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81" r:id="rId6"/>
    <p:sldId id="271" r:id="rId7"/>
    <p:sldId id="261" r:id="rId8"/>
    <p:sldId id="272" r:id="rId9"/>
    <p:sldId id="265" r:id="rId10"/>
    <p:sldId id="274" r:id="rId11"/>
    <p:sldId id="278" r:id="rId12"/>
    <p:sldId id="259" r:id="rId13"/>
    <p:sldId id="264" r:id="rId14"/>
    <p:sldId id="267" r:id="rId1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9AC42C-5CC2-46B4-A6B1-2F0B67393269}" v="16" dt="2025-06-29T17:46:28.9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58369" autoAdjust="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rie Wade" userId="84f1120cddae99fd" providerId="LiveId" clId="{5D9AC42C-5CC2-46B4-A6B1-2F0B67393269}"/>
    <pc:docChg chg="undo custSel addSld delSld modSld sldOrd">
      <pc:chgData name="Carrie Wade" userId="84f1120cddae99fd" providerId="LiveId" clId="{5D9AC42C-5CC2-46B4-A6B1-2F0B67393269}" dt="2025-06-29T17:47:10.170" v="10080" actId="255"/>
      <pc:docMkLst>
        <pc:docMk/>
      </pc:docMkLst>
      <pc:sldChg chg="addSp delSp modSp mod">
        <pc:chgData name="Carrie Wade" userId="84f1120cddae99fd" providerId="LiveId" clId="{5D9AC42C-5CC2-46B4-A6B1-2F0B67393269}" dt="2025-06-26T20:29:00.366" v="8076" actId="20577"/>
        <pc:sldMkLst>
          <pc:docMk/>
          <pc:sldMk cId="3679044088" sldId="256"/>
        </pc:sldMkLst>
        <pc:spChg chg="mod">
          <ac:chgData name="Carrie Wade" userId="84f1120cddae99fd" providerId="LiveId" clId="{5D9AC42C-5CC2-46B4-A6B1-2F0B67393269}" dt="2025-06-24T01:20:59.112" v="4179" actId="14100"/>
          <ac:spMkLst>
            <pc:docMk/>
            <pc:sldMk cId="3679044088" sldId="256"/>
            <ac:spMk id="2" creationId="{D52F33E9-E30E-4208-807E-1984A61FEE73}"/>
          </ac:spMkLst>
        </pc:spChg>
        <pc:spChg chg="mod">
          <ac:chgData name="Carrie Wade" userId="84f1120cddae99fd" providerId="LiveId" clId="{5D9AC42C-5CC2-46B4-A6B1-2F0B67393269}" dt="2025-06-26T20:29:00.366" v="8076" actId="20577"/>
          <ac:spMkLst>
            <pc:docMk/>
            <pc:sldMk cId="3679044088" sldId="256"/>
            <ac:spMk id="3" creationId="{2F64C65A-FF4D-4796-9743-17BF99B1DC4C}"/>
          </ac:spMkLst>
        </pc:spChg>
        <pc:picChg chg="add mod">
          <ac:chgData name="Carrie Wade" userId="84f1120cddae99fd" providerId="LiveId" clId="{5D9AC42C-5CC2-46B4-A6B1-2F0B67393269}" dt="2025-06-24T01:21:54.077" v="4184" actId="1076"/>
          <ac:picMkLst>
            <pc:docMk/>
            <pc:sldMk cId="3679044088" sldId="256"/>
            <ac:picMk id="6" creationId="{DEE86C08-878D-020F-09AA-918C75FC72B4}"/>
          </ac:picMkLst>
        </pc:picChg>
      </pc:sldChg>
      <pc:sldChg chg="del">
        <pc:chgData name="Carrie Wade" userId="84f1120cddae99fd" providerId="LiveId" clId="{5D9AC42C-5CC2-46B4-A6B1-2F0B67393269}" dt="2025-06-26T23:22:04.749" v="8335" actId="2696"/>
        <pc:sldMkLst>
          <pc:docMk/>
          <pc:sldMk cId="3071903712" sldId="258"/>
        </pc:sldMkLst>
      </pc:sldChg>
      <pc:sldChg chg="addSp delSp modSp mod">
        <pc:chgData name="Carrie Wade" userId="84f1120cddae99fd" providerId="LiveId" clId="{5D9AC42C-5CC2-46B4-A6B1-2F0B67393269}" dt="2025-06-29T17:31:26.360" v="10063" actId="20577"/>
        <pc:sldMkLst>
          <pc:docMk/>
          <pc:sldMk cId="2138178490" sldId="259"/>
        </pc:sldMkLst>
        <pc:spChg chg="mod">
          <ac:chgData name="Carrie Wade" userId="84f1120cddae99fd" providerId="LiveId" clId="{5D9AC42C-5CC2-46B4-A6B1-2F0B67393269}" dt="2025-06-24T01:12:55.867" v="4163" actId="14100"/>
          <ac:spMkLst>
            <pc:docMk/>
            <pc:sldMk cId="2138178490" sldId="259"/>
            <ac:spMk id="2" creationId="{F5432F6E-A790-4EA9-B399-ED3EE23E86B2}"/>
          </ac:spMkLst>
        </pc:spChg>
        <pc:spChg chg="mod">
          <ac:chgData name="Carrie Wade" userId="84f1120cddae99fd" providerId="LiveId" clId="{5D9AC42C-5CC2-46B4-A6B1-2F0B67393269}" dt="2025-06-29T17:31:26.360" v="10063" actId="20577"/>
          <ac:spMkLst>
            <pc:docMk/>
            <pc:sldMk cId="2138178490" sldId="259"/>
            <ac:spMk id="3" creationId="{0133A215-09E3-4C78-BBF8-4D14B92E34D1}"/>
          </ac:spMkLst>
        </pc:spChg>
        <pc:picChg chg="add mod">
          <ac:chgData name="Carrie Wade" userId="84f1120cddae99fd" providerId="LiveId" clId="{5D9AC42C-5CC2-46B4-A6B1-2F0B67393269}" dt="2025-06-24T01:12:00.708" v="4161" actId="14100"/>
          <ac:picMkLst>
            <pc:docMk/>
            <pc:sldMk cId="2138178490" sldId="259"/>
            <ac:picMk id="6" creationId="{187BC045-DD45-7102-4F89-59467321D4E6}"/>
          </ac:picMkLst>
        </pc:picChg>
      </pc:sldChg>
      <pc:sldChg chg="del">
        <pc:chgData name="Carrie Wade" userId="84f1120cddae99fd" providerId="LiveId" clId="{5D9AC42C-5CC2-46B4-A6B1-2F0B67393269}" dt="2025-06-24T01:25:32" v="4192" actId="2696"/>
        <pc:sldMkLst>
          <pc:docMk/>
          <pc:sldMk cId="2980092717" sldId="260"/>
        </pc:sldMkLst>
      </pc:sldChg>
      <pc:sldChg chg="addSp modSp mod ord">
        <pc:chgData name="Carrie Wade" userId="84f1120cddae99fd" providerId="LiveId" clId="{5D9AC42C-5CC2-46B4-A6B1-2F0B67393269}" dt="2025-06-29T00:19:49.497" v="8608" actId="20577"/>
        <pc:sldMkLst>
          <pc:docMk/>
          <pc:sldMk cId="1252847903" sldId="261"/>
        </pc:sldMkLst>
        <pc:spChg chg="mod">
          <ac:chgData name="Carrie Wade" userId="84f1120cddae99fd" providerId="LiveId" clId="{5D9AC42C-5CC2-46B4-A6B1-2F0B67393269}" dt="2025-06-23T19:08:26.853" v="1073" actId="255"/>
          <ac:spMkLst>
            <pc:docMk/>
            <pc:sldMk cId="1252847903" sldId="261"/>
            <ac:spMk id="2" creationId="{34D60B32-7DF4-4F46-87B4-C384C7FF9625}"/>
          </ac:spMkLst>
        </pc:spChg>
        <pc:spChg chg="mod">
          <ac:chgData name="Carrie Wade" userId="84f1120cddae99fd" providerId="LiveId" clId="{5D9AC42C-5CC2-46B4-A6B1-2F0B67393269}" dt="2025-06-29T00:19:49.497" v="8608" actId="20577"/>
          <ac:spMkLst>
            <pc:docMk/>
            <pc:sldMk cId="1252847903" sldId="261"/>
            <ac:spMk id="3" creationId="{EC6A9A33-545A-4299-AF69-D4993FE565AA}"/>
          </ac:spMkLst>
        </pc:spChg>
        <pc:picChg chg="add mod">
          <ac:chgData name="Carrie Wade" userId="84f1120cddae99fd" providerId="LiveId" clId="{5D9AC42C-5CC2-46B4-A6B1-2F0B67393269}" dt="2025-06-24T01:23:22.945" v="4186" actId="1076"/>
          <ac:picMkLst>
            <pc:docMk/>
            <pc:sldMk cId="1252847903" sldId="261"/>
            <ac:picMk id="5" creationId="{0E824234-37A8-E9A0-9832-B488C44F61AE}"/>
          </ac:picMkLst>
        </pc:picChg>
      </pc:sldChg>
      <pc:sldChg chg="del">
        <pc:chgData name="Carrie Wade" userId="84f1120cddae99fd" providerId="LiveId" clId="{5D9AC42C-5CC2-46B4-A6B1-2F0B67393269}" dt="2025-06-24T01:19:34.141" v="4168" actId="2696"/>
        <pc:sldMkLst>
          <pc:docMk/>
          <pc:sldMk cId="2818302329" sldId="262"/>
        </pc:sldMkLst>
      </pc:sldChg>
      <pc:sldChg chg="del">
        <pc:chgData name="Carrie Wade" userId="84f1120cddae99fd" providerId="LiveId" clId="{5D9AC42C-5CC2-46B4-A6B1-2F0B67393269}" dt="2025-06-24T01:19:17.739" v="4165" actId="2696"/>
        <pc:sldMkLst>
          <pc:docMk/>
          <pc:sldMk cId="2521566928" sldId="263"/>
        </pc:sldMkLst>
      </pc:sldChg>
      <pc:sldChg chg="delSp modSp mod ord">
        <pc:chgData name="Carrie Wade" userId="84f1120cddae99fd" providerId="LiveId" clId="{5D9AC42C-5CC2-46B4-A6B1-2F0B67393269}" dt="2025-06-29T17:31:33.386" v="10064" actId="20577"/>
        <pc:sldMkLst>
          <pc:docMk/>
          <pc:sldMk cId="3227264505" sldId="264"/>
        </pc:sldMkLst>
        <pc:spChg chg="mod">
          <ac:chgData name="Carrie Wade" userId="84f1120cddae99fd" providerId="LiveId" clId="{5D9AC42C-5CC2-46B4-A6B1-2F0B67393269}" dt="2025-06-24T01:33:48.130" v="4227" actId="14100"/>
          <ac:spMkLst>
            <pc:docMk/>
            <pc:sldMk cId="3227264505" sldId="264"/>
            <ac:spMk id="2" creationId="{DFA85FAD-93D7-47AC-BD71-108CB5EB2C64}"/>
          </ac:spMkLst>
        </pc:spChg>
        <pc:spChg chg="mod">
          <ac:chgData name="Carrie Wade" userId="84f1120cddae99fd" providerId="LiveId" clId="{5D9AC42C-5CC2-46B4-A6B1-2F0B67393269}" dt="2025-06-29T17:31:33.386" v="10064" actId="20577"/>
          <ac:spMkLst>
            <pc:docMk/>
            <pc:sldMk cId="3227264505" sldId="264"/>
            <ac:spMk id="3" creationId="{16870EC4-C2DC-4D43-A943-ABF1C742F806}"/>
          </ac:spMkLst>
        </pc:spChg>
      </pc:sldChg>
      <pc:sldChg chg="addSp modSp mod">
        <pc:chgData name="Carrie Wade" userId="84f1120cddae99fd" providerId="LiveId" clId="{5D9AC42C-5CC2-46B4-A6B1-2F0B67393269}" dt="2025-06-29T17:30:00.514" v="10052" actId="20577"/>
        <pc:sldMkLst>
          <pc:docMk/>
          <pc:sldMk cId="2618176434" sldId="265"/>
        </pc:sldMkLst>
        <pc:spChg chg="mod">
          <ac:chgData name="Carrie Wade" userId="84f1120cddae99fd" providerId="LiveId" clId="{5D9AC42C-5CC2-46B4-A6B1-2F0B67393269}" dt="2025-06-23T19:08:46.484" v="1075" actId="14100"/>
          <ac:spMkLst>
            <pc:docMk/>
            <pc:sldMk cId="2618176434" sldId="265"/>
            <ac:spMk id="2" creationId="{A5518C81-D6FA-4D2D-8D3E-3350D2689478}"/>
          </ac:spMkLst>
        </pc:spChg>
        <pc:spChg chg="mod">
          <ac:chgData name="Carrie Wade" userId="84f1120cddae99fd" providerId="LiveId" clId="{5D9AC42C-5CC2-46B4-A6B1-2F0B67393269}" dt="2025-06-29T17:30:00.514" v="10052" actId="20577"/>
          <ac:spMkLst>
            <pc:docMk/>
            <pc:sldMk cId="2618176434" sldId="265"/>
            <ac:spMk id="3" creationId="{A6DB2FDC-7978-456D-9713-2F3784972E58}"/>
          </ac:spMkLst>
        </pc:spChg>
        <pc:picChg chg="add mod">
          <ac:chgData name="Carrie Wade" userId="84f1120cddae99fd" providerId="LiveId" clId="{5D9AC42C-5CC2-46B4-A6B1-2F0B67393269}" dt="2025-06-29T00:31:15.463" v="8883" actId="14100"/>
          <ac:picMkLst>
            <pc:docMk/>
            <pc:sldMk cId="2618176434" sldId="265"/>
            <ac:picMk id="5" creationId="{883A83DF-300F-7D12-2D19-EFB64E477886}"/>
          </ac:picMkLst>
        </pc:picChg>
      </pc:sldChg>
      <pc:sldChg chg="modSp mod ord">
        <pc:chgData name="Carrie Wade" userId="84f1120cddae99fd" providerId="LiveId" clId="{5D9AC42C-5CC2-46B4-A6B1-2F0B67393269}" dt="2025-06-29T17:47:10.170" v="10080" actId="255"/>
        <pc:sldMkLst>
          <pc:docMk/>
          <pc:sldMk cId="3046373094" sldId="267"/>
        </pc:sldMkLst>
        <pc:spChg chg="mod">
          <ac:chgData name="Carrie Wade" userId="84f1120cddae99fd" providerId="LiveId" clId="{5D9AC42C-5CC2-46B4-A6B1-2F0B67393269}" dt="2025-06-26T23:12:34.804" v="8331" actId="14100"/>
          <ac:spMkLst>
            <pc:docMk/>
            <pc:sldMk cId="3046373094" sldId="267"/>
            <ac:spMk id="2" creationId="{237579AF-55A2-20EF-B754-B7B4730968F1}"/>
          </ac:spMkLst>
        </pc:spChg>
        <pc:spChg chg="mod">
          <ac:chgData name="Carrie Wade" userId="84f1120cddae99fd" providerId="LiveId" clId="{5D9AC42C-5CC2-46B4-A6B1-2F0B67393269}" dt="2025-06-29T17:47:10.170" v="10080" actId="255"/>
          <ac:spMkLst>
            <pc:docMk/>
            <pc:sldMk cId="3046373094" sldId="267"/>
            <ac:spMk id="3" creationId="{16A60337-FCA2-3A01-71B4-5590EBE6C023}"/>
          </ac:spMkLst>
        </pc:spChg>
      </pc:sldChg>
      <pc:sldChg chg="del">
        <pc:chgData name="Carrie Wade" userId="84f1120cddae99fd" providerId="LiveId" clId="{5D9AC42C-5CC2-46B4-A6B1-2F0B67393269}" dt="2025-06-24T01:19:48.527" v="4170" actId="2696"/>
        <pc:sldMkLst>
          <pc:docMk/>
          <pc:sldMk cId="3206594137" sldId="269"/>
        </pc:sldMkLst>
      </pc:sldChg>
      <pc:sldChg chg="del">
        <pc:chgData name="Carrie Wade" userId="84f1120cddae99fd" providerId="LiveId" clId="{5D9AC42C-5CC2-46B4-A6B1-2F0B67393269}" dt="2025-06-29T01:57:10.122" v="10001" actId="2696"/>
        <pc:sldMkLst>
          <pc:docMk/>
          <pc:sldMk cId="3465790448" sldId="270"/>
        </pc:sldMkLst>
      </pc:sldChg>
      <pc:sldChg chg="delSp modSp mod ord">
        <pc:chgData name="Carrie Wade" userId="84f1120cddae99fd" providerId="LiveId" clId="{5D9AC42C-5CC2-46B4-A6B1-2F0B67393269}" dt="2025-06-29T17:29:15.233" v="10045" actId="20577"/>
        <pc:sldMkLst>
          <pc:docMk/>
          <pc:sldMk cId="264989775" sldId="271"/>
        </pc:sldMkLst>
        <pc:spChg chg="mod">
          <ac:chgData name="Carrie Wade" userId="84f1120cddae99fd" providerId="LiveId" clId="{5D9AC42C-5CC2-46B4-A6B1-2F0B67393269}" dt="2025-06-24T18:26:33.190" v="7928" actId="14100"/>
          <ac:spMkLst>
            <pc:docMk/>
            <pc:sldMk cId="264989775" sldId="271"/>
            <ac:spMk id="2" creationId="{9C5ED748-A5CC-7890-5867-16995B126A54}"/>
          </ac:spMkLst>
        </pc:spChg>
        <pc:spChg chg="mod">
          <ac:chgData name="Carrie Wade" userId="84f1120cddae99fd" providerId="LiveId" clId="{5D9AC42C-5CC2-46B4-A6B1-2F0B67393269}" dt="2025-06-29T17:29:15.233" v="10045" actId="20577"/>
          <ac:spMkLst>
            <pc:docMk/>
            <pc:sldMk cId="264989775" sldId="271"/>
            <ac:spMk id="3" creationId="{5E8ACB46-B1F8-9F58-9534-7426BF98BBB6}"/>
          </ac:spMkLst>
        </pc:spChg>
      </pc:sldChg>
      <pc:sldChg chg="addSp delSp modSp mod ord">
        <pc:chgData name="Carrie Wade" userId="84f1120cddae99fd" providerId="LiveId" clId="{5D9AC42C-5CC2-46B4-A6B1-2F0B67393269}" dt="2025-06-29T17:29:35.471" v="10047" actId="20577"/>
        <pc:sldMkLst>
          <pc:docMk/>
          <pc:sldMk cId="1634292415" sldId="272"/>
        </pc:sldMkLst>
        <pc:spChg chg="mod">
          <ac:chgData name="Carrie Wade" userId="84f1120cddae99fd" providerId="LiveId" clId="{5D9AC42C-5CC2-46B4-A6B1-2F0B67393269}" dt="2025-06-24T18:07:20.042" v="6119" actId="20577"/>
          <ac:spMkLst>
            <pc:docMk/>
            <pc:sldMk cId="1634292415" sldId="272"/>
            <ac:spMk id="2" creationId="{5E2039C0-BD13-3282-E992-10D31CA5963D}"/>
          </ac:spMkLst>
        </pc:spChg>
        <pc:spChg chg="mod">
          <ac:chgData name="Carrie Wade" userId="84f1120cddae99fd" providerId="LiveId" clId="{5D9AC42C-5CC2-46B4-A6B1-2F0B67393269}" dt="2025-06-29T17:29:35.471" v="10047" actId="20577"/>
          <ac:spMkLst>
            <pc:docMk/>
            <pc:sldMk cId="1634292415" sldId="272"/>
            <ac:spMk id="3" creationId="{9FF30392-4D89-AA71-28E8-9830B427CEAC}"/>
          </ac:spMkLst>
        </pc:spChg>
        <pc:picChg chg="add mod">
          <ac:chgData name="Carrie Wade" userId="84f1120cddae99fd" providerId="LiveId" clId="{5D9AC42C-5CC2-46B4-A6B1-2F0B67393269}" dt="2025-06-29T00:21:13.741" v="8616" actId="1076"/>
          <ac:picMkLst>
            <pc:docMk/>
            <pc:sldMk cId="1634292415" sldId="272"/>
            <ac:picMk id="8" creationId="{45A4789F-CEDB-CF78-61DB-9641BBA1023D}"/>
          </ac:picMkLst>
        </pc:picChg>
      </pc:sldChg>
      <pc:sldChg chg="del">
        <pc:chgData name="Carrie Wade" userId="84f1120cddae99fd" providerId="LiveId" clId="{5D9AC42C-5CC2-46B4-A6B1-2F0B67393269}" dt="2025-06-26T23:20:34.435" v="8334" actId="2696"/>
        <pc:sldMkLst>
          <pc:docMk/>
          <pc:sldMk cId="272191003" sldId="273"/>
        </pc:sldMkLst>
      </pc:sldChg>
      <pc:sldChg chg="addSp delSp modSp mod">
        <pc:chgData name="Carrie Wade" userId="84f1120cddae99fd" providerId="LiveId" clId="{5D9AC42C-5CC2-46B4-A6B1-2F0B67393269}" dt="2025-06-29T17:37:33.274" v="10069" actId="20577"/>
        <pc:sldMkLst>
          <pc:docMk/>
          <pc:sldMk cId="1479877660" sldId="274"/>
        </pc:sldMkLst>
        <pc:spChg chg="mod">
          <ac:chgData name="Carrie Wade" userId="84f1120cddae99fd" providerId="LiveId" clId="{5D9AC42C-5CC2-46B4-A6B1-2F0B67393269}" dt="2025-06-23T19:42:44.931" v="2025" actId="14100"/>
          <ac:spMkLst>
            <pc:docMk/>
            <pc:sldMk cId="1479877660" sldId="274"/>
            <ac:spMk id="2" creationId="{FE331F3E-D647-5304-7759-2555A253BF77}"/>
          </ac:spMkLst>
        </pc:spChg>
        <pc:spChg chg="mod">
          <ac:chgData name="Carrie Wade" userId="84f1120cddae99fd" providerId="LiveId" clId="{5D9AC42C-5CC2-46B4-A6B1-2F0B67393269}" dt="2025-06-29T17:37:33.274" v="10069" actId="20577"/>
          <ac:spMkLst>
            <pc:docMk/>
            <pc:sldMk cId="1479877660" sldId="274"/>
            <ac:spMk id="3" creationId="{14739105-1594-2433-A7E3-D38D177A3920}"/>
          </ac:spMkLst>
        </pc:spChg>
        <pc:picChg chg="add mod">
          <ac:chgData name="Carrie Wade" userId="84f1120cddae99fd" providerId="LiveId" clId="{5D9AC42C-5CC2-46B4-A6B1-2F0B67393269}" dt="2025-06-29T17:35:22.770" v="10068" actId="1076"/>
          <ac:picMkLst>
            <pc:docMk/>
            <pc:sldMk cId="1479877660" sldId="274"/>
            <ac:picMk id="6" creationId="{6FA2F5A3-94D9-24B7-DDCD-997D1CB28A6A}"/>
          </ac:picMkLst>
        </pc:picChg>
      </pc:sldChg>
      <pc:sldChg chg="addSp delSp modSp del mod">
        <pc:chgData name="Carrie Wade" userId="84f1120cddae99fd" providerId="LiveId" clId="{5D9AC42C-5CC2-46B4-A6B1-2F0B67393269}" dt="2025-06-24T00:51:46.599" v="3330" actId="2696"/>
        <pc:sldMkLst>
          <pc:docMk/>
          <pc:sldMk cId="1474963550" sldId="275"/>
        </pc:sldMkLst>
      </pc:sldChg>
      <pc:sldChg chg="del">
        <pc:chgData name="Carrie Wade" userId="84f1120cddae99fd" providerId="LiveId" clId="{5D9AC42C-5CC2-46B4-A6B1-2F0B67393269}" dt="2025-06-24T01:19:22.356" v="4166" actId="2696"/>
        <pc:sldMkLst>
          <pc:docMk/>
          <pc:sldMk cId="4021842055" sldId="276"/>
        </pc:sldMkLst>
      </pc:sldChg>
      <pc:sldChg chg="del">
        <pc:chgData name="Carrie Wade" userId="84f1120cddae99fd" providerId="LiveId" clId="{5D9AC42C-5CC2-46B4-A6B1-2F0B67393269}" dt="2025-06-27T00:42:01.958" v="8338" actId="2696"/>
        <pc:sldMkLst>
          <pc:docMk/>
          <pc:sldMk cId="2268963882" sldId="277"/>
        </pc:sldMkLst>
      </pc:sldChg>
      <pc:sldChg chg="addSp delSp modSp mod">
        <pc:chgData name="Carrie Wade" userId="84f1120cddae99fd" providerId="LiveId" clId="{5D9AC42C-5CC2-46B4-A6B1-2F0B67393269}" dt="2025-06-29T17:39:30.948" v="10072" actId="20577"/>
        <pc:sldMkLst>
          <pc:docMk/>
          <pc:sldMk cId="2127451797" sldId="278"/>
        </pc:sldMkLst>
        <pc:spChg chg="mod">
          <ac:chgData name="Carrie Wade" userId="84f1120cddae99fd" providerId="LiveId" clId="{5D9AC42C-5CC2-46B4-A6B1-2F0B67393269}" dt="2025-06-24T00:48:30.002" v="3327" actId="14100"/>
          <ac:spMkLst>
            <pc:docMk/>
            <pc:sldMk cId="2127451797" sldId="278"/>
            <ac:spMk id="2" creationId="{D1278930-5CA8-0ED6-2206-66BC898EFBCE}"/>
          </ac:spMkLst>
        </pc:spChg>
        <pc:spChg chg="mod">
          <ac:chgData name="Carrie Wade" userId="84f1120cddae99fd" providerId="LiveId" clId="{5D9AC42C-5CC2-46B4-A6B1-2F0B67393269}" dt="2025-06-29T17:39:30.948" v="10072" actId="20577"/>
          <ac:spMkLst>
            <pc:docMk/>
            <pc:sldMk cId="2127451797" sldId="278"/>
            <ac:spMk id="3" creationId="{62F474A0-536A-B83A-7163-038AA4CFE294}"/>
          </ac:spMkLst>
        </pc:spChg>
        <pc:picChg chg="add mod">
          <ac:chgData name="Carrie Wade" userId="84f1120cddae99fd" providerId="LiveId" clId="{5D9AC42C-5CC2-46B4-A6B1-2F0B67393269}" dt="2025-06-24T00:49:14.593" v="3329" actId="1076"/>
          <ac:picMkLst>
            <pc:docMk/>
            <pc:sldMk cId="2127451797" sldId="278"/>
            <ac:picMk id="6" creationId="{BA45163C-8126-C06B-41C3-2F4D8133BA27}"/>
          </ac:picMkLst>
        </pc:picChg>
      </pc:sldChg>
      <pc:sldChg chg="del">
        <pc:chgData name="Carrie Wade" userId="84f1120cddae99fd" providerId="LiveId" clId="{5D9AC42C-5CC2-46B4-A6B1-2F0B67393269}" dt="2025-06-24T01:19:29.415" v="4167" actId="2696"/>
        <pc:sldMkLst>
          <pc:docMk/>
          <pc:sldMk cId="3987672615" sldId="279"/>
        </pc:sldMkLst>
      </pc:sldChg>
      <pc:sldChg chg="del">
        <pc:chgData name="Carrie Wade" userId="84f1120cddae99fd" providerId="LiveId" clId="{5D9AC42C-5CC2-46B4-A6B1-2F0B67393269}" dt="2025-06-26T23:19:13.236" v="8332" actId="2696"/>
        <pc:sldMkLst>
          <pc:docMk/>
          <pc:sldMk cId="1443523508" sldId="280"/>
        </pc:sldMkLst>
      </pc:sldChg>
      <pc:sldChg chg="addSp modSp mod ord">
        <pc:chgData name="Carrie Wade" userId="84f1120cddae99fd" providerId="LiveId" clId="{5D9AC42C-5CC2-46B4-A6B1-2F0B67393269}" dt="2025-06-29T00:10:16.571" v="8381" actId="113"/>
        <pc:sldMkLst>
          <pc:docMk/>
          <pc:sldMk cId="1035269565" sldId="281"/>
        </pc:sldMkLst>
        <pc:spChg chg="mod">
          <ac:chgData name="Carrie Wade" userId="84f1120cddae99fd" providerId="LiveId" clId="{5D9AC42C-5CC2-46B4-A6B1-2F0B67393269}" dt="2025-06-24T18:42:30.180" v="7966" actId="14100"/>
          <ac:spMkLst>
            <pc:docMk/>
            <pc:sldMk cId="1035269565" sldId="281"/>
            <ac:spMk id="2" creationId="{F2F9231B-0DE7-2042-84F0-EE932566F46C}"/>
          </ac:spMkLst>
        </pc:spChg>
        <pc:spChg chg="mod">
          <ac:chgData name="Carrie Wade" userId="84f1120cddae99fd" providerId="LiveId" clId="{5D9AC42C-5CC2-46B4-A6B1-2F0B67393269}" dt="2025-06-24T17:59:01.959" v="6007" actId="14100"/>
          <ac:spMkLst>
            <pc:docMk/>
            <pc:sldMk cId="1035269565" sldId="281"/>
            <ac:spMk id="3" creationId="{ECEF53F9-D11E-9151-790D-7EAB4CC36BCB}"/>
          </ac:spMkLst>
        </pc:spChg>
        <pc:spChg chg="add mod">
          <ac:chgData name="Carrie Wade" userId="84f1120cddae99fd" providerId="LiveId" clId="{5D9AC42C-5CC2-46B4-A6B1-2F0B67393269}" dt="2025-06-29T00:10:16.571" v="8381" actId="113"/>
          <ac:spMkLst>
            <pc:docMk/>
            <pc:sldMk cId="1035269565" sldId="281"/>
            <ac:spMk id="5" creationId="{7EDE94FA-95B8-565A-6A7E-CDCFB94F0CE5}"/>
          </ac:spMkLst>
        </pc:spChg>
        <pc:picChg chg="add mod">
          <ac:chgData name="Carrie Wade" userId="84f1120cddae99fd" providerId="LiveId" clId="{5D9AC42C-5CC2-46B4-A6B1-2F0B67393269}" dt="2025-06-24T18:44:45.639" v="7984" actId="14100"/>
          <ac:picMkLst>
            <pc:docMk/>
            <pc:sldMk cId="1035269565" sldId="281"/>
            <ac:picMk id="7" creationId="{99EA829D-0A05-6A57-ABC2-3EC6451F2442}"/>
          </ac:picMkLst>
        </pc:picChg>
      </pc:sldChg>
      <pc:sldChg chg="add del">
        <pc:chgData name="Carrie Wade" userId="84f1120cddae99fd" providerId="LiveId" clId="{5D9AC42C-5CC2-46B4-A6B1-2F0B67393269}" dt="2025-06-26T23:19:22.465" v="8333" actId="2696"/>
        <pc:sldMkLst>
          <pc:docMk/>
          <pc:sldMk cId="1787738210" sldId="282"/>
        </pc:sldMkLst>
      </pc:sldChg>
      <pc:sldChg chg="del">
        <pc:chgData name="Carrie Wade" userId="84f1120cddae99fd" providerId="LiveId" clId="{5D9AC42C-5CC2-46B4-A6B1-2F0B67393269}" dt="2025-06-24T01:19:39.649" v="4169" actId="2696"/>
        <pc:sldMkLst>
          <pc:docMk/>
          <pc:sldMk cId="3695803674"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EBE76777-3AFA-4A06-8D21-66B804AE840D}" type="datetimeFigureOut">
              <a:rPr lang="en-US" smtClean="0"/>
              <a:t>6/29/2025</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FBCD2618-DA33-4AFC-A74A-E17B4CC922E1}" type="slidenum">
              <a:rPr lang="en-US" smtClean="0"/>
              <a:t>‹#›</a:t>
            </a:fld>
            <a:endParaRPr lang="en-US" dirty="0"/>
          </a:p>
        </p:txBody>
      </p:sp>
    </p:spTree>
    <p:extLst>
      <p:ext uri="{BB962C8B-B14F-4D97-AF65-F5344CB8AC3E}">
        <p14:creationId xmlns:p14="http://schemas.microsoft.com/office/powerpoint/2010/main" val="335960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1</a:t>
            </a:fld>
            <a:endParaRPr lang="en-US" dirty="0"/>
          </a:p>
        </p:txBody>
      </p:sp>
    </p:spTree>
    <p:extLst>
      <p:ext uri="{BB962C8B-B14F-4D97-AF65-F5344CB8AC3E}">
        <p14:creationId xmlns:p14="http://schemas.microsoft.com/office/powerpoint/2010/main" val="4233621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4</a:t>
            </a:fld>
            <a:endParaRPr lang="en-US"/>
          </a:p>
        </p:txBody>
      </p:sp>
    </p:spTree>
    <p:extLst>
      <p:ext uri="{BB962C8B-B14F-4D97-AF65-F5344CB8AC3E}">
        <p14:creationId xmlns:p14="http://schemas.microsoft.com/office/powerpoint/2010/main" val="256270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6</a:t>
            </a:fld>
            <a:endParaRPr lang="en-US" dirty="0"/>
          </a:p>
        </p:txBody>
      </p:sp>
    </p:spTree>
    <p:extLst>
      <p:ext uri="{BB962C8B-B14F-4D97-AF65-F5344CB8AC3E}">
        <p14:creationId xmlns:p14="http://schemas.microsoft.com/office/powerpoint/2010/main" val="3432824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9</a:t>
            </a:fld>
            <a:endParaRPr lang="en-US" dirty="0"/>
          </a:p>
        </p:txBody>
      </p:sp>
    </p:spTree>
    <p:extLst>
      <p:ext uri="{BB962C8B-B14F-4D97-AF65-F5344CB8AC3E}">
        <p14:creationId xmlns:p14="http://schemas.microsoft.com/office/powerpoint/2010/main" val="2537626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10</a:t>
            </a:fld>
            <a:endParaRPr lang="en-US" dirty="0"/>
          </a:p>
        </p:txBody>
      </p:sp>
    </p:spTree>
    <p:extLst>
      <p:ext uri="{BB962C8B-B14F-4D97-AF65-F5344CB8AC3E}">
        <p14:creationId xmlns:p14="http://schemas.microsoft.com/office/powerpoint/2010/main" val="1271629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11</a:t>
            </a:fld>
            <a:endParaRPr lang="en-US" dirty="0"/>
          </a:p>
        </p:txBody>
      </p:sp>
    </p:spTree>
    <p:extLst>
      <p:ext uri="{BB962C8B-B14F-4D97-AF65-F5344CB8AC3E}">
        <p14:creationId xmlns:p14="http://schemas.microsoft.com/office/powerpoint/2010/main" val="301353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F715-0C24-4324-BC38-2B173EDDAF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A9533-D7C4-4D62-A053-B23704FDC7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D76F4-3452-4721-8F0E-9A562A359471}"/>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5" name="Footer Placeholder 4">
            <a:extLst>
              <a:ext uri="{FF2B5EF4-FFF2-40B4-BE49-F238E27FC236}">
                <a16:creationId xmlns:a16="http://schemas.microsoft.com/office/drawing/2014/main" id="{9F1027A0-8969-4DE8-AE7B-98D252668A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B2350-12CD-4879-8D8D-EBF5723E371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2798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F0C1-96BE-4F59-8102-797037332C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BF3120-64EE-4059-8A29-B53AD8EF01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5946D-3272-4A58-BA07-3517769CE3BE}"/>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5" name="Footer Placeholder 4">
            <a:extLst>
              <a:ext uri="{FF2B5EF4-FFF2-40B4-BE49-F238E27FC236}">
                <a16:creationId xmlns:a16="http://schemas.microsoft.com/office/drawing/2014/main" id="{9F85C56D-F3C5-4227-BF91-381F8BC561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22E3CE-3819-41E8-897E-207FC4B35195}"/>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5286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E5B8F-A891-4CA4-B9A3-BAD63B5E6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560833-5CA1-42DA-954A-58896E394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87BAA-E3FE-43AF-B9EC-976F0ADEC06A}"/>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5" name="Footer Placeholder 4">
            <a:extLst>
              <a:ext uri="{FF2B5EF4-FFF2-40B4-BE49-F238E27FC236}">
                <a16:creationId xmlns:a16="http://schemas.microsoft.com/office/drawing/2014/main" id="{C0E51F2F-E3CA-4AD6-B703-27B4D0D15E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D1B893-345B-466B-B45D-1517BBFE92C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5197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A94B-35C2-4073-BFDA-687DC6AA1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A8DC5-212B-49C2-8F55-FEFE40A001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F37D9-8CE7-47C5-8795-B229573F35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A53140-DDB3-49D3-9959-F7F035504831}"/>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6" name="Footer Placeholder 5">
            <a:extLst>
              <a:ext uri="{FF2B5EF4-FFF2-40B4-BE49-F238E27FC236}">
                <a16:creationId xmlns:a16="http://schemas.microsoft.com/office/drawing/2014/main" id="{1A1DCA85-9EA8-498B-B9B7-8781091990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853EFE-425D-4ADB-9F4A-D613119538F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111814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9D1E-A810-4406-B7AD-5139D43FBE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B84FB8-AEBC-4F37-8F56-41B5FCC51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7A0FEA-A7F5-4F3D-9979-978A778280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6F5932-2956-4D18-A9CB-092810FD2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E2354F-B38F-4386-9833-3E2232E45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93E41-8366-44DC-8EFA-6D326ADA5183}"/>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8" name="Footer Placeholder 7">
            <a:extLst>
              <a:ext uri="{FF2B5EF4-FFF2-40B4-BE49-F238E27FC236}">
                <a16:creationId xmlns:a16="http://schemas.microsoft.com/office/drawing/2014/main" id="{E80B1C71-779F-4773-9D11-1B3DBC3B5FA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647998-EDFB-4996-89A0-15C1A5969400}"/>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6449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CBF2-CB8F-429D-9DD0-7CC38CC76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D60984-C27D-416F-B8F0-1840CD0AC5ED}"/>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4" name="Footer Placeholder 3">
            <a:extLst>
              <a:ext uri="{FF2B5EF4-FFF2-40B4-BE49-F238E27FC236}">
                <a16:creationId xmlns:a16="http://schemas.microsoft.com/office/drawing/2014/main" id="{DC311E56-8073-4436-AEFC-4CD0A25680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B92370-3EA7-46D4-9AA8-5C1BBC9BEDD3}"/>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77127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60B6E-28F0-4C7F-801B-CC0A73965863}"/>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3" name="Footer Placeholder 2">
            <a:extLst>
              <a:ext uri="{FF2B5EF4-FFF2-40B4-BE49-F238E27FC236}">
                <a16:creationId xmlns:a16="http://schemas.microsoft.com/office/drawing/2014/main" id="{1B251ED3-5D49-47ED-ACF9-6DEE75A0E3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D84C79-7E96-4279-904E-0E430A5BAF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880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5E76-7EE3-4CCD-8E25-85AFF6072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7F1582-5654-454C-96D0-3FA283CB57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4FC8CB-C0EA-43B1-88E8-4133A2CC2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51B9F-ACA2-4F7C-9D16-D63260FC3535}"/>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6" name="Footer Placeholder 5">
            <a:extLst>
              <a:ext uri="{FF2B5EF4-FFF2-40B4-BE49-F238E27FC236}">
                <a16:creationId xmlns:a16="http://schemas.microsoft.com/office/drawing/2014/main" id="{F77EAA8F-7903-4A67-ADDC-F337AC20C0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BB95DD-17AB-445B-B762-594516D149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70771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A9B8-C181-4112-8848-A986E7281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60C982-5163-4ACE-92BE-48DD87A950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30AC49-218E-4314-96D1-CC43102C2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EBBE0-1B58-4666-9FA8-CA06D4377ABB}"/>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6" name="Footer Placeholder 5">
            <a:extLst>
              <a:ext uri="{FF2B5EF4-FFF2-40B4-BE49-F238E27FC236}">
                <a16:creationId xmlns:a16="http://schemas.microsoft.com/office/drawing/2014/main" id="{DD05564C-AC0F-4B3E-A479-78A15B618F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45A7A-29E8-4693-B3F4-10F6D61749D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872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8043-90F6-4A84-A848-86311EE8FD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3466B-6377-43C0-A469-EE62FAC125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CAF25-9B73-4723-8AC8-8AF23D8B1DCA}"/>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5" name="Footer Placeholder 4">
            <a:extLst>
              <a:ext uri="{FF2B5EF4-FFF2-40B4-BE49-F238E27FC236}">
                <a16:creationId xmlns:a16="http://schemas.microsoft.com/office/drawing/2014/main" id="{2730A825-B01E-4A2D-9C7C-C9DEAC0CBD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4CC13D-6B92-4909-BBF0-1770C7930C2A}"/>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4697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53D1-EF53-47E1-8C6A-1624FD1A2C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36D53-AEE8-4362-8CE3-565860DFA0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B84DE-024A-4B73-B975-546E79FE8B13}"/>
              </a:ext>
            </a:extLst>
          </p:cNvPr>
          <p:cNvSpPr>
            <a:spLocks noGrp="1"/>
          </p:cNvSpPr>
          <p:nvPr>
            <p:ph type="dt" sz="half" idx="10"/>
          </p:nvPr>
        </p:nvSpPr>
        <p:spPr/>
        <p:txBody>
          <a:bodyPr/>
          <a:lstStyle/>
          <a:p>
            <a:fld id="{A6AD552F-B16C-4847-A198-FCC1D65A106B}" type="datetimeFigureOut">
              <a:rPr lang="en-US" smtClean="0"/>
              <a:t>6/29/2025</a:t>
            </a:fld>
            <a:endParaRPr lang="en-US" dirty="0"/>
          </a:p>
        </p:txBody>
      </p:sp>
      <p:sp>
        <p:nvSpPr>
          <p:cNvPr id="5" name="Footer Placeholder 4">
            <a:extLst>
              <a:ext uri="{FF2B5EF4-FFF2-40B4-BE49-F238E27FC236}">
                <a16:creationId xmlns:a16="http://schemas.microsoft.com/office/drawing/2014/main" id="{EE7DCF56-B167-4B10-9171-E5A31C59E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47E956-E5A2-4580-BFE1-DD9EED05AE69}"/>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9153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FBDE3-4340-4A51-9EC6-866DC0D22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E4F9FE-D30C-4C1D-B8F0-E693175566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60635-A9A4-4B24-BAC8-71A0CB758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D552F-B16C-4847-A198-FCC1D65A106B}" type="datetimeFigureOut">
              <a:rPr lang="en-US" smtClean="0"/>
              <a:t>6/29/2025</a:t>
            </a:fld>
            <a:endParaRPr lang="en-US" dirty="0"/>
          </a:p>
        </p:txBody>
      </p:sp>
      <p:sp>
        <p:nvSpPr>
          <p:cNvPr id="5" name="Footer Placeholder 4">
            <a:extLst>
              <a:ext uri="{FF2B5EF4-FFF2-40B4-BE49-F238E27FC236}">
                <a16:creationId xmlns:a16="http://schemas.microsoft.com/office/drawing/2014/main" id="{E59628C6-0C8E-4EE7-B3CD-E59963ADA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0F77F9F-09B6-44DE-A401-0C40507E3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91C0B-CECA-4BBC-8FC3-920B3C0969BA}" type="slidenum">
              <a:rPr lang="en-US" smtClean="0"/>
              <a:t>‹#›</a:t>
            </a:fld>
            <a:endParaRPr lang="en-US" dirty="0"/>
          </a:p>
        </p:txBody>
      </p:sp>
    </p:spTree>
    <p:extLst>
      <p:ext uri="{BB962C8B-B14F-4D97-AF65-F5344CB8AC3E}">
        <p14:creationId xmlns:p14="http://schemas.microsoft.com/office/powerpoint/2010/main" val="212812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33E9-E30E-4208-807E-1984A61FEE73}"/>
              </a:ext>
            </a:extLst>
          </p:cNvPr>
          <p:cNvSpPr>
            <a:spLocks noGrp="1"/>
          </p:cNvSpPr>
          <p:nvPr>
            <p:ph type="ctrTitle"/>
          </p:nvPr>
        </p:nvSpPr>
        <p:spPr>
          <a:xfrm>
            <a:off x="1623526" y="356462"/>
            <a:ext cx="8985379" cy="1453678"/>
          </a:xfrm>
        </p:spPr>
        <p:txBody>
          <a:bodyPr>
            <a:normAutofit/>
          </a:bodyPr>
          <a:lstStyle/>
          <a:p>
            <a:r>
              <a:rPr lang="en-US" sz="3600" b="1" dirty="0">
                <a:latin typeface="Times New Roman" panose="02020603050405020304" pitchFamily="18" charset="0"/>
                <a:cs typeface="Times New Roman" panose="02020603050405020304" pitchFamily="18" charset="0"/>
              </a:rPr>
              <a:t>Benchmark: School Counseling Parent-Teacher Presentation Assignment</a:t>
            </a:r>
          </a:p>
        </p:txBody>
      </p:sp>
      <p:sp>
        <p:nvSpPr>
          <p:cNvPr id="3" name="Subtitle 2">
            <a:extLst>
              <a:ext uri="{FF2B5EF4-FFF2-40B4-BE49-F238E27FC236}">
                <a16:creationId xmlns:a16="http://schemas.microsoft.com/office/drawing/2014/main" id="{2F64C65A-FF4D-4796-9743-17BF99B1DC4C}"/>
              </a:ext>
            </a:extLst>
          </p:cNvPr>
          <p:cNvSpPr>
            <a:spLocks noGrp="1"/>
          </p:cNvSpPr>
          <p:nvPr>
            <p:ph type="subTitle" idx="1"/>
          </p:nvPr>
        </p:nvSpPr>
        <p:spPr>
          <a:xfrm>
            <a:off x="1533330" y="2315416"/>
            <a:ext cx="9402147" cy="3506887"/>
          </a:xfrm>
        </p:spPr>
        <p:txBody>
          <a:bodyPr>
            <a:normAutofit/>
          </a:bodyPr>
          <a:lstStyle/>
          <a:p>
            <a:r>
              <a:rPr lang="en-US" sz="3200" dirty="0">
                <a:latin typeface="Times New Roman" panose="02020603050405020304" pitchFamily="18" charset="0"/>
                <a:cs typeface="Times New Roman" panose="02020603050405020304" pitchFamily="18" charset="0"/>
              </a:rPr>
              <a:t>Carrie Wade</a:t>
            </a:r>
          </a:p>
        </p:txBody>
      </p:sp>
      <p:pic>
        <p:nvPicPr>
          <p:cNvPr id="6" name="Picture 5" descr="A close-up of a book cover&#10;&#10;AI-generated content may be incorrect.">
            <a:extLst>
              <a:ext uri="{FF2B5EF4-FFF2-40B4-BE49-F238E27FC236}">
                <a16:creationId xmlns:a16="http://schemas.microsoft.com/office/drawing/2014/main" id="{DEE86C08-878D-020F-09AA-918C75FC7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2110" y="2920654"/>
            <a:ext cx="5327780" cy="2687685"/>
          </a:xfrm>
          <a:prstGeom prst="rect">
            <a:avLst/>
          </a:prstGeom>
        </p:spPr>
      </p:pic>
    </p:spTree>
    <p:extLst>
      <p:ext uri="{BB962C8B-B14F-4D97-AF65-F5344CB8AC3E}">
        <p14:creationId xmlns:p14="http://schemas.microsoft.com/office/powerpoint/2010/main" val="367904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9231B-0DE7-2042-84F0-EE932566F46C}"/>
              </a:ext>
            </a:extLst>
          </p:cNvPr>
          <p:cNvSpPr>
            <a:spLocks noGrp="1"/>
          </p:cNvSpPr>
          <p:nvPr>
            <p:ph type="title"/>
          </p:nvPr>
        </p:nvSpPr>
        <p:spPr>
          <a:xfrm>
            <a:off x="1119672" y="111967"/>
            <a:ext cx="10207691" cy="830425"/>
          </a:xfrm>
        </p:spPr>
        <p:txBody>
          <a:bodyPr>
            <a:normAutofit fontScale="90000"/>
          </a:bodyPr>
          <a:lstStyle/>
          <a:p>
            <a:pPr algn="ct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Comprehensive School Counseling Program?              </a:t>
            </a:r>
          </a:p>
        </p:txBody>
      </p:sp>
      <p:sp>
        <p:nvSpPr>
          <p:cNvPr id="3" name="Content Placeholder 2">
            <a:extLst>
              <a:ext uri="{FF2B5EF4-FFF2-40B4-BE49-F238E27FC236}">
                <a16:creationId xmlns:a16="http://schemas.microsoft.com/office/drawing/2014/main" id="{ECEF53F9-D11E-9151-790D-7EAB4CC36BCB}"/>
              </a:ext>
            </a:extLst>
          </p:cNvPr>
          <p:cNvSpPr>
            <a:spLocks noGrp="1"/>
          </p:cNvSpPr>
          <p:nvPr>
            <p:ph idx="1"/>
          </p:nvPr>
        </p:nvSpPr>
        <p:spPr>
          <a:xfrm>
            <a:off x="531845" y="1956253"/>
            <a:ext cx="10935477" cy="4351339"/>
          </a:xfrm>
        </p:spPr>
        <p:txBody>
          <a:bodyPr>
            <a:normAutofit/>
          </a:bodyPr>
          <a:lstStyle/>
          <a:p>
            <a:endParaRPr lang="en-US" sz="1600" dirty="0">
              <a:latin typeface="Times New Roman" panose="02020603050405020304" pitchFamily="18" charset="0"/>
              <a:cs typeface="Times New Roman" panose="02020603050405020304" pitchFamily="18" charset="0"/>
            </a:endParaRPr>
          </a:p>
          <a:p>
            <a:pPr marL="0" indent="0">
              <a:buNone/>
            </a:pPr>
            <a:endParaRPr lang="en-US" dirty="0"/>
          </a:p>
        </p:txBody>
      </p:sp>
      <p:sp>
        <p:nvSpPr>
          <p:cNvPr id="5" name="TextBox 4">
            <a:extLst>
              <a:ext uri="{FF2B5EF4-FFF2-40B4-BE49-F238E27FC236}">
                <a16:creationId xmlns:a16="http://schemas.microsoft.com/office/drawing/2014/main" id="{7EDE94FA-95B8-565A-6A7E-CDCFB94F0CE5}"/>
              </a:ext>
            </a:extLst>
          </p:cNvPr>
          <p:cNvSpPr txBox="1"/>
          <p:nvPr/>
        </p:nvSpPr>
        <p:spPr>
          <a:xfrm>
            <a:off x="1007707" y="1212981"/>
            <a:ext cx="11084766" cy="5588068"/>
          </a:xfrm>
          <a:prstGeom prst="rect">
            <a:avLst/>
          </a:prstGeom>
          <a:noFill/>
        </p:spPr>
        <p:txBody>
          <a:bodyPr wrap="square">
            <a:spAutoFit/>
          </a:bodyPr>
          <a:lstStyle/>
          <a:p>
            <a:pPr>
              <a:lnSpc>
                <a:spcPct val="150000"/>
              </a:lnSpc>
            </a:pPr>
            <a:endParaRPr lang="en-US" sz="1600" i="0" dirty="0">
              <a:effectLst/>
              <a:latin typeface="Times New Roman" panose="02020603050405020304" pitchFamily="18" charset="0"/>
              <a:cs typeface="Times New Roman" panose="02020603050405020304" pitchFamily="18" charset="0"/>
            </a:endParaRP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endParaRPr lang="en-US" sz="1600" i="0" dirty="0">
              <a:effectLst/>
              <a:latin typeface="Times New Roman" panose="02020603050405020304" pitchFamily="18" charset="0"/>
              <a:cs typeface="Times New Roman" panose="02020603050405020304" pitchFamily="18" charset="0"/>
            </a:endParaRPr>
          </a:p>
          <a:p>
            <a:pPr>
              <a:lnSpc>
                <a:spcPct val="150000"/>
              </a:lnSpc>
            </a:pPr>
            <a:endParaRPr lang="en-US" sz="1600" i="0" dirty="0">
              <a:effectLst/>
              <a:latin typeface="Times New Roman" panose="02020603050405020304" pitchFamily="18" charset="0"/>
              <a:cs typeface="Times New Roman" panose="02020603050405020304" pitchFamily="18" charset="0"/>
            </a:endParaRPr>
          </a:p>
          <a:p>
            <a:pPr>
              <a:lnSpc>
                <a:spcPct val="150000"/>
              </a:lnSpc>
            </a:pPr>
            <a:endParaRPr lang="en-US" sz="1600" i="0" dirty="0">
              <a:effectLst/>
              <a:latin typeface="Times New Roman" panose="02020603050405020304" pitchFamily="18" charset="0"/>
              <a:cs typeface="Times New Roman" panose="02020603050405020304" pitchFamily="18" charset="0"/>
            </a:endParaRP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endParaRPr lang="en-US" sz="1600" i="0" dirty="0">
              <a:effectLst/>
              <a:latin typeface="Times New Roman" panose="02020603050405020304" pitchFamily="18" charset="0"/>
              <a:cs typeface="Times New Roman" panose="02020603050405020304" pitchFamily="18" charset="0"/>
            </a:endParaRPr>
          </a:p>
          <a:p>
            <a:pPr>
              <a:lnSpc>
                <a:spcPct val="150000"/>
              </a:lnSpc>
            </a:pPr>
            <a:r>
              <a:rPr lang="en-US" sz="1600" i="0" dirty="0">
                <a:effectLst/>
                <a:latin typeface="Times New Roman" panose="02020603050405020304" pitchFamily="18" charset="0"/>
                <a:cs typeface="Times New Roman" panose="02020603050405020304" pitchFamily="18" charset="0"/>
              </a:rPr>
              <a:t>This program </a:t>
            </a:r>
            <a:r>
              <a:rPr lang="en-US" sz="1600" dirty="0">
                <a:latin typeface="Times New Roman" panose="02020603050405020304" pitchFamily="18" charset="0"/>
                <a:cs typeface="Times New Roman" panose="02020603050405020304" pitchFamily="18" charset="0"/>
              </a:rPr>
              <a:t>i</a:t>
            </a:r>
            <a:r>
              <a:rPr lang="en-US" sz="1600" i="0" dirty="0">
                <a:effectLst/>
                <a:latin typeface="Times New Roman" panose="02020603050405020304" pitchFamily="18" charset="0"/>
                <a:cs typeface="Times New Roman" panose="02020603050405020304" pitchFamily="18" charset="0"/>
              </a:rPr>
              <a:t>s a structured system designed to support the academic, career, and social-emotional development of all students, ensuring </a:t>
            </a:r>
            <a:r>
              <a:rPr lang="en-US" sz="1600" dirty="0">
                <a:latin typeface="Times New Roman" panose="02020603050405020304" pitchFamily="18" charset="0"/>
                <a:cs typeface="Times New Roman" panose="02020603050405020304" pitchFamily="18" charset="0"/>
              </a:rPr>
              <a:t>unbiased </a:t>
            </a:r>
            <a:r>
              <a:rPr lang="en-US" sz="1600" i="0" dirty="0">
                <a:effectLst/>
                <a:latin typeface="Times New Roman" panose="02020603050405020304" pitchFamily="18" charset="0"/>
                <a:cs typeface="Times New Roman" panose="02020603050405020304" pitchFamily="18" charset="0"/>
              </a:rPr>
              <a:t>access to educational resources and opportunities.</a:t>
            </a:r>
            <a:r>
              <a:rPr lang="en-US" sz="1600" dirty="0">
                <a:latin typeface="Times New Roman" panose="02020603050405020304" pitchFamily="18" charset="0"/>
                <a:cs typeface="Times New Roman" panose="02020603050405020304" pitchFamily="18" charset="0"/>
              </a:rPr>
              <a:t> </a:t>
            </a:r>
          </a:p>
          <a:p>
            <a:pPr>
              <a:lnSpc>
                <a:spcPct val="150000"/>
              </a:lnSpc>
            </a:pPr>
            <a:r>
              <a:rPr lang="en-US" sz="1600" dirty="0">
                <a:latin typeface="Times New Roman" panose="02020603050405020304" pitchFamily="18" charset="0"/>
                <a:cs typeface="Times New Roman" panose="02020603050405020304" pitchFamily="18" charset="0"/>
              </a:rPr>
              <a:t>In fact, this counseling program aims to support all students in terms of maximizing opportunities for academic achievement, ensuring mental health, reinforcing healthy emotional choices, and advocating for students in general.</a:t>
            </a:r>
          </a:p>
          <a:p>
            <a:pPr>
              <a:lnSpc>
                <a:spcPct val="150000"/>
              </a:lnSpc>
            </a:pPr>
            <a:endParaRPr lang="en-US" sz="1600" b="1" dirty="0">
              <a:latin typeface="Times New Roman" panose="02020603050405020304" pitchFamily="18" charset="0"/>
              <a:cs typeface="Times New Roman" panose="02020603050405020304" pitchFamily="18" charset="0"/>
            </a:endParaRPr>
          </a:p>
          <a:p>
            <a:pPr>
              <a:lnSpc>
                <a:spcPct val="150000"/>
              </a:lnSpc>
            </a:pPr>
            <a:r>
              <a:rPr lang="en-US" sz="1600" b="1" dirty="0">
                <a:latin typeface="Times New Roman" panose="02020603050405020304" pitchFamily="18" charset="0"/>
                <a:cs typeface="Times New Roman" panose="02020603050405020304" pitchFamily="18" charset="0"/>
              </a:rPr>
              <a:t>Note: </a:t>
            </a:r>
            <a:r>
              <a:rPr lang="en-US" sz="1600" dirty="0">
                <a:latin typeface="Times New Roman" panose="02020603050405020304" pitchFamily="18" charset="0"/>
                <a:cs typeface="Times New Roman" panose="02020603050405020304" pitchFamily="18" charset="0"/>
              </a:rPr>
              <a:t>The Framework and Standards of </a:t>
            </a:r>
            <a:r>
              <a:rPr lang="en-US" sz="1600" b="1" dirty="0">
                <a:latin typeface="Times New Roman" panose="02020603050405020304" pitchFamily="18" charset="0"/>
                <a:cs typeface="Times New Roman" panose="02020603050405020304" pitchFamily="18" charset="0"/>
              </a:rPr>
              <a:t>t</a:t>
            </a:r>
            <a:r>
              <a:rPr lang="en-US" sz="1600" dirty="0">
                <a:latin typeface="Times New Roman" panose="02020603050405020304" pitchFamily="18" charset="0"/>
                <a:cs typeface="Times New Roman" panose="02020603050405020304" pitchFamily="18" charset="0"/>
              </a:rPr>
              <a:t>he program is often guided by the ASCA National Model, which outlines the essential components and best practices for school counseling. This model emphasizes a data-driven approach to program development and implementation</a:t>
            </a:r>
          </a:p>
        </p:txBody>
      </p:sp>
      <p:pic>
        <p:nvPicPr>
          <p:cNvPr id="7" name="Picture 6" descr="A diagram of a school counseling program&#10;&#10;AI-generated content may be incorrect.">
            <a:extLst>
              <a:ext uri="{FF2B5EF4-FFF2-40B4-BE49-F238E27FC236}">
                <a16:creationId xmlns:a16="http://schemas.microsoft.com/office/drawing/2014/main" id="{99EA829D-0A05-6A57-ABC2-3EC6451F2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0865" y="967774"/>
            <a:ext cx="3945125" cy="2944867"/>
          </a:xfrm>
          <a:prstGeom prst="rect">
            <a:avLst/>
          </a:prstGeom>
        </p:spPr>
      </p:pic>
    </p:spTree>
    <p:extLst>
      <p:ext uri="{BB962C8B-B14F-4D97-AF65-F5344CB8AC3E}">
        <p14:creationId xmlns:p14="http://schemas.microsoft.com/office/powerpoint/2010/main" val="103526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ED748-A5CC-7890-5867-16995B126A54}"/>
              </a:ext>
            </a:extLst>
          </p:cNvPr>
          <p:cNvSpPr>
            <a:spLocks noGrp="1"/>
          </p:cNvSpPr>
          <p:nvPr>
            <p:ph type="title"/>
          </p:nvPr>
        </p:nvSpPr>
        <p:spPr>
          <a:xfrm>
            <a:off x="1194318" y="466531"/>
            <a:ext cx="10159482" cy="979714"/>
          </a:xfrm>
        </p:spPr>
        <p:txBody>
          <a:bodyPr>
            <a:normAutofit fontScale="90000"/>
          </a:bodyPr>
          <a:lstStyle/>
          <a:p>
            <a:r>
              <a:rPr lang="en-US"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Benefits of implementing a </a:t>
            </a: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       comprehensive Counseling Program</a:t>
            </a:r>
          </a:p>
        </p:txBody>
      </p:sp>
      <p:sp>
        <p:nvSpPr>
          <p:cNvPr id="3" name="Content Placeholder 2">
            <a:extLst>
              <a:ext uri="{FF2B5EF4-FFF2-40B4-BE49-F238E27FC236}">
                <a16:creationId xmlns:a16="http://schemas.microsoft.com/office/drawing/2014/main" id="{5E8ACB46-B1F8-9F58-9534-7426BF98BBB6}"/>
              </a:ext>
            </a:extLst>
          </p:cNvPr>
          <p:cNvSpPr>
            <a:spLocks noGrp="1"/>
          </p:cNvSpPr>
          <p:nvPr>
            <p:ph idx="1"/>
          </p:nvPr>
        </p:nvSpPr>
        <p:spPr/>
        <p:txBody>
          <a:bodyPr>
            <a:normAutofit lnSpcReduction="10000"/>
          </a:bodyPr>
          <a:lstStyle/>
          <a:p>
            <a:pPr marL="0" indent="0">
              <a:buNone/>
            </a:pPr>
            <a:endParaRPr lang="en-US" sz="3200" dirty="0"/>
          </a:p>
          <a:p>
            <a:pPr>
              <a:lnSpc>
                <a:spcPct val="160000"/>
              </a:lnSpc>
              <a:buFont typeface="Wingdings" panose="05000000000000000000" pitchFamily="2" charset="2"/>
              <a:buChar char="§"/>
            </a:pPr>
            <a:r>
              <a:rPr lang="en-US" sz="1800" b="1" dirty="0">
                <a:latin typeface="Times New Roman" panose="02020603050405020304" pitchFamily="18" charset="0"/>
                <a:cs typeface="Times New Roman" panose="02020603050405020304" pitchFamily="18" charset="0"/>
              </a:rPr>
              <a:t>Improved Student Outcomes: </a:t>
            </a:r>
            <a:r>
              <a:rPr lang="en-US" sz="1800" dirty="0">
                <a:latin typeface="Times New Roman" panose="02020603050405020304" pitchFamily="18" charset="0"/>
                <a:cs typeface="Times New Roman" panose="02020603050405020304" pitchFamily="18" charset="0"/>
              </a:rPr>
              <a:t>Research indicates that </a:t>
            </a:r>
            <a:r>
              <a:rPr lang="en-US" sz="1600" dirty="0">
                <a:latin typeface="Times New Roman" panose="02020603050405020304" pitchFamily="18" charset="0"/>
                <a:cs typeface="Times New Roman" panose="02020603050405020304" pitchFamily="18" charset="0"/>
              </a:rPr>
              <a:t>schools with comprehensive counseling programs see higher academic achievement, reduced disciplinary issues, and improved school climate.</a:t>
            </a:r>
          </a:p>
          <a:p>
            <a:pPr>
              <a:lnSpc>
                <a:spcPct val="160000"/>
              </a:lnSpc>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Holistic Development: </a:t>
            </a:r>
            <a:r>
              <a:rPr lang="en-US" sz="1600" dirty="0">
                <a:latin typeface="Times New Roman" panose="02020603050405020304" pitchFamily="18" charset="0"/>
                <a:cs typeface="Times New Roman" panose="02020603050405020304" pitchFamily="18" charset="0"/>
              </a:rPr>
              <a:t>These programs support the overall development of students, equipping them with the skills and knowledge necessary for success in school and beyond.</a:t>
            </a:r>
          </a:p>
          <a:p>
            <a:pPr>
              <a:lnSpc>
                <a:spcPct val="160000"/>
              </a:lnSpc>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Increased Engagement: </a:t>
            </a:r>
            <a:r>
              <a:rPr lang="en-US" sz="1600" dirty="0">
                <a:latin typeface="Times New Roman" panose="02020603050405020304" pitchFamily="18" charset="0"/>
                <a:cs typeface="Times New Roman" panose="02020603050405020304" pitchFamily="18" charset="0"/>
              </a:rPr>
              <a:t>By addressing the diverse needs of students, comprehensive counseling programs help increase student engagement as participation in the educational process. </a:t>
            </a:r>
          </a:p>
          <a:p>
            <a:pPr marL="0" indent="0">
              <a:lnSpc>
                <a:spcPct val="160000"/>
              </a:lnSpc>
              <a:buNone/>
            </a:pPr>
            <a:r>
              <a:rPr lang="en-US" sz="1600" b="1" dirty="0">
                <a:latin typeface="Times New Roman" panose="02020603050405020304" pitchFamily="18" charset="0"/>
                <a:cs typeface="Times New Roman" panose="02020603050405020304" pitchFamily="18" charset="0"/>
              </a:rPr>
              <a:t>Note: </a:t>
            </a:r>
            <a:r>
              <a:rPr lang="en-US" sz="1600" dirty="0">
                <a:latin typeface="Times New Roman" panose="02020603050405020304" pitchFamily="18" charset="0"/>
                <a:cs typeface="Times New Roman" panose="02020603050405020304" pitchFamily="18" charset="0"/>
              </a:rPr>
              <a:t>In Summary: a comprehensive school counseling program is essential for fostering a supportive and effective educational environment that promotes the success and well-being of all students. It is characterized by its structured approach, collaborative efforts, and focus on equity and date-driven practices.</a:t>
            </a:r>
          </a:p>
          <a:p>
            <a:pPr>
              <a:lnSpc>
                <a:spcPct val="150000"/>
              </a:lnSpc>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98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0B32-7DF4-4F46-87B4-C384C7FF9625}"/>
              </a:ext>
            </a:extLst>
          </p:cNvPr>
          <p:cNvSpPr>
            <a:spLocks noGrp="1"/>
          </p:cNvSpPr>
          <p:nvPr>
            <p:ph type="title"/>
          </p:nvPr>
        </p:nvSpPr>
        <p:spPr>
          <a:xfrm>
            <a:off x="858416" y="365126"/>
            <a:ext cx="10387808" cy="1109112"/>
          </a:xfrm>
        </p:spPr>
        <p:txBody>
          <a:bodyPr>
            <a:normAutofit fontScale="90000"/>
          </a:bodyPr>
          <a:lstStyle/>
          <a:p>
            <a:pPr algn="ctr"/>
            <a:r>
              <a:rPr lang="en-US" b="1" dirty="0"/>
              <a:t> </a:t>
            </a:r>
            <a:r>
              <a:rPr lang="en-US" sz="4000" b="1" dirty="0">
                <a:latin typeface="Times New Roman" panose="02020603050405020304" pitchFamily="18" charset="0"/>
                <a:cs typeface="Times New Roman" panose="02020603050405020304" pitchFamily="18" charset="0"/>
              </a:rPr>
              <a:t>Comprehensive Program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Elements</a:t>
            </a:r>
          </a:p>
        </p:txBody>
      </p:sp>
      <p:sp>
        <p:nvSpPr>
          <p:cNvPr id="3" name="Content Placeholder 2">
            <a:extLst>
              <a:ext uri="{FF2B5EF4-FFF2-40B4-BE49-F238E27FC236}">
                <a16:creationId xmlns:a16="http://schemas.microsoft.com/office/drawing/2014/main" id="{EC6A9A33-545A-4299-AF69-D4993FE565AA}"/>
              </a:ext>
            </a:extLst>
          </p:cNvPr>
          <p:cNvSpPr>
            <a:spLocks noGrp="1"/>
          </p:cNvSpPr>
          <p:nvPr>
            <p:ph idx="1"/>
          </p:nvPr>
        </p:nvSpPr>
        <p:spPr>
          <a:xfrm>
            <a:off x="251012" y="1474238"/>
            <a:ext cx="11689976" cy="5267525"/>
          </a:xfrm>
        </p:spPr>
        <p:txBody>
          <a:bodyPr>
            <a:noAutofit/>
          </a:bodyPr>
          <a:lstStyle/>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Academic Development</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Career Development</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Social/Emotional Development</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Advocacy</a:t>
            </a:r>
          </a:p>
          <a:p>
            <a:pPr marL="0" indent="0">
              <a:lnSpc>
                <a:spcPct val="150000"/>
              </a:lnSpc>
              <a:buNone/>
            </a:pPr>
            <a:r>
              <a:rPr lang="en-US" sz="1600" dirty="0">
                <a:latin typeface="Times New Roman" panose="02020603050405020304" pitchFamily="18" charset="0"/>
                <a:cs typeface="Times New Roman" panose="02020603050405020304" pitchFamily="18" charset="0"/>
              </a:rPr>
              <a:t>In these domain areas, school counselors deliver school counseling programs that enhance student growth. </a:t>
            </a:r>
          </a:p>
          <a:p>
            <a:pPr marL="0" indent="0">
              <a:lnSpc>
                <a:spcPct val="150000"/>
              </a:lnSpc>
              <a:buNone/>
            </a:pPr>
            <a:r>
              <a:rPr lang="en-US" sz="1800" b="1" dirty="0">
                <a:latin typeface="Times New Roman" panose="02020603050405020304" pitchFamily="18" charset="0"/>
                <a:cs typeface="Times New Roman" panose="02020603050405020304" pitchFamily="18" charset="0"/>
              </a:rPr>
              <a:t>Notes: </a:t>
            </a:r>
            <a:r>
              <a:rPr lang="en-US" sz="1600" dirty="0">
                <a:latin typeface="Times New Roman" panose="02020603050405020304" pitchFamily="18" charset="0"/>
                <a:cs typeface="Times New Roman" panose="02020603050405020304" pitchFamily="18" charset="0"/>
              </a:rPr>
              <a:t>As part of the program elements, school counselors implement strategies and activities to help all students enhance their career development-the mindsets and behaviors students need to understand the connection between school and the world of work, plan for and make successful transition to postsecondary education, and work across the lifespan-while recognizing that growth in all three domains is necessary for students to be successful now and later in life.</a:t>
            </a:r>
          </a:p>
          <a:p>
            <a:pPr marL="0" indent="0">
              <a:lnSpc>
                <a:spcPct val="150000"/>
              </a:lnSpc>
              <a:buNone/>
            </a:pPr>
            <a:r>
              <a:rPr lang="en-US" sz="1600" b="1" dirty="0">
                <a:latin typeface="Times New Roman" panose="02020603050405020304" pitchFamily="18" charset="0"/>
                <a:cs typeface="Times New Roman" panose="02020603050405020304" pitchFamily="18" charset="0"/>
              </a:rPr>
              <a:t>Simply Put: </a:t>
            </a:r>
            <a:r>
              <a:rPr lang="en-US" sz="1600" dirty="0">
                <a:latin typeface="Times New Roman" panose="02020603050405020304" pitchFamily="18" charset="0"/>
                <a:cs typeface="Times New Roman" panose="02020603050405020304" pitchFamily="18" charset="0"/>
              </a:rPr>
              <a:t>The counselor is concerned and therefore serves the needs of all students as they operate in all 3 domains (directly and indirectly).</a:t>
            </a:r>
            <a:endParaRPr 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p:txBody>
      </p:sp>
      <p:pic>
        <p:nvPicPr>
          <p:cNvPr id="5" name="Picture 4" descr="A puzzle piece with different colored puzzle pieces&#10;&#10;AI-generated content may be incorrect.">
            <a:extLst>
              <a:ext uri="{FF2B5EF4-FFF2-40B4-BE49-F238E27FC236}">
                <a16:creationId xmlns:a16="http://schemas.microsoft.com/office/drawing/2014/main" id="{0E824234-37A8-E9A0-9832-B488C44F61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8457" y="1621650"/>
            <a:ext cx="2836506" cy="2196266"/>
          </a:xfrm>
          <a:prstGeom prst="rect">
            <a:avLst/>
          </a:prstGeom>
        </p:spPr>
      </p:pic>
    </p:spTree>
    <p:extLst>
      <p:ext uri="{BB962C8B-B14F-4D97-AF65-F5344CB8AC3E}">
        <p14:creationId xmlns:p14="http://schemas.microsoft.com/office/powerpoint/2010/main" val="1252847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039C0-BD13-3282-E992-10D31CA5963D}"/>
              </a:ext>
            </a:extLst>
          </p:cNvPr>
          <p:cNvSpPr>
            <a:spLocks noGrp="1"/>
          </p:cNvSpPr>
          <p:nvPr>
            <p:ph type="title"/>
          </p:nvPr>
        </p:nvSpPr>
        <p:spPr>
          <a:xfrm>
            <a:off x="1045028" y="365126"/>
            <a:ext cx="10308771" cy="875846"/>
          </a:xfrm>
        </p:spPr>
        <p:txBody>
          <a:bodyPr>
            <a:normAutofit fontScale="90000"/>
          </a:bodyPr>
          <a:lstStyle/>
          <a:p>
            <a:pPr algn="ctr"/>
            <a:r>
              <a:rPr lang="en-US" sz="3600" b="1" dirty="0">
                <a:latin typeface="Times New Roman" panose="02020603050405020304" pitchFamily="18" charset="0"/>
                <a:cs typeface="Times New Roman" panose="02020603050405020304" pitchFamily="18" charset="0"/>
              </a:rPr>
              <a:t>Goals of a comprehensive </a:t>
            </a: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School Counseling Program</a:t>
            </a:r>
          </a:p>
        </p:txBody>
      </p:sp>
      <p:sp>
        <p:nvSpPr>
          <p:cNvPr id="3" name="Content Placeholder 2">
            <a:extLst>
              <a:ext uri="{FF2B5EF4-FFF2-40B4-BE49-F238E27FC236}">
                <a16:creationId xmlns:a16="http://schemas.microsoft.com/office/drawing/2014/main" id="{9FF30392-4D89-AA71-28E8-9830B427CEAC}"/>
              </a:ext>
            </a:extLst>
          </p:cNvPr>
          <p:cNvSpPr>
            <a:spLocks noGrp="1"/>
          </p:cNvSpPr>
          <p:nvPr>
            <p:ph idx="1"/>
          </p:nvPr>
        </p:nvSpPr>
        <p:spPr>
          <a:xfrm>
            <a:off x="401216" y="2715209"/>
            <a:ext cx="10674222" cy="3456878"/>
          </a:xfrm>
        </p:spPr>
        <p:txBody>
          <a:bodyPr>
            <a:normAutofit/>
          </a:bodyPr>
          <a:lstStyle/>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Support students in achieving their academic goals through guidance, resources, and interventions tailored to their individual needs.</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Prepare students for future career opportunities by providing career exploration resources and guidance on post-secondary education options.</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Foster students; social and emotional well-being by addressing issues such as stress, anxiety, and interpersonal relationships, promoting healthy decision-making and resilience.</a:t>
            </a:r>
            <a:endParaRPr lang="en-US" sz="1600" b="1" dirty="0">
              <a:latin typeface="Times New Roman" panose="02020603050405020304" pitchFamily="18" charset="0"/>
              <a:cs typeface="Times New Roman" panose="02020603050405020304" pitchFamily="18" charset="0"/>
            </a:endParaRPr>
          </a:p>
          <a:p>
            <a:pPr marL="0" indent="0">
              <a:lnSpc>
                <a:spcPct val="150000"/>
              </a:lnSpc>
              <a:buNone/>
            </a:pPr>
            <a:r>
              <a:rPr lang="en-US" sz="1600" b="1" dirty="0">
                <a:latin typeface="Times New Roman" panose="02020603050405020304" pitchFamily="18" charset="0"/>
                <a:cs typeface="Times New Roman" panose="02020603050405020304" pitchFamily="18" charset="0"/>
              </a:rPr>
              <a:t>NOTE: </a:t>
            </a:r>
            <a:r>
              <a:rPr lang="en-US" sz="1600" dirty="0">
                <a:latin typeface="Times New Roman" panose="02020603050405020304" pitchFamily="18" charset="0"/>
                <a:cs typeface="Times New Roman" panose="02020603050405020304" pitchFamily="18" charset="0"/>
              </a:rPr>
              <a:t>These goals are elements of Academic Development, Career Development, and Social/Emotional Support.</a:t>
            </a:r>
          </a:p>
        </p:txBody>
      </p:sp>
      <p:pic>
        <p:nvPicPr>
          <p:cNvPr id="8" name="Picture 7" descr="A white sign with black text&#10;&#10;AI-generated content may be incorrect.">
            <a:extLst>
              <a:ext uri="{FF2B5EF4-FFF2-40B4-BE49-F238E27FC236}">
                <a16:creationId xmlns:a16="http://schemas.microsoft.com/office/drawing/2014/main" id="{45A4789F-CEDB-CF78-61DB-9641BBA102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6219" y="130629"/>
            <a:ext cx="2849601" cy="2497403"/>
          </a:xfrm>
          <a:prstGeom prst="rect">
            <a:avLst/>
          </a:prstGeom>
        </p:spPr>
      </p:pic>
    </p:spTree>
    <p:extLst>
      <p:ext uri="{BB962C8B-B14F-4D97-AF65-F5344CB8AC3E}">
        <p14:creationId xmlns:p14="http://schemas.microsoft.com/office/powerpoint/2010/main" val="1634292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8C81-D6FA-4D2D-8D3E-3350D2689478}"/>
              </a:ext>
            </a:extLst>
          </p:cNvPr>
          <p:cNvSpPr>
            <a:spLocks noGrp="1"/>
          </p:cNvSpPr>
          <p:nvPr>
            <p:ph type="title"/>
          </p:nvPr>
        </p:nvSpPr>
        <p:spPr>
          <a:xfrm>
            <a:off x="746449" y="365126"/>
            <a:ext cx="10607351" cy="810532"/>
          </a:xfrm>
        </p:spPr>
        <p:txBody>
          <a:bodyPr>
            <a:normAutofit/>
          </a:bodyPr>
          <a:lstStyle/>
          <a:p>
            <a:pPr algn="ctr"/>
            <a:r>
              <a:rPr lang="en-US" sz="3600" b="1" dirty="0">
                <a:latin typeface="Times New Roman" panose="02020603050405020304" pitchFamily="18" charset="0"/>
                <a:cs typeface="Times New Roman" panose="02020603050405020304" pitchFamily="18" charset="0"/>
              </a:rPr>
              <a:t>Academic Development</a:t>
            </a:r>
          </a:p>
        </p:txBody>
      </p:sp>
      <p:sp>
        <p:nvSpPr>
          <p:cNvPr id="3" name="Content Placeholder 2">
            <a:extLst>
              <a:ext uri="{FF2B5EF4-FFF2-40B4-BE49-F238E27FC236}">
                <a16:creationId xmlns:a16="http://schemas.microsoft.com/office/drawing/2014/main" id="{A6DB2FDC-7978-456D-9713-2F3784972E58}"/>
              </a:ext>
            </a:extLst>
          </p:cNvPr>
          <p:cNvSpPr>
            <a:spLocks noGrp="1"/>
          </p:cNvSpPr>
          <p:nvPr>
            <p:ph idx="1"/>
          </p:nvPr>
        </p:nvSpPr>
        <p:spPr>
          <a:xfrm>
            <a:off x="513184" y="1623527"/>
            <a:ext cx="11271380" cy="4869347"/>
          </a:xfrm>
        </p:spPr>
        <p:txBody>
          <a:bodyPr>
            <a:normAutofit/>
          </a:bodyPr>
          <a:lstStyle/>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Provides opportunities for students to:</a:t>
            </a:r>
          </a:p>
          <a:p>
            <a:pPr marL="0" indent="0">
              <a:lnSpc>
                <a:spcPct val="150000"/>
              </a:lnSpc>
              <a:buNone/>
            </a:pPr>
            <a:r>
              <a:rPr lang="en-US" sz="1600" dirty="0">
                <a:latin typeface="Times New Roman" panose="02020603050405020304" pitchFamily="18" charset="0"/>
                <a:cs typeface="Times New Roman" panose="02020603050405020304" pitchFamily="18" charset="0"/>
              </a:rPr>
              <a:t>      1. Develop a positive attitude toward work and learning.</a:t>
            </a:r>
          </a:p>
          <a:p>
            <a:pPr marL="0" indent="0">
              <a:lnSpc>
                <a:spcPct val="150000"/>
              </a:lnSpc>
              <a:buNone/>
            </a:pPr>
            <a:r>
              <a:rPr lang="en-US" sz="1600" dirty="0">
                <a:latin typeface="Times New Roman" panose="02020603050405020304" pitchFamily="18" charset="0"/>
                <a:cs typeface="Times New Roman" panose="02020603050405020304" pitchFamily="18" charset="0"/>
              </a:rPr>
              <a:t>      2. Enhance their belief in development of whole self and ability to succeed.</a:t>
            </a:r>
          </a:p>
          <a:p>
            <a:pPr marL="0" indent="0">
              <a:lnSpc>
                <a:spcPct val="150000"/>
              </a:lnSpc>
              <a:buNone/>
            </a:pPr>
            <a:r>
              <a:rPr lang="en-US" sz="1600" dirty="0">
                <a:latin typeface="Times New Roman" panose="02020603050405020304" pitchFamily="18" charset="0"/>
                <a:cs typeface="Times New Roman" panose="02020603050405020304" pitchFamily="18" charset="0"/>
              </a:rPr>
              <a:t>      3. Develop long and short-term academic goals.</a:t>
            </a:r>
          </a:p>
          <a:p>
            <a:pPr marL="0" indent="0">
              <a:lnSpc>
                <a:spcPct val="150000"/>
              </a:lnSpc>
              <a:buNone/>
            </a:pPr>
            <a:r>
              <a:rPr lang="en-US" sz="1600" dirty="0">
                <a:latin typeface="Times New Roman" panose="02020603050405020304" pitchFamily="18" charset="0"/>
                <a:cs typeface="Times New Roman" panose="02020603050405020304" pitchFamily="18" charset="0"/>
              </a:rPr>
              <a:t>      4. Demonstrate positive, respectful and supportive relationships with students and adults.</a:t>
            </a:r>
          </a:p>
          <a:p>
            <a:pPr marL="0" indent="0">
              <a:lnSpc>
                <a:spcPct val="150000"/>
              </a:lnSpc>
              <a:buNone/>
            </a:pPr>
            <a:r>
              <a:rPr lang="en-US" sz="1600" dirty="0">
                <a:latin typeface="Times New Roman" panose="02020603050405020304" pitchFamily="18" charset="0"/>
                <a:cs typeface="Times New Roman" panose="02020603050405020304" pitchFamily="18" charset="0"/>
              </a:rPr>
              <a:t>      5. Demonstrate self-motivation and self-direction for learning.</a:t>
            </a:r>
            <a:endParaRPr lang="en-US" sz="1700" dirty="0">
              <a:latin typeface="Times New Roman" panose="02020603050405020304" pitchFamily="18" charset="0"/>
              <a:cs typeface="Times New Roman" panose="02020603050405020304" pitchFamily="18" charset="0"/>
            </a:endParaRPr>
          </a:p>
          <a:p>
            <a:pPr marL="0" indent="0">
              <a:lnSpc>
                <a:spcPct val="150000"/>
              </a:lnSpc>
              <a:buNone/>
            </a:pPr>
            <a:r>
              <a:rPr lang="en-US" sz="1700" b="1" dirty="0">
                <a:latin typeface="Times New Roman" panose="02020603050405020304" pitchFamily="18" charset="0"/>
                <a:cs typeface="Times New Roman" panose="02020603050405020304" pitchFamily="18" charset="0"/>
              </a:rPr>
              <a:t>Note:  </a:t>
            </a:r>
            <a:r>
              <a:rPr lang="en-US" sz="1700" dirty="0">
                <a:latin typeface="Times New Roman" panose="02020603050405020304" pitchFamily="18" charset="0"/>
                <a:cs typeface="Times New Roman" panose="02020603050405020304" pitchFamily="18" charset="0"/>
              </a:rPr>
              <a:t>School counselors work with administrators, teachers and other school staff to create a school environment encouraging academic success and striving to one’s full potential.</a:t>
            </a:r>
          </a:p>
          <a:p>
            <a:pPr marL="0" indent="0">
              <a:buNone/>
            </a:pPr>
            <a:endParaRPr lang="en-US" dirty="0"/>
          </a:p>
          <a:p>
            <a:pPr>
              <a:buFont typeface="Wingdings" panose="05000000000000000000" pitchFamily="2" charset="2"/>
              <a:buChar char="§"/>
            </a:pPr>
            <a:endParaRPr lang="en-US" dirty="0"/>
          </a:p>
        </p:txBody>
      </p:sp>
      <p:pic>
        <p:nvPicPr>
          <p:cNvPr id="5" name="Picture 4" descr="A white sign with red and white arrows">
            <a:extLst>
              <a:ext uri="{FF2B5EF4-FFF2-40B4-BE49-F238E27FC236}">
                <a16:creationId xmlns:a16="http://schemas.microsoft.com/office/drawing/2014/main" id="{883A83DF-300F-7D12-2D19-EFB64E477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6841" y="1623527"/>
            <a:ext cx="3237723" cy="2047641"/>
          </a:xfrm>
          <a:prstGeom prst="rect">
            <a:avLst/>
          </a:prstGeom>
        </p:spPr>
      </p:pic>
    </p:spTree>
    <p:extLst>
      <p:ext uri="{BB962C8B-B14F-4D97-AF65-F5344CB8AC3E}">
        <p14:creationId xmlns:p14="http://schemas.microsoft.com/office/powerpoint/2010/main" val="2618176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31F3E-D647-5304-7759-2555A253BF77}"/>
              </a:ext>
            </a:extLst>
          </p:cNvPr>
          <p:cNvSpPr>
            <a:spLocks noGrp="1"/>
          </p:cNvSpPr>
          <p:nvPr>
            <p:ph type="title"/>
          </p:nvPr>
        </p:nvSpPr>
        <p:spPr>
          <a:xfrm>
            <a:off x="838200" y="205273"/>
            <a:ext cx="10078616" cy="895739"/>
          </a:xfrm>
        </p:spPr>
        <p:txBody>
          <a:bodyPr/>
          <a:lstStyle/>
          <a:p>
            <a:pPr algn="ctr"/>
            <a:r>
              <a:rPr lang="en-US"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Career Development</a:t>
            </a:r>
          </a:p>
        </p:txBody>
      </p:sp>
      <p:sp>
        <p:nvSpPr>
          <p:cNvPr id="3" name="Content Placeholder 2">
            <a:extLst>
              <a:ext uri="{FF2B5EF4-FFF2-40B4-BE49-F238E27FC236}">
                <a16:creationId xmlns:a16="http://schemas.microsoft.com/office/drawing/2014/main" id="{14739105-1594-2433-A7E3-D38D177A3920}"/>
              </a:ext>
            </a:extLst>
          </p:cNvPr>
          <p:cNvSpPr>
            <a:spLocks noGrp="1"/>
          </p:cNvSpPr>
          <p:nvPr>
            <p:ph idx="1"/>
          </p:nvPr>
        </p:nvSpPr>
        <p:spPr>
          <a:xfrm>
            <a:off x="838200" y="1446244"/>
            <a:ext cx="11002348" cy="4867199"/>
          </a:xfrm>
        </p:spPr>
        <p:txBody>
          <a:bodyPr>
            <a:normAutofit/>
          </a:bodyPr>
          <a:lstStyle/>
          <a:p>
            <a:pPr>
              <a:lnSpc>
                <a:spcPct val="170000"/>
              </a:lnSpc>
              <a:buFont typeface="Wingdings" panose="05000000000000000000" pitchFamily="2" charset="2"/>
              <a:buChar char="§"/>
            </a:pPr>
            <a:r>
              <a:rPr lang="en-US" sz="1700" dirty="0">
                <a:latin typeface="Times New Roman" panose="02020603050405020304" pitchFamily="18" charset="0"/>
                <a:cs typeface="Times New Roman" panose="02020603050405020304" pitchFamily="18" charset="0"/>
              </a:rPr>
              <a:t>Help students plan the transition from school to postsecondary education and/or the world of </a:t>
            </a:r>
          </a:p>
          <a:p>
            <a:pPr marL="0" indent="0">
              <a:lnSpc>
                <a:spcPct val="170000"/>
              </a:lnSpc>
              <a:buNone/>
            </a:pPr>
            <a:r>
              <a:rPr lang="en-US" sz="1700" dirty="0">
                <a:latin typeface="Times New Roman" panose="02020603050405020304" pitchFamily="18" charset="0"/>
                <a:cs typeface="Times New Roman" panose="02020603050405020304" pitchFamily="18" charset="0"/>
              </a:rPr>
              <a:t>work, including high-quality CTE programs (ASCA, 2021).</a:t>
            </a:r>
          </a:p>
          <a:p>
            <a:pPr>
              <a:lnSpc>
                <a:spcPct val="170000"/>
              </a:lnSpc>
              <a:buFont typeface="Wingdings" panose="05000000000000000000" pitchFamily="2" charset="2"/>
              <a:buChar char="§"/>
            </a:pPr>
            <a:r>
              <a:rPr lang="en-US" sz="1700" dirty="0">
                <a:latin typeface="Times New Roman" panose="02020603050405020304" pitchFamily="18" charset="0"/>
                <a:cs typeface="Times New Roman" panose="02020603050405020304" pitchFamily="18" charset="0"/>
              </a:rPr>
              <a:t>Connect students to early-college and career development programs (e.g., dual credit/dual enrollment,</a:t>
            </a:r>
          </a:p>
          <a:p>
            <a:pPr marL="0" indent="0">
              <a:lnSpc>
                <a:spcPct val="170000"/>
              </a:lnSpc>
              <a:buNone/>
            </a:pPr>
            <a:r>
              <a:rPr lang="en-US" sz="1700" dirty="0">
                <a:latin typeface="Times New Roman" panose="02020603050405020304" pitchFamily="18" charset="0"/>
                <a:cs typeface="Times New Roman" panose="02020603050405020304" pitchFamily="18" charset="0"/>
              </a:rPr>
              <a:t>AP, IB, CTE).</a:t>
            </a:r>
          </a:p>
          <a:p>
            <a:pPr>
              <a:lnSpc>
                <a:spcPct val="170000"/>
              </a:lnSpc>
              <a:buFont typeface="Wingdings" panose="05000000000000000000" pitchFamily="2" charset="2"/>
              <a:buChar char="§"/>
            </a:pPr>
            <a:r>
              <a:rPr lang="en-US" sz="1700" dirty="0">
                <a:latin typeface="Times New Roman" panose="02020603050405020304" pitchFamily="18" charset="0"/>
                <a:cs typeface="Times New Roman" panose="02020603050405020304" pitchFamily="18" charset="0"/>
              </a:rPr>
              <a:t>Advise students on multiple postsecondary pathways (e.g., college, career-specific credentials and </a:t>
            </a:r>
          </a:p>
          <a:p>
            <a:pPr marL="0" indent="0">
              <a:lnSpc>
                <a:spcPct val="170000"/>
              </a:lnSpc>
              <a:buNone/>
            </a:pPr>
            <a:r>
              <a:rPr lang="en-US" sz="1700" dirty="0">
                <a:latin typeface="Times New Roman" panose="02020603050405020304" pitchFamily="18" charset="0"/>
                <a:cs typeface="Times New Roman" panose="02020603050405020304" pitchFamily="18" charset="0"/>
              </a:rPr>
              <a:t>Certifications, apprenticeships, military, service-year programs, full-time employment with a family-supporting wage or with a sufficient wage for sustaining an independent lifestyle).</a:t>
            </a:r>
          </a:p>
          <a:p>
            <a:pPr>
              <a:lnSpc>
                <a:spcPct val="170000"/>
              </a:lnSpc>
              <a:buFont typeface="Wingdings" panose="05000000000000000000" pitchFamily="2" charset="2"/>
              <a:buChar char="§"/>
            </a:pPr>
            <a:r>
              <a:rPr lang="en-US" sz="1700" dirty="0">
                <a:latin typeface="Times New Roman" panose="02020603050405020304" pitchFamily="18" charset="0"/>
                <a:cs typeface="Times New Roman" panose="02020603050405020304" pitchFamily="18" charset="0"/>
              </a:rPr>
              <a:t>Collaborate with administrators, teachers, staff and decision-making to create a postsecondary-readiness, career-preparedness and college-going culture.</a:t>
            </a:r>
          </a:p>
          <a:p>
            <a:pPr marL="0" indent="0">
              <a:buNone/>
            </a:pPr>
            <a:endParaRPr lang="en-US" sz="1600" dirty="0">
              <a:latin typeface="Times New Roman" panose="02020603050405020304" pitchFamily="18" charset="0"/>
              <a:cs typeface="Times New Roman" panose="02020603050405020304" pitchFamily="18" charset="0"/>
            </a:endParaRPr>
          </a:p>
        </p:txBody>
      </p:sp>
      <p:pic>
        <p:nvPicPr>
          <p:cNvPr id="6" name="Picture 5" descr="A person writing on a chalkboard&#10;&#10;AI-generated content may be incorrect.">
            <a:extLst>
              <a:ext uri="{FF2B5EF4-FFF2-40B4-BE49-F238E27FC236}">
                <a16:creationId xmlns:a16="http://schemas.microsoft.com/office/drawing/2014/main" id="{6FA2F5A3-94D9-24B7-DDCD-997D1CB28A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5823" y="971135"/>
            <a:ext cx="2341985" cy="1696670"/>
          </a:xfrm>
          <a:prstGeom prst="rect">
            <a:avLst/>
          </a:prstGeom>
        </p:spPr>
      </p:pic>
    </p:spTree>
    <p:extLst>
      <p:ext uri="{BB962C8B-B14F-4D97-AF65-F5344CB8AC3E}">
        <p14:creationId xmlns:p14="http://schemas.microsoft.com/office/powerpoint/2010/main" val="147987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8930-5CA8-0ED6-2206-66BC898EFBCE}"/>
              </a:ext>
            </a:extLst>
          </p:cNvPr>
          <p:cNvSpPr>
            <a:spLocks noGrp="1"/>
          </p:cNvSpPr>
          <p:nvPr>
            <p:ph type="title"/>
          </p:nvPr>
        </p:nvSpPr>
        <p:spPr>
          <a:xfrm>
            <a:off x="345233" y="223935"/>
            <a:ext cx="10590245" cy="857703"/>
          </a:xfrm>
        </p:spPr>
        <p:txBody>
          <a:bodyPr>
            <a:normAutofit/>
          </a:bodyPr>
          <a:lstStyle/>
          <a:p>
            <a:pPr algn="ctr"/>
            <a:r>
              <a:rPr lang="en-US"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Social/Emotional Development</a:t>
            </a:r>
          </a:p>
        </p:txBody>
      </p:sp>
      <p:sp>
        <p:nvSpPr>
          <p:cNvPr id="3" name="Content Placeholder 2">
            <a:extLst>
              <a:ext uri="{FF2B5EF4-FFF2-40B4-BE49-F238E27FC236}">
                <a16:creationId xmlns:a16="http://schemas.microsoft.com/office/drawing/2014/main" id="{62F474A0-536A-B83A-7163-038AA4CFE294}"/>
              </a:ext>
            </a:extLst>
          </p:cNvPr>
          <p:cNvSpPr>
            <a:spLocks noGrp="1"/>
          </p:cNvSpPr>
          <p:nvPr>
            <p:ph idx="1"/>
          </p:nvPr>
        </p:nvSpPr>
        <p:spPr>
          <a:xfrm>
            <a:off x="765110" y="3247053"/>
            <a:ext cx="10105053" cy="3097763"/>
          </a:xfrm>
        </p:spPr>
        <p:txBody>
          <a:bodyPr>
            <a:normAutofit/>
          </a:bodyPr>
          <a:lstStyle/>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Uses counseling theories that are effective in a school setting to inform both direct and indirect student services supporting k-12 students’ social/emotional development.</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Collaborate with school staff to create an inclusive and affirming environment for all students.</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Use evidence-based, inclusive, and trauma-informed curriculum and resources when delivering interventions to enhance social/emotional development.</a:t>
            </a:r>
          </a:p>
          <a:p>
            <a:pPr marL="0" indent="0">
              <a:lnSpc>
                <a:spcPct val="150000"/>
              </a:lnSpc>
              <a:buNone/>
            </a:pPr>
            <a:r>
              <a:rPr lang="en-US" sz="1600" b="1" dirty="0">
                <a:latin typeface="Times New Roman" panose="02020603050405020304" pitchFamily="18" charset="0"/>
                <a:cs typeface="Times New Roman" panose="02020603050405020304" pitchFamily="18" charset="0"/>
              </a:rPr>
              <a:t>NOTE: </a:t>
            </a:r>
            <a:r>
              <a:rPr lang="en-US" sz="1600" dirty="0">
                <a:latin typeface="Times New Roman" panose="02020603050405020304" pitchFamily="18" charset="0"/>
                <a:cs typeface="Times New Roman" panose="02020603050405020304" pitchFamily="18" charset="0"/>
              </a:rPr>
              <a:t>This particular domain is composed of standards to help students manage, learn and apply their international skills.</a:t>
            </a:r>
          </a:p>
        </p:txBody>
      </p:sp>
      <p:pic>
        <p:nvPicPr>
          <p:cNvPr id="6" name="Picture 5" descr="A close-up of words&#10;&#10;AI-generated content may be incorrect.">
            <a:extLst>
              <a:ext uri="{FF2B5EF4-FFF2-40B4-BE49-F238E27FC236}">
                <a16:creationId xmlns:a16="http://schemas.microsoft.com/office/drawing/2014/main" id="{BA45163C-8126-C06B-41C3-2F4D8133B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1763" y="1081638"/>
            <a:ext cx="3340360" cy="1872506"/>
          </a:xfrm>
          <a:prstGeom prst="rect">
            <a:avLst/>
          </a:prstGeom>
        </p:spPr>
      </p:pic>
    </p:spTree>
    <p:extLst>
      <p:ext uri="{BB962C8B-B14F-4D97-AF65-F5344CB8AC3E}">
        <p14:creationId xmlns:p14="http://schemas.microsoft.com/office/powerpoint/2010/main" val="212745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2F6E-A790-4EA9-B399-ED3EE23E86B2}"/>
              </a:ext>
            </a:extLst>
          </p:cNvPr>
          <p:cNvSpPr>
            <a:spLocks noGrp="1"/>
          </p:cNvSpPr>
          <p:nvPr>
            <p:ph type="title"/>
          </p:nvPr>
        </p:nvSpPr>
        <p:spPr>
          <a:xfrm>
            <a:off x="931506" y="270589"/>
            <a:ext cx="10515600" cy="886408"/>
          </a:xfrm>
        </p:spPr>
        <p:txBody>
          <a:bodyPr>
            <a:normAutofit/>
          </a:bodyPr>
          <a:lstStyle/>
          <a:p>
            <a:pPr algn="ctr"/>
            <a:r>
              <a:rPr lang="en-US" sz="3600" b="1" dirty="0">
                <a:latin typeface="Times New Roman" panose="02020603050405020304" pitchFamily="18" charset="0"/>
                <a:cs typeface="Times New Roman" panose="02020603050405020304" pitchFamily="18" charset="0"/>
              </a:rPr>
              <a:t>Advocacy</a:t>
            </a:r>
          </a:p>
        </p:txBody>
      </p:sp>
      <p:sp>
        <p:nvSpPr>
          <p:cNvPr id="3" name="Content Placeholder 2">
            <a:extLst>
              <a:ext uri="{FF2B5EF4-FFF2-40B4-BE49-F238E27FC236}">
                <a16:creationId xmlns:a16="http://schemas.microsoft.com/office/drawing/2014/main" id="{0133A215-09E3-4C78-BBF8-4D14B92E34D1}"/>
              </a:ext>
            </a:extLst>
          </p:cNvPr>
          <p:cNvSpPr>
            <a:spLocks noGrp="1"/>
          </p:cNvSpPr>
          <p:nvPr>
            <p:ph idx="1"/>
          </p:nvPr>
        </p:nvSpPr>
        <p:spPr>
          <a:xfrm>
            <a:off x="662473" y="2705877"/>
            <a:ext cx="10691327" cy="3479769"/>
          </a:xfrm>
        </p:spPr>
        <p:txBody>
          <a:bodyPr>
            <a:normAutofit lnSpcReduction="10000"/>
          </a:bodyPr>
          <a:lstStyle/>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School counselors use data to advocate for student needs and the school counseling program.</a:t>
            </a:r>
          </a:p>
          <a:p>
            <a:pPr marL="0" indent="0">
              <a:lnSpc>
                <a:spcPct val="150000"/>
              </a:lnSpc>
              <a:buNone/>
            </a:pPr>
            <a:r>
              <a:rPr lang="en-US" sz="1600" dirty="0">
                <a:latin typeface="Times New Roman" panose="02020603050405020304" pitchFamily="18" charset="0"/>
                <a:cs typeface="Times New Roman" panose="02020603050405020304" pitchFamily="18" charset="0"/>
              </a:rPr>
              <a:t>However; School counselors cannot advocate for student achievement and success without accessing, collecting and reviewing outcome date.</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School counselors advocate for student success by creating a vision statement describing a future world where student outcomes are successfully achieved.</a:t>
            </a:r>
          </a:p>
          <a:p>
            <a:pPr>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Advocacy is a broad and multifaceted process.</a:t>
            </a:r>
          </a:p>
          <a:p>
            <a:pPr marL="0" indent="0">
              <a:lnSpc>
                <a:spcPct val="150000"/>
              </a:lnSpc>
              <a:buNone/>
            </a:pPr>
            <a:r>
              <a:rPr lang="en-US" sz="1600" b="1" dirty="0">
                <a:latin typeface="Times New Roman" panose="02020603050405020304" pitchFamily="18" charset="0"/>
                <a:cs typeface="Times New Roman" panose="02020603050405020304" pitchFamily="18" charset="0"/>
              </a:rPr>
              <a:t>NOTE</a:t>
            </a:r>
            <a:r>
              <a:rPr lang="en-US" sz="1600" dirty="0">
                <a:latin typeface="Times New Roman" panose="02020603050405020304" pitchFamily="18" charset="0"/>
                <a:cs typeface="Times New Roman" panose="02020603050405020304" pitchFamily="18" charset="0"/>
              </a:rPr>
              <a:t>: Advocacy means communicating to stakeholders what the comprehensive school counseling program is, how it makes a difference, and how it affects the success of all students.</a:t>
            </a:r>
          </a:p>
        </p:txBody>
      </p:sp>
      <p:pic>
        <p:nvPicPr>
          <p:cNvPr id="6" name="Picture 5" descr="A close-up of a hand&#10;&#10;AI-generated content may be incorrect.">
            <a:extLst>
              <a:ext uri="{FF2B5EF4-FFF2-40B4-BE49-F238E27FC236}">
                <a16:creationId xmlns:a16="http://schemas.microsoft.com/office/drawing/2014/main" id="{187BC045-DD45-7102-4F89-59467321D4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0115" y="1250303"/>
            <a:ext cx="3974840" cy="1455574"/>
          </a:xfrm>
          <a:prstGeom prst="rect">
            <a:avLst/>
          </a:prstGeom>
        </p:spPr>
      </p:pic>
    </p:spTree>
    <p:extLst>
      <p:ext uri="{BB962C8B-B14F-4D97-AF65-F5344CB8AC3E}">
        <p14:creationId xmlns:p14="http://schemas.microsoft.com/office/powerpoint/2010/main" val="2138178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5FAD-93D7-47AC-BD71-108CB5EB2C64}"/>
              </a:ext>
            </a:extLst>
          </p:cNvPr>
          <p:cNvSpPr>
            <a:spLocks noGrp="1"/>
          </p:cNvSpPr>
          <p:nvPr>
            <p:ph type="title"/>
          </p:nvPr>
        </p:nvSpPr>
        <p:spPr>
          <a:xfrm>
            <a:off x="1054358" y="365126"/>
            <a:ext cx="10299441" cy="838524"/>
          </a:xfrm>
        </p:spPr>
        <p:txBody>
          <a:bodyPr>
            <a:normAutofit/>
          </a:bodyPr>
          <a:lstStyle/>
          <a:p>
            <a:pPr algn="ctr"/>
            <a:r>
              <a:rPr lang="en-US" sz="3600" b="1" dirty="0">
                <a:latin typeface="Times New Roman" panose="02020603050405020304" pitchFamily="18" charset="0"/>
                <a:cs typeface="Times New Roman" panose="02020603050405020304" pitchFamily="18" charset="0"/>
              </a:rPr>
              <a:t>Summary</a:t>
            </a:r>
          </a:p>
        </p:txBody>
      </p:sp>
      <p:sp>
        <p:nvSpPr>
          <p:cNvPr id="3" name="Content Placeholder 2">
            <a:extLst>
              <a:ext uri="{FF2B5EF4-FFF2-40B4-BE49-F238E27FC236}">
                <a16:creationId xmlns:a16="http://schemas.microsoft.com/office/drawing/2014/main" id="{16870EC4-C2DC-4D43-A943-ABF1C742F806}"/>
              </a:ext>
            </a:extLst>
          </p:cNvPr>
          <p:cNvSpPr>
            <a:spLocks noGrp="1"/>
          </p:cNvSpPr>
          <p:nvPr>
            <p:ph idx="1"/>
          </p:nvPr>
        </p:nvSpPr>
        <p:spPr>
          <a:xfrm>
            <a:off x="349624" y="1690689"/>
            <a:ext cx="11430000" cy="5167312"/>
          </a:xfrm>
        </p:spPr>
        <p:txBody>
          <a:bodyPr>
            <a:normAutofit/>
          </a:bodyPr>
          <a:lstStyle/>
          <a:p>
            <a:pPr>
              <a:lnSpc>
                <a:spcPct val="150000"/>
              </a:lnSpc>
            </a:pPr>
            <a:r>
              <a:rPr lang="en-US" sz="1600" kern="100" dirty="0">
                <a:effectLst/>
                <a:latin typeface="Times New Roman" panose="02020603050405020304" pitchFamily="18" charset="0"/>
                <a:ea typeface="Aptos" panose="020B0004020202020204" pitchFamily="34" charset="0"/>
                <a:cs typeface="Times New Roman" panose="02020603050405020304" pitchFamily="18" charset="0"/>
              </a:rPr>
              <a:t>School counselors provide resources and opportunities that help students explore their strengths and interests as well as career fields that might align with these attributes. </a:t>
            </a:r>
          </a:p>
          <a:p>
            <a:pPr>
              <a:lnSpc>
                <a:spcPct val="150000"/>
              </a:lnSpc>
            </a:pPr>
            <a:r>
              <a:rPr lang="en-US" sz="1600" kern="100" dirty="0">
                <a:latin typeface="Times New Roman" panose="02020603050405020304" pitchFamily="18" charset="0"/>
                <a:ea typeface="Aptos" panose="020B0004020202020204" pitchFamily="34" charset="0"/>
                <a:cs typeface="Times New Roman" panose="02020603050405020304" pitchFamily="18" charset="0"/>
              </a:rPr>
              <a:t>School counselors provide a school counseling program that helps all students enhance their career development and successfully navigate postsecondary education and the world of work, while recognizing the growth in all three domains of academic, career and social/emotional development is necessary for students to be successful  now and later in life. </a:t>
            </a:r>
          </a:p>
          <a:p>
            <a:pPr>
              <a:lnSpc>
                <a:spcPct val="150000"/>
              </a:lnSpc>
            </a:pPr>
            <a:r>
              <a:rPr lang="en-US" sz="1600" kern="100" dirty="0">
                <a:latin typeface="Times New Roman" panose="02020603050405020304" pitchFamily="18" charset="0"/>
                <a:ea typeface="Aptos" panose="020B0004020202020204" pitchFamily="34" charset="0"/>
                <a:cs typeface="Times New Roman" panose="02020603050405020304" pitchFamily="18" charset="0"/>
              </a:rPr>
              <a:t>School counselors ensure that students have access to explore all postsecondary options, including CTE pathways.</a:t>
            </a:r>
            <a:endParaRPr lang="en-US" sz="1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7264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579AF-55A2-20EF-B754-B7B4730968F1}"/>
              </a:ext>
            </a:extLst>
          </p:cNvPr>
          <p:cNvSpPr>
            <a:spLocks noGrp="1"/>
          </p:cNvSpPr>
          <p:nvPr>
            <p:ph type="title"/>
          </p:nvPr>
        </p:nvSpPr>
        <p:spPr>
          <a:xfrm>
            <a:off x="905068" y="337133"/>
            <a:ext cx="10448731" cy="642581"/>
          </a:xfrm>
        </p:spPr>
        <p:txBody>
          <a:bodyPr>
            <a:normAutofit/>
          </a:bodyPr>
          <a:lstStyle/>
          <a:p>
            <a:pPr algn="ctr"/>
            <a:r>
              <a:rPr lang="en-US" sz="3600"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16A60337-FCA2-3A01-71B4-5590EBE6C023}"/>
              </a:ext>
            </a:extLst>
          </p:cNvPr>
          <p:cNvSpPr>
            <a:spLocks noGrp="1"/>
          </p:cNvSpPr>
          <p:nvPr>
            <p:ph idx="1"/>
          </p:nvPr>
        </p:nvSpPr>
        <p:spPr>
          <a:xfrm>
            <a:off x="513184" y="1474237"/>
            <a:ext cx="11346024" cy="2146041"/>
          </a:xfrm>
        </p:spPr>
        <p:txBody>
          <a:bodyPr>
            <a:normAutofit/>
          </a:bodyPr>
          <a:lstStyle/>
          <a:p>
            <a:pPr>
              <a:lnSpc>
                <a:spcPct val="150000"/>
              </a:lnSpc>
              <a:spcBef>
                <a:spcPts val="0"/>
              </a:spcBef>
              <a:spcAft>
                <a:spcPts val="800"/>
              </a:spcAft>
              <a:buFont typeface="Wingdings" panose="05000000000000000000" pitchFamily="2" charset="2"/>
              <a:buChar char="§"/>
              <a:tabLst>
                <a:tab pos="2971800" algn="ctr"/>
                <a:tab pos="4905375" algn="l"/>
              </a:tabLst>
            </a:pPr>
            <a:r>
              <a:rPr lang="en-US" sz="1600" dirty="0">
                <a:latin typeface="Times New Roman" panose="02020603050405020304" pitchFamily="18" charset="0"/>
                <a:cs typeface="Times New Roman" panose="02020603050405020304" pitchFamily="18" charset="0"/>
              </a:rPr>
              <a:t>American School Counselor Association (2019). ASCA National Model: A framework for school counseling programs (4th ed.). Alexandria, VA: Author. ISBN: 9781929289592.</a:t>
            </a:r>
          </a:p>
          <a:p>
            <a:pPr>
              <a:lnSpc>
                <a:spcPct val="150000"/>
              </a:lnSpc>
              <a:spcBef>
                <a:spcPts val="0"/>
              </a:spcBef>
              <a:spcAft>
                <a:spcPts val="800"/>
              </a:spcAft>
              <a:buFont typeface="Wingdings" panose="05000000000000000000" pitchFamily="2" charset="2"/>
              <a:buChar char="§"/>
              <a:tabLst>
                <a:tab pos="2971800" algn="ctr"/>
                <a:tab pos="4905375" algn="l"/>
              </a:tabLst>
            </a:pPr>
            <a:r>
              <a:rPr lang="en-US" sz="1600" dirty="0">
                <a:latin typeface="Times New Roman" panose="02020603050405020304" pitchFamily="18" charset="0"/>
                <a:cs typeface="Times New Roman" panose="02020603050405020304" pitchFamily="18" charset="0"/>
              </a:rPr>
              <a:t>American School Counselor Association (2019). </a:t>
            </a:r>
            <a:r>
              <a:rPr lang="en-US" sz="1600" i="1" dirty="0">
                <a:latin typeface="Times New Roman" panose="02020603050405020304" pitchFamily="18" charset="0"/>
                <a:cs typeface="Times New Roman" panose="02020603050405020304" pitchFamily="18" charset="0"/>
              </a:rPr>
              <a:t>ASCA national model implementation guide: Manage and Assess </a:t>
            </a:r>
            <a:r>
              <a:rPr lang="en-US" sz="1600" dirty="0">
                <a:latin typeface="Times New Roman" panose="02020603050405020304" pitchFamily="18" charset="0"/>
                <a:cs typeface="Times New Roman" panose="02020603050405020304" pitchFamily="18" charset="0"/>
              </a:rPr>
              <a:t>(2nd ed). Alexandria, VA: Author. ISBN: 9781929289608</a:t>
            </a:r>
          </a:p>
          <a:p>
            <a:pPr>
              <a:lnSpc>
                <a:spcPct val="150000"/>
              </a:lnSpc>
              <a:spcBef>
                <a:spcPts val="0"/>
              </a:spcBef>
              <a:spcAft>
                <a:spcPts val="800"/>
              </a:spcAft>
              <a:buFont typeface="Wingdings" panose="05000000000000000000" pitchFamily="2" charset="2"/>
              <a:buChar char="§"/>
              <a:tabLst>
                <a:tab pos="2971800" algn="ctr"/>
                <a:tab pos="4905375" algn="l"/>
              </a:tabLst>
            </a:pPr>
            <a:endParaRPr lang="en-US" sz="1600" dirty="0">
              <a:latin typeface="Times New Roman" panose="02020603050405020304" pitchFamily="18" charset="0"/>
              <a:cs typeface="Times New Roman" panose="02020603050405020304" pitchFamily="18" charset="0"/>
            </a:endParaRPr>
          </a:p>
          <a:p>
            <a:pPr>
              <a:lnSpc>
                <a:spcPct val="150000"/>
              </a:lnSpc>
              <a:spcBef>
                <a:spcPts val="0"/>
              </a:spcBef>
              <a:spcAft>
                <a:spcPts val="800"/>
              </a:spcAft>
              <a:buFont typeface="Wingdings" panose="05000000000000000000" pitchFamily="2" charset="2"/>
              <a:buChar char="§"/>
              <a:tabLst>
                <a:tab pos="2971800" algn="ctr"/>
                <a:tab pos="4905375" algn="l"/>
              </a:tabLst>
            </a:pPr>
            <a:endParaRPr lang="en-US" sz="1600" dirty="0">
              <a:latin typeface="Times New Roman" panose="02020603050405020304" pitchFamily="18" charset="0"/>
              <a:cs typeface="Times New Roman" panose="02020603050405020304" pitchFamily="18" charset="0"/>
            </a:endParaRPr>
          </a:p>
          <a:p>
            <a:pPr>
              <a:lnSpc>
                <a:spcPct val="150000"/>
              </a:lnSpc>
              <a:spcBef>
                <a:spcPts val="0"/>
              </a:spcBef>
              <a:spcAft>
                <a:spcPts val="800"/>
              </a:spcAft>
              <a:buFont typeface="Wingdings" panose="05000000000000000000" pitchFamily="2" charset="2"/>
              <a:buChar char="§"/>
              <a:tabLst>
                <a:tab pos="2971800" algn="ctr"/>
                <a:tab pos="4905375" algn="l"/>
              </a:tabLst>
            </a:pPr>
            <a:endParaRPr lang="en-US" sz="1600" dirty="0">
              <a:latin typeface="Times New Roman" panose="02020603050405020304" pitchFamily="18" charset="0"/>
              <a:cs typeface="Times New Roman" panose="02020603050405020304" pitchFamily="18" charset="0"/>
            </a:endParaRPr>
          </a:p>
          <a:p>
            <a:pPr marL="0">
              <a:lnSpc>
                <a:spcPct val="150000"/>
              </a:lnSpc>
              <a:spcBef>
                <a:spcPts val="0"/>
              </a:spcBef>
              <a:spcAft>
                <a:spcPts val="800"/>
              </a:spcAft>
              <a:tabLst>
                <a:tab pos="2971800" algn="ctr"/>
                <a:tab pos="4905375" algn="l"/>
              </a:tabLs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tabLst>
                <a:tab pos="2971800" algn="ctr"/>
                <a:tab pos="4905375" algn="l"/>
              </a:tabLst>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tabLst>
                <a:tab pos="2971800" algn="ctr"/>
                <a:tab pos="4905375" algn="l"/>
              </a:tabLst>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tabLst>
                <a:tab pos="2971800" algn="ctr"/>
                <a:tab pos="4905375" algn="l"/>
              </a:tabLst>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50000"/>
              </a:lnSpc>
              <a:spcBef>
                <a:spcPts val="0"/>
              </a:spcBef>
              <a:spcAft>
                <a:spcPts val="800"/>
              </a:spcAft>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tabLst>
                <a:tab pos="2971800" algn="ctr"/>
                <a:tab pos="4905375" algn="l"/>
              </a:tabLst>
            </a:pPr>
            <a:endParaRPr lang="en-US" sz="16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63730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31BE6CC062AA46B28E4207E1EE3FC9" ma:contentTypeVersion="4" ma:contentTypeDescription="Create a new document." ma:contentTypeScope="" ma:versionID="b214a0c704ab91b0de9ff60d84bb9971">
  <xsd:schema xmlns:xsd="http://www.w3.org/2001/XMLSchema" xmlns:xs="http://www.w3.org/2001/XMLSchema" xmlns:p="http://schemas.microsoft.com/office/2006/metadata/properties" xmlns:ns2="50dcff20-035c-4c82-8671-96c13e48f6eb" targetNamespace="http://schemas.microsoft.com/office/2006/metadata/properties" ma:root="true" ma:fieldsID="da8c9ed80f0db55b54cf5ba69bca86c3" ns2:_="">
    <xsd:import namespace="50dcff20-035c-4c82-8671-96c13e48f6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dcff20-035c-4c82-8671-96c13e48f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AD6AE1-9F52-4905-8419-C47C1FC3C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dcff20-035c-4c82-8671-96c13e48f6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C0C6A0-B74E-4AA3-90BE-7D84E3CB013F}">
  <ds:schemaRefs>
    <ds:schemaRef ds:uri="http://schemas.microsoft.com/sharepoint/v3/contenttype/forms"/>
  </ds:schemaRefs>
</ds:datastoreItem>
</file>

<file path=customXml/itemProps3.xml><?xml version="1.0" encoding="utf-8"?>
<ds:datastoreItem xmlns:ds="http://schemas.openxmlformats.org/officeDocument/2006/customXml" ds:itemID="{0AB30CEC-C67A-4B47-90EB-051CEA8A357E}">
  <ds:schemaRefs>
    <ds:schemaRef ds:uri="http://schemas.microsoft.com/office/2006/metadata/properties"/>
    <ds:schemaRef ds:uri="http://purl.org/dc/dcmitype/"/>
    <ds:schemaRef ds:uri="http://purl.org/dc/elements/1.1/"/>
    <ds:schemaRef ds:uri="http://www.w3.org/XML/1998/namespace"/>
    <ds:schemaRef ds:uri="50dcff20-035c-4c82-8671-96c13e48f6eb"/>
    <ds:schemaRef ds:uri="http://schemas.microsoft.com/office/infopath/2007/PartnerControls"/>
    <ds:schemaRef ds:uri="http://schemas.microsoft.com/office/2006/documentManagement/types"/>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3184</TotalTime>
  <Words>1049</Words>
  <Application>Microsoft Office PowerPoint</Application>
  <PresentationFormat>Widescreen</PresentationFormat>
  <Paragraphs>82</Paragraphs>
  <Slides>11</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Calibri Light</vt:lpstr>
      <vt:lpstr>Times New Roman</vt:lpstr>
      <vt:lpstr>Wingdings</vt:lpstr>
      <vt:lpstr>Office Theme</vt:lpstr>
      <vt:lpstr>Benchmark: School Counseling Parent-Teacher Presentation Assignment</vt:lpstr>
      <vt:lpstr> Comprehensive School Counseling Program?              </vt:lpstr>
      <vt:lpstr>              Benefits of implementing a         comprehensive Counseling Program</vt:lpstr>
      <vt:lpstr> Comprehensive Program  Elements</vt:lpstr>
      <vt:lpstr>Goals of a comprehensive  School Counseling Program</vt:lpstr>
      <vt:lpstr>Academic Development</vt:lpstr>
      <vt:lpstr> Career Development</vt:lpstr>
      <vt:lpstr>                Social/Emotional Development</vt:lpstr>
      <vt:lpstr>Advocacy</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Denise Daniel</dc:creator>
  <cp:lastModifiedBy>Carrie Wade</cp:lastModifiedBy>
  <cp:revision>282</cp:revision>
  <cp:lastPrinted>2024-10-05T18:23:27Z</cp:lastPrinted>
  <dcterms:created xsi:type="dcterms:W3CDTF">2021-08-23T17:41:39Z</dcterms:created>
  <dcterms:modified xsi:type="dcterms:W3CDTF">2025-06-29T17:47:20Z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0x0101001131BE6CC062AA46B28E4207E1EE3FC9</vt:lpwstr>
  </property>
</Properties>
</file>