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75" r:id="rId6"/>
    <p:sldId id="261" r:id="rId7"/>
    <p:sldId id="274" r:id="rId8"/>
    <p:sldId id="270" r:id="rId9"/>
    <p:sldId id="277" r:id="rId10"/>
    <p:sldId id="269" r:id="rId11"/>
    <p:sldId id="278" r:id="rId12"/>
    <p:sldId id="259" r:id="rId13"/>
    <p:sldId id="264" r:id="rId14"/>
    <p:sldId id="271" r:id="rId15"/>
    <p:sldId id="272" r:id="rId16"/>
    <p:sldId id="279" r:id="rId17"/>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EDE2ED-1043-4A9E-93CC-E37EA06A7F66}" v="44" dt="2025-07-20T22:56:02.3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65" autoAdjust="0"/>
    <p:restoredTop sz="58369" autoAdjust="0"/>
  </p:normalViewPr>
  <p:slideViewPr>
    <p:cSldViewPr snapToGrid="0">
      <p:cViewPr varScale="1">
        <p:scale>
          <a:sx n="79" d="100"/>
          <a:sy n="79" d="100"/>
        </p:scale>
        <p:origin x="77" y="14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rie Wade" userId="84f1120cddae99fd" providerId="LiveId" clId="{B7EDE2ED-1043-4A9E-93CC-E37EA06A7F66}"/>
    <pc:docChg chg="undo custSel addSld delSld modSld sldOrd">
      <pc:chgData name="Carrie Wade" userId="84f1120cddae99fd" providerId="LiveId" clId="{B7EDE2ED-1043-4A9E-93CC-E37EA06A7F66}" dt="2025-07-21T01:22:13.403" v="19200" actId="20577"/>
      <pc:docMkLst>
        <pc:docMk/>
      </pc:docMkLst>
      <pc:sldChg chg="addSp delSp modSp mod">
        <pc:chgData name="Carrie Wade" userId="84f1120cddae99fd" providerId="LiveId" clId="{B7EDE2ED-1043-4A9E-93CC-E37EA06A7F66}" dt="2025-07-20T20:22:35.897" v="9360" actId="1076"/>
        <pc:sldMkLst>
          <pc:docMk/>
          <pc:sldMk cId="3679044088" sldId="256"/>
        </pc:sldMkLst>
        <pc:spChg chg="mod">
          <ac:chgData name="Carrie Wade" userId="84f1120cddae99fd" providerId="LiveId" clId="{B7EDE2ED-1043-4A9E-93CC-E37EA06A7F66}" dt="2025-07-20T20:21:57.636" v="9353" actId="255"/>
          <ac:spMkLst>
            <pc:docMk/>
            <pc:sldMk cId="3679044088" sldId="256"/>
            <ac:spMk id="2" creationId="{D52F33E9-E30E-4208-807E-1984A61FEE73}"/>
          </ac:spMkLst>
        </pc:spChg>
        <pc:spChg chg="mod">
          <ac:chgData name="Carrie Wade" userId="84f1120cddae99fd" providerId="LiveId" clId="{B7EDE2ED-1043-4A9E-93CC-E37EA06A7F66}" dt="2025-07-20T20:22:35.897" v="9360" actId="1076"/>
          <ac:spMkLst>
            <pc:docMk/>
            <pc:sldMk cId="3679044088" sldId="256"/>
            <ac:spMk id="3" creationId="{2F64C65A-FF4D-4796-9743-17BF99B1DC4C}"/>
          </ac:spMkLst>
        </pc:spChg>
        <pc:picChg chg="add mod">
          <ac:chgData name="Carrie Wade" userId="84f1120cddae99fd" providerId="LiveId" clId="{B7EDE2ED-1043-4A9E-93CC-E37EA06A7F66}" dt="2025-07-20T20:22:29.626" v="9359" actId="14100"/>
          <ac:picMkLst>
            <pc:docMk/>
            <pc:sldMk cId="3679044088" sldId="256"/>
            <ac:picMk id="6" creationId="{AD76B1BD-82CA-CD76-E046-2D7FC5ECEA68}"/>
          </ac:picMkLst>
        </pc:picChg>
      </pc:sldChg>
      <pc:sldChg chg="del">
        <pc:chgData name="Carrie Wade" userId="84f1120cddae99fd" providerId="LiveId" clId="{B7EDE2ED-1043-4A9E-93CC-E37EA06A7F66}" dt="2025-07-20T22:19:40.059" v="15457" actId="2696"/>
        <pc:sldMkLst>
          <pc:docMk/>
          <pc:sldMk cId="3071903712" sldId="258"/>
        </pc:sldMkLst>
      </pc:sldChg>
      <pc:sldChg chg="addSp delSp modSp mod ord">
        <pc:chgData name="Carrie Wade" userId="84f1120cddae99fd" providerId="LiveId" clId="{B7EDE2ED-1043-4A9E-93CC-E37EA06A7F66}" dt="2025-07-21T00:45:00.704" v="18554" actId="1076"/>
        <pc:sldMkLst>
          <pc:docMk/>
          <pc:sldMk cId="2138178490" sldId="259"/>
        </pc:sldMkLst>
        <pc:spChg chg="add del mod">
          <ac:chgData name="Carrie Wade" userId="84f1120cddae99fd" providerId="LiveId" clId="{B7EDE2ED-1043-4A9E-93CC-E37EA06A7F66}" dt="2025-07-21T00:45:00.704" v="18554" actId="1076"/>
          <ac:spMkLst>
            <pc:docMk/>
            <pc:sldMk cId="2138178490" sldId="259"/>
            <ac:spMk id="2" creationId="{F5432F6E-A790-4EA9-B399-ED3EE23E86B2}"/>
          </ac:spMkLst>
        </pc:spChg>
        <pc:spChg chg="mod">
          <ac:chgData name="Carrie Wade" userId="84f1120cddae99fd" providerId="LiveId" clId="{B7EDE2ED-1043-4A9E-93CC-E37EA06A7F66}" dt="2025-07-21T00:44:47.829" v="18553" actId="113"/>
          <ac:spMkLst>
            <pc:docMk/>
            <pc:sldMk cId="2138178490" sldId="259"/>
            <ac:spMk id="3" creationId="{0133A215-09E3-4C78-BBF8-4D14B92E34D1}"/>
          </ac:spMkLst>
        </pc:spChg>
        <pc:picChg chg="add mod">
          <ac:chgData name="Carrie Wade" userId="84f1120cddae99fd" providerId="LiveId" clId="{B7EDE2ED-1043-4A9E-93CC-E37EA06A7F66}" dt="2025-07-20T22:26:37.257" v="15589" actId="1076"/>
          <ac:picMkLst>
            <pc:docMk/>
            <pc:sldMk cId="2138178490" sldId="259"/>
            <ac:picMk id="5" creationId="{F9E8A60E-9E38-BC86-1587-947D287C8E68}"/>
          </ac:picMkLst>
        </pc:picChg>
        <pc:picChg chg="add mod">
          <ac:chgData name="Carrie Wade" userId="84f1120cddae99fd" providerId="LiveId" clId="{B7EDE2ED-1043-4A9E-93CC-E37EA06A7F66}" dt="2025-07-21T00:44:18.077" v="18528" actId="14100"/>
          <ac:picMkLst>
            <pc:docMk/>
            <pc:sldMk cId="2138178490" sldId="259"/>
            <ac:picMk id="6" creationId="{DAE85996-CD73-5995-8D1A-7DEA9C50EE9A}"/>
          </ac:picMkLst>
        </pc:picChg>
      </pc:sldChg>
      <pc:sldChg chg="del">
        <pc:chgData name="Carrie Wade" userId="84f1120cddae99fd" providerId="LiveId" clId="{B7EDE2ED-1043-4A9E-93CC-E37EA06A7F66}" dt="2025-07-20T22:19:52.001" v="15461" actId="2696"/>
        <pc:sldMkLst>
          <pc:docMk/>
          <pc:sldMk cId="2980092717" sldId="260"/>
        </pc:sldMkLst>
      </pc:sldChg>
      <pc:sldChg chg="addSp delSp modSp mod ord">
        <pc:chgData name="Carrie Wade" userId="84f1120cddae99fd" providerId="LiveId" clId="{B7EDE2ED-1043-4A9E-93CC-E37EA06A7F66}" dt="2025-07-20T23:07:16.285" v="16272"/>
        <pc:sldMkLst>
          <pc:docMk/>
          <pc:sldMk cId="1252847903" sldId="261"/>
        </pc:sldMkLst>
        <pc:spChg chg="mod">
          <ac:chgData name="Carrie Wade" userId="84f1120cddae99fd" providerId="LiveId" clId="{B7EDE2ED-1043-4A9E-93CC-E37EA06A7F66}" dt="2025-07-20T20:23:09.197" v="9381" actId="27636"/>
          <ac:spMkLst>
            <pc:docMk/>
            <pc:sldMk cId="1252847903" sldId="261"/>
            <ac:spMk id="2" creationId="{34D60B32-7DF4-4F46-87B4-C384C7FF9625}"/>
          </ac:spMkLst>
        </pc:spChg>
        <pc:spChg chg="mod">
          <ac:chgData name="Carrie Wade" userId="84f1120cddae99fd" providerId="LiveId" clId="{B7EDE2ED-1043-4A9E-93CC-E37EA06A7F66}" dt="2025-07-17T19:33:30.248" v="555" actId="5793"/>
          <ac:spMkLst>
            <pc:docMk/>
            <pc:sldMk cId="1252847903" sldId="261"/>
            <ac:spMk id="3" creationId="{EC6A9A33-545A-4299-AF69-D4993FE565AA}"/>
          </ac:spMkLst>
        </pc:spChg>
        <pc:picChg chg="add mod">
          <ac:chgData name="Carrie Wade" userId="84f1120cddae99fd" providerId="LiveId" clId="{B7EDE2ED-1043-4A9E-93CC-E37EA06A7F66}" dt="2025-07-18T01:04:24.609" v="3686" actId="14100"/>
          <ac:picMkLst>
            <pc:docMk/>
            <pc:sldMk cId="1252847903" sldId="261"/>
            <ac:picMk id="7" creationId="{88ABA44A-E906-8EA6-A799-FE52286DC20B}"/>
          </ac:picMkLst>
        </pc:picChg>
      </pc:sldChg>
      <pc:sldChg chg="del">
        <pc:chgData name="Carrie Wade" userId="84f1120cddae99fd" providerId="LiveId" clId="{B7EDE2ED-1043-4A9E-93CC-E37EA06A7F66}" dt="2025-07-20T22:20:00.592" v="15463" actId="2696"/>
        <pc:sldMkLst>
          <pc:docMk/>
          <pc:sldMk cId="2818302329" sldId="262"/>
        </pc:sldMkLst>
      </pc:sldChg>
      <pc:sldChg chg="del">
        <pc:chgData name="Carrie Wade" userId="84f1120cddae99fd" providerId="LiveId" clId="{B7EDE2ED-1043-4A9E-93CC-E37EA06A7F66}" dt="2025-07-20T22:19:35.948" v="15456" actId="2696"/>
        <pc:sldMkLst>
          <pc:docMk/>
          <pc:sldMk cId="2521566928" sldId="263"/>
        </pc:sldMkLst>
      </pc:sldChg>
      <pc:sldChg chg="addSp delSp modSp mod ord">
        <pc:chgData name="Carrie Wade" userId="84f1120cddae99fd" providerId="LiveId" clId="{B7EDE2ED-1043-4A9E-93CC-E37EA06A7F66}" dt="2025-07-21T00:48:07.504" v="18587" actId="20577"/>
        <pc:sldMkLst>
          <pc:docMk/>
          <pc:sldMk cId="3227264505" sldId="264"/>
        </pc:sldMkLst>
        <pc:spChg chg="mod">
          <ac:chgData name="Carrie Wade" userId="84f1120cddae99fd" providerId="LiveId" clId="{B7EDE2ED-1043-4A9E-93CC-E37EA06A7F66}" dt="2025-07-20T21:53:28.666" v="14205" actId="20577"/>
          <ac:spMkLst>
            <pc:docMk/>
            <pc:sldMk cId="3227264505" sldId="264"/>
            <ac:spMk id="2" creationId="{DFA85FAD-93D7-47AC-BD71-108CB5EB2C64}"/>
          </ac:spMkLst>
        </pc:spChg>
        <pc:spChg chg="mod">
          <ac:chgData name="Carrie Wade" userId="84f1120cddae99fd" providerId="LiveId" clId="{B7EDE2ED-1043-4A9E-93CC-E37EA06A7F66}" dt="2025-07-21T00:48:07.504" v="18587" actId="20577"/>
          <ac:spMkLst>
            <pc:docMk/>
            <pc:sldMk cId="3227264505" sldId="264"/>
            <ac:spMk id="3" creationId="{16870EC4-C2DC-4D43-A943-ABF1C742F806}"/>
          </ac:spMkLst>
        </pc:spChg>
        <pc:picChg chg="add mod">
          <ac:chgData name="Carrie Wade" userId="84f1120cddae99fd" providerId="LiveId" clId="{B7EDE2ED-1043-4A9E-93CC-E37EA06A7F66}" dt="2025-07-20T21:54:17.233" v="14220" actId="1076"/>
          <ac:picMkLst>
            <pc:docMk/>
            <pc:sldMk cId="3227264505" sldId="264"/>
            <ac:picMk id="6" creationId="{9DEE3850-FEFE-5252-FEC4-3FE6802BBA5C}"/>
          </ac:picMkLst>
        </pc:picChg>
      </pc:sldChg>
      <pc:sldChg chg="modSp del mod">
        <pc:chgData name="Carrie Wade" userId="84f1120cddae99fd" providerId="LiveId" clId="{B7EDE2ED-1043-4A9E-93CC-E37EA06A7F66}" dt="2025-07-20T20:57:18.757" v="11454" actId="2696"/>
        <pc:sldMkLst>
          <pc:docMk/>
          <pc:sldMk cId="2618176434" sldId="265"/>
        </pc:sldMkLst>
        <pc:spChg chg="mod">
          <ac:chgData name="Carrie Wade" userId="84f1120cddae99fd" providerId="LiveId" clId="{B7EDE2ED-1043-4A9E-93CC-E37EA06A7F66}" dt="2025-07-20T20:34:52.236" v="10349" actId="5793"/>
          <ac:spMkLst>
            <pc:docMk/>
            <pc:sldMk cId="2618176434" sldId="265"/>
            <ac:spMk id="3" creationId="{A6DB2FDC-7978-456D-9713-2F3784972E58}"/>
          </ac:spMkLst>
        </pc:spChg>
      </pc:sldChg>
      <pc:sldChg chg="del">
        <pc:chgData name="Carrie Wade" userId="84f1120cddae99fd" providerId="LiveId" clId="{B7EDE2ED-1043-4A9E-93CC-E37EA06A7F66}" dt="2025-07-20T22:19:28.621" v="15454" actId="2696"/>
        <pc:sldMkLst>
          <pc:docMk/>
          <pc:sldMk cId="3046373094" sldId="267"/>
        </pc:sldMkLst>
      </pc:sldChg>
      <pc:sldChg chg="addSp delSp modSp mod ord">
        <pc:chgData name="Carrie Wade" userId="84f1120cddae99fd" providerId="LiveId" clId="{B7EDE2ED-1043-4A9E-93CC-E37EA06A7F66}" dt="2025-07-21T00:28:42.428" v="17969" actId="20577"/>
        <pc:sldMkLst>
          <pc:docMk/>
          <pc:sldMk cId="3206594137" sldId="269"/>
        </pc:sldMkLst>
        <pc:spChg chg="mod">
          <ac:chgData name="Carrie Wade" userId="84f1120cddae99fd" providerId="LiveId" clId="{B7EDE2ED-1043-4A9E-93CC-E37EA06A7F66}" dt="2025-07-20T22:21:41.534" v="15477" actId="20577"/>
          <ac:spMkLst>
            <pc:docMk/>
            <pc:sldMk cId="3206594137" sldId="269"/>
            <ac:spMk id="2" creationId="{03DB8353-428C-4AC8-1A86-94C6917C98D9}"/>
          </ac:spMkLst>
        </pc:spChg>
        <pc:spChg chg="mod">
          <ac:chgData name="Carrie Wade" userId="84f1120cddae99fd" providerId="LiveId" clId="{B7EDE2ED-1043-4A9E-93CC-E37EA06A7F66}" dt="2025-07-21T00:28:42.428" v="17969" actId="20577"/>
          <ac:spMkLst>
            <pc:docMk/>
            <pc:sldMk cId="3206594137" sldId="269"/>
            <ac:spMk id="3" creationId="{7E099292-AE43-A18B-EC48-EE9C03900320}"/>
          </ac:spMkLst>
        </pc:spChg>
        <pc:picChg chg="del mod">
          <ac:chgData name="Carrie Wade" userId="84f1120cddae99fd" providerId="LiveId" clId="{B7EDE2ED-1043-4A9E-93CC-E37EA06A7F66}" dt="2025-07-20T20:59:55.022" v="11492" actId="478"/>
          <ac:picMkLst>
            <pc:docMk/>
            <pc:sldMk cId="3206594137" sldId="269"/>
            <ac:picMk id="5" creationId="{39F361BA-3B32-2FD9-ED7C-1D06EBED0F9F}"/>
          </ac:picMkLst>
        </pc:picChg>
        <pc:picChg chg="add mod">
          <ac:chgData name="Carrie Wade" userId="84f1120cddae99fd" providerId="LiveId" clId="{B7EDE2ED-1043-4A9E-93CC-E37EA06A7F66}" dt="2025-07-20T22:23:05.583" v="15514" actId="1076"/>
          <ac:picMkLst>
            <pc:docMk/>
            <pc:sldMk cId="3206594137" sldId="269"/>
            <ac:picMk id="6" creationId="{B3FCA028-A98C-B400-74D7-0766C3263F95}"/>
          </ac:picMkLst>
        </pc:picChg>
      </pc:sldChg>
      <pc:sldChg chg="addSp delSp modSp mod ord">
        <pc:chgData name="Carrie Wade" userId="84f1120cddae99fd" providerId="LiveId" clId="{B7EDE2ED-1043-4A9E-93CC-E37EA06A7F66}" dt="2025-07-21T01:22:13.403" v="19200" actId="20577"/>
        <pc:sldMkLst>
          <pc:docMk/>
          <pc:sldMk cId="3465790448" sldId="270"/>
        </pc:sldMkLst>
        <pc:spChg chg="mod">
          <ac:chgData name="Carrie Wade" userId="84f1120cddae99fd" providerId="LiveId" clId="{B7EDE2ED-1043-4A9E-93CC-E37EA06A7F66}" dt="2025-07-18T20:25:37.236" v="6345" actId="1076"/>
          <ac:spMkLst>
            <pc:docMk/>
            <pc:sldMk cId="3465790448" sldId="270"/>
            <ac:spMk id="2" creationId="{9D987720-5DDB-8B0D-2BCE-190ACFD8C8BA}"/>
          </ac:spMkLst>
        </pc:spChg>
        <pc:spChg chg="mod">
          <ac:chgData name="Carrie Wade" userId="84f1120cddae99fd" providerId="LiveId" clId="{B7EDE2ED-1043-4A9E-93CC-E37EA06A7F66}" dt="2025-07-21T01:22:13.403" v="19200" actId="20577"/>
          <ac:spMkLst>
            <pc:docMk/>
            <pc:sldMk cId="3465790448" sldId="270"/>
            <ac:spMk id="3" creationId="{40D93164-57B0-212C-6F39-B77DC1CDB560}"/>
          </ac:spMkLst>
        </pc:spChg>
        <pc:picChg chg="add mod">
          <ac:chgData name="Carrie Wade" userId="84f1120cddae99fd" providerId="LiveId" clId="{B7EDE2ED-1043-4A9E-93CC-E37EA06A7F66}" dt="2025-07-20T22:44:13.645" v="15772" actId="1076"/>
          <ac:picMkLst>
            <pc:docMk/>
            <pc:sldMk cId="3465790448" sldId="270"/>
            <ac:picMk id="6" creationId="{911D2F2C-0802-9DD2-194B-B8BF4B1E7931}"/>
          </ac:picMkLst>
        </pc:picChg>
      </pc:sldChg>
      <pc:sldChg chg="delSp modSp mod ord">
        <pc:chgData name="Carrie Wade" userId="84f1120cddae99fd" providerId="LiveId" clId="{B7EDE2ED-1043-4A9E-93CC-E37EA06A7F66}" dt="2025-07-20T23:07:34.626" v="16290"/>
        <pc:sldMkLst>
          <pc:docMk/>
          <pc:sldMk cId="264989775" sldId="271"/>
        </pc:sldMkLst>
        <pc:spChg chg="mod">
          <ac:chgData name="Carrie Wade" userId="84f1120cddae99fd" providerId="LiveId" clId="{B7EDE2ED-1043-4A9E-93CC-E37EA06A7F66}" dt="2025-07-20T21:56:56.704" v="14268" actId="14100"/>
          <ac:spMkLst>
            <pc:docMk/>
            <pc:sldMk cId="264989775" sldId="271"/>
            <ac:spMk id="2" creationId="{9C5ED748-A5CC-7890-5867-16995B126A54}"/>
          </ac:spMkLst>
        </pc:spChg>
        <pc:spChg chg="mod">
          <ac:chgData name="Carrie Wade" userId="84f1120cddae99fd" providerId="LiveId" clId="{B7EDE2ED-1043-4A9E-93CC-E37EA06A7F66}" dt="2025-07-20T22:49:14.439" v="16133" actId="20577"/>
          <ac:spMkLst>
            <pc:docMk/>
            <pc:sldMk cId="264989775" sldId="271"/>
            <ac:spMk id="3" creationId="{5E8ACB46-B1F8-9F58-9534-7426BF98BBB6}"/>
          </ac:spMkLst>
        </pc:spChg>
        <pc:picChg chg="del mod">
          <ac:chgData name="Carrie Wade" userId="84f1120cddae99fd" providerId="LiveId" clId="{B7EDE2ED-1043-4A9E-93CC-E37EA06A7F66}" dt="2025-07-20T21:56:18.705" v="14223" actId="478"/>
          <ac:picMkLst>
            <pc:docMk/>
            <pc:sldMk cId="264989775" sldId="271"/>
            <ac:picMk id="5" creationId="{49215AA3-9F8A-CA8C-B4CB-8D9B2992CEA7}"/>
          </ac:picMkLst>
        </pc:picChg>
      </pc:sldChg>
      <pc:sldChg chg="delSp modSp mod ord">
        <pc:chgData name="Carrie Wade" userId="84f1120cddae99fd" providerId="LiveId" clId="{B7EDE2ED-1043-4A9E-93CC-E37EA06A7F66}" dt="2025-07-20T23:07:36.562" v="16292"/>
        <pc:sldMkLst>
          <pc:docMk/>
          <pc:sldMk cId="1634292415" sldId="272"/>
        </pc:sldMkLst>
        <pc:spChg chg="mod">
          <ac:chgData name="Carrie Wade" userId="84f1120cddae99fd" providerId="LiveId" clId="{B7EDE2ED-1043-4A9E-93CC-E37EA06A7F66}" dt="2025-07-20T22:15:47.134" v="15441" actId="14100"/>
          <ac:spMkLst>
            <pc:docMk/>
            <pc:sldMk cId="1634292415" sldId="272"/>
            <ac:spMk id="2" creationId="{5E2039C0-BD13-3282-E992-10D31CA5963D}"/>
          </ac:spMkLst>
        </pc:spChg>
        <pc:spChg chg="mod">
          <ac:chgData name="Carrie Wade" userId="84f1120cddae99fd" providerId="LiveId" clId="{B7EDE2ED-1043-4A9E-93CC-E37EA06A7F66}" dt="2025-07-20T22:25:07.785" v="15576" actId="20577"/>
          <ac:spMkLst>
            <pc:docMk/>
            <pc:sldMk cId="1634292415" sldId="272"/>
            <ac:spMk id="3" creationId="{9FF30392-4D89-AA71-28E8-9830B427CEAC}"/>
          </ac:spMkLst>
        </pc:spChg>
        <pc:picChg chg="del mod">
          <ac:chgData name="Carrie Wade" userId="84f1120cddae99fd" providerId="LiveId" clId="{B7EDE2ED-1043-4A9E-93CC-E37EA06A7F66}" dt="2025-07-20T22:03:14.510" v="15064" actId="478"/>
          <ac:picMkLst>
            <pc:docMk/>
            <pc:sldMk cId="1634292415" sldId="272"/>
            <ac:picMk id="5" creationId="{0E523C8C-6615-C79C-74D6-485C120BB179}"/>
          </ac:picMkLst>
        </pc:picChg>
      </pc:sldChg>
      <pc:sldChg chg="del">
        <pc:chgData name="Carrie Wade" userId="84f1120cddae99fd" providerId="LiveId" clId="{B7EDE2ED-1043-4A9E-93CC-E37EA06A7F66}" dt="2025-07-20T22:19:55.244" v="15462" actId="2696"/>
        <pc:sldMkLst>
          <pc:docMk/>
          <pc:sldMk cId="272191003" sldId="273"/>
        </pc:sldMkLst>
      </pc:sldChg>
      <pc:sldChg chg="addSp delSp modSp mod ord">
        <pc:chgData name="Carrie Wade" userId="84f1120cddae99fd" providerId="LiveId" clId="{B7EDE2ED-1043-4A9E-93CC-E37EA06A7F66}" dt="2025-07-21T01:21:42.142" v="19037" actId="27636"/>
        <pc:sldMkLst>
          <pc:docMk/>
          <pc:sldMk cId="1479877660" sldId="274"/>
        </pc:sldMkLst>
        <pc:spChg chg="mod">
          <ac:chgData name="Carrie Wade" userId="84f1120cddae99fd" providerId="LiveId" clId="{B7EDE2ED-1043-4A9E-93CC-E37EA06A7F66}" dt="2025-07-20T22:42:55.888" v="15765" actId="14100"/>
          <ac:spMkLst>
            <pc:docMk/>
            <pc:sldMk cId="1479877660" sldId="274"/>
            <ac:spMk id="2" creationId="{FE331F3E-D647-5304-7759-2555A253BF77}"/>
          </ac:spMkLst>
        </pc:spChg>
        <pc:spChg chg="mod">
          <ac:chgData name="Carrie Wade" userId="84f1120cddae99fd" providerId="LiveId" clId="{B7EDE2ED-1043-4A9E-93CC-E37EA06A7F66}" dt="2025-07-21T01:21:42.142" v="19037" actId="27636"/>
          <ac:spMkLst>
            <pc:docMk/>
            <pc:sldMk cId="1479877660" sldId="274"/>
            <ac:spMk id="3" creationId="{14739105-1594-2433-A7E3-D38D177A3920}"/>
          </ac:spMkLst>
        </pc:spChg>
        <pc:picChg chg="add mod">
          <ac:chgData name="Carrie Wade" userId="84f1120cddae99fd" providerId="LiveId" clId="{B7EDE2ED-1043-4A9E-93CC-E37EA06A7F66}" dt="2025-07-20T22:42:41.783" v="15763" actId="14100"/>
          <ac:picMkLst>
            <pc:docMk/>
            <pc:sldMk cId="1479877660" sldId="274"/>
            <ac:picMk id="5" creationId="{4EE51154-D424-68FC-8FA7-9ED3017429A1}"/>
          </ac:picMkLst>
        </pc:picChg>
        <pc:picChg chg="add mod">
          <ac:chgData name="Carrie Wade" userId="84f1120cddae99fd" providerId="LiveId" clId="{B7EDE2ED-1043-4A9E-93CC-E37EA06A7F66}" dt="2025-07-20T23:42:07.241" v="16444" actId="1076"/>
          <ac:picMkLst>
            <pc:docMk/>
            <pc:sldMk cId="1479877660" sldId="274"/>
            <ac:picMk id="6" creationId="{184B33B1-C78B-C6CF-DA75-865C9B40264F}"/>
          </ac:picMkLst>
        </pc:picChg>
      </pc:sldChg>
      <pc:sldChg chg="addSp delSp modSp mod ord">
        <pc:chgData name="Carrie Wade" userId="84f1120cddae99fd" providerId="LiveId" clId="{B7EDE2ED-1043-4A9E-93CC-E37EA06A7F66}" dt="2025-07-20T23:07:13.894" v="16270"/>
        <pc:sldMkLst>
          <pc:docMk/>
          <pc:sldMk cId="1474963550" sldId="275"/>
        </pc:sldMkLst>
        <pc:spChg chg="mod">
          <ac:chgData name="Carrie Wade" userId="84f1120cddae99fd" providerId="LiveId" clId="{B7EDE2ED-1043-4A9E-93CC-E37EA06A7F66}" dt="2025-07-20T17:01:55.872" v="8203" actId="20577"/>
          <ac:spMkLst>
            <pc:docMk/>
            <pc:sldMk cId="1474963550" sldId="275"/>
            <ac:spMk id="2" creationId="{79D02AC1-EF4B-AC66-CD38-74BBF4F9C42A}"/>
          </ac:spMkLst>
        </pc:spChg>
        <pc:spChg chg="add del mod">
          <ac:chgData name="Carrie Wade" userId="84f1120cddae99fd" providerId="LiveId" clId="{B7EDE2ED-1043-4A9E-93CC-E37EA06A7F66}" dt="2025-07-20T22:37:53.012" v="15666" actId="20577"/>
          <ac:spMkLst>
            <pc:docMk/>
            <pc:sldMk cId="1474963550" sldId="275"/>
            <ac:spMk id="3" creationId="{7A24E04C-3568-7EC4-E8CF-F03F5786D747}"/>
          </ac:spMkLst>
        </pc:spChg>
        <pc:spChg chg="add del mod">
          <ac:chgData name="Carrie Wade" userId="84f1120cddae99fd" providerId="LiveId" clId="{B7EDE2ED-1043-4A9E-93CC-E37EA06A7F66}" dt="2025-07-20T17:08:01.051" v="8258" actId="478"/>
          <ac:spMkLst>
            <pc:docMk/>
            <pc:sldMk cId="1474963550" sldId="275"/>
            <ac:spMk id="12" creationId="{CCE4F3F1-E272-3C97-108A-2D25C9871D35}"/>
          </ac:spMkLst>
        </pc:spChg>
        <pc:picChg chg="add del mod">
          <ac:chgData name="Carrie Wade" userId="84f1120cddae99fd" providerId="LiveId" clId="{B7EDE2ED-1043-4A9E-93CC-E37EA06A7F66}" dt="2025-07-20T17:04:16.850" v="8207" actId="478"/>
          <ac:picMkLst>
            <pc:docMk/>
            <pc:sldMk cId="1474963550" sldId="275"/>
            <ac:picMk id="5" creationId="{A1B8EA3C-E70C-5A3E-A6C0-7C4AC077429A}"/>
          </ac:picMkLst>
        </pc:picChg>
        <pc:picChg chg="add mod">
          <ac:chgData name="Carrie Wade" userId="84f1120cddae99fd" providerId="LiveId" clId="{B7EDE2ED-1043-4A9E-93CC-E37EA06A7F66}" dt="2025-07-20T17:10:57.254" v="8371" actId="1076"/>
          <ac:picMkLst>
            <pc:docMk/>
            <pc:sldMk cId="1474963550" sldId="275"/>
            <ac:picMk id="7" creationId="{9FF6E86A-20C1-10E8-4F45-F0AEE1404259}"/>
          </ac:picMkLst>
        </pc:picChg>
        <pc:picChg chg="add mod">
          <ac:chgData name="Carrie Wade" userId="84f1120cddae99fd" providerId="LiveId" clId="{B7EDE2ED-1043-4A9E-93CC-E37EA06A7F66}" dt="2025-07-20T17:10:55.354" v="8370" actId="1076"/>
          <ac:picMkLst>
            <pc:docMk/>
            <pc:sldMk cId="1474963550" sldId="275"/>
            <ac:picMk id="9" creationId="{153DEABE-5D20-35A9-8630-436DD7150633}"/>
          </ac:picMkLst>
        </pc:picChg>
        <pc:picChg chg="add mod">
          <ac:chgData name="Carrie Wade" userId="84f1120cddae99fd" providerId="LiveId" clId="{B7EDE2ED-1043-4A9E-93CC-E37EA06A7F66}" dt="2025-07-20T22:28:29.493" v="15630" actId="1076"/>
          <ac:picMkLst>
            <pc:docMk/>
            <pc:sldMk cId="1474963550" sldId="275"/>
            <ac:picMk id="10" creationId="{A44739A9-0F12-B4BA-9AFB-3D279B1D1DF1}"/>
          </ac:picMkLst>
        </pc:picChg>
      </pc:sldChg>
      <pc:sldChg chg="del">
        <pc:chgData name="Carrie Wade" userId="84f1120cddae99fd" providerId="LiveId" clId="{B7EDE2ED-1043-4A9E-93CC-E37EA06A7F66}" dt="2025-07-20T22:19:42.974" v="15458" actId="2696"/>
        <pc:sldMkLst>
          <pc:docMk/>
          <pc:sldMk cId="4021842055" sldId="276"/>
        </pc:sldMkLst>
      </pc:sldChg>
      <pc:sldChg chg="addSp delSp modSp mod ord">
        <pc:chgData name="Carrie Wade" userId="84f1120cddae99fd" providerId="LiveId" clId="{B7EDE2ED-1043-4A9E-93CC-E37EA06A7F66}" dt="2025-07-21T00:26:54.614" v="17914" actId="20577"/>
        <pc:sldMkLst>
          <pc:docMk/>
          <pc:sldMk cId="2268963882" sldId="277"/>
        </pc:sldMkLst>
        <pc:spChg chg="mod">
          <ac:chgData name="Carrie Wade" userId="84f1120cddae99fd" providerId="LiveId" clId="{B7EDE2ED-1043-4A9E-93CC-E37EA06A7F66}" dt="2025-07-20T22:58:47.430" v="16265" actId="14100"/>
          <ac:spMkLst>
            <pc:docMk/>
            <pc:sldMk cId="2268963882" sldId="277"/>
            <ac:spMk id="2" creationId="{B5FD5B6F-ED2C-FD3D-34DE-DD57407ABE1A}"/>
          </ac:spMkLst>
        </pc:spChg>
        <pc:spChg chg="mod">
          <ac:chgData name="Carrie Wade" userId="84f1120cddae99fd" providerId="LiveId" clId="{B7EDE2ED-1043-4A9E-93CC-E37EA06A7F66}" dt="2025-07-21T00:26:54.614" v="17914" actId="20577"/>
          <ac:spMkLst>
            <pc:docMk/>
            <pc:sldMk cId="2268963882" sldId="277"/>
            <ac:spMk id="3" creationId="{CBF9E698-45A7-20EF-6B52-84DDCCD43725}"/>
          </ac:spMkLst>
        </pc:spChg>
        <pc:picChg chg="del">
          <ac:chgData name="Carrie Wade" userId="84f1120cddae99fd" providerId="LiveId" clId="{B7EDE2ED-1043-4A9E-93CC-E37EA06A7F66}" dt="2025-07-20T17:19:59.991" v="8826" actId="478"/>
          <ac:picMkLst>
            <pc:docMk/>
            <pc:sldMk cId="2268963882" sldId="277"/>
            <ac:picMk id="5" creationId="{116BF266-1C69-1870-0103-F578B30C553B}"/>
          </ac:picMkLst>
        </pc:picChg>
        <pc:picChg chg="add del mod">
          <ac:chgData name="Carrie Wade" userId="84f1120cddae99fd" providerId="LiveId" clId="{B7EDE2ED-1043-4A9E-93CC-E37EA06A7F66}" dt="2025-07-20T22:55:51.249" v="16206" actId="478"/>
          <ac:picMkLst>
            <pc:docMk/>
            <pc:sldMk cId="2268963882" sldId="277"/>
            <ac:picMk id="5" creationId="{E09CF390-28D3-3E3D-99F9-583EF906CBD3}"/>
          </ac:picMkLst>
        </pc:picChg>
        <pc:picChg chg="add mod">
          <ac:chgData name="Carrie Wade" userId="84f1120cddae99fd" providerId="LiveId" clId="{B7EDE2ED-1043-4A9E-93CC-E37EA06A7F66}" dt="2025-07-20T22:58:35.478" v="16263" actId="14100"/>
          <ac:picMkLst>
            <pc:docMk/>
            <pc:sldMk cId="2268963882" sldId="277"/>
            <ac:picMk id="7" creationId="{A3380A67-F9A2-D83B-0F43-7FED9CEC72F3}"/>
          </ac:picMkLst>
        </pc:picChg>
      </pc:sldChg>
      <pc:sldChg chg="addSp delSp modSp mod ord">
        <pc:chgData name="Carrie Wade" userId="84f1120cddae99fd" providerId="LiveId" clId="{B7EDE2ED-1043-4A9E-93CC-E37EA06A7F66}" dt="2025-07-21T00:10:58.317" v="17823" actId="1076"/>
        <pc:sldMkLst>
          <pc:docMk/>
          <pc:sldMk cId="2127451797" sldId="278"/>
        </pc:sldMkLst>
        <pc:spChg chg="mod">
          <ac:chgData name="Carrie Wade" userId="84f1120cddae99fd" providerId="LiveId" clId="{B7EDE2ED-1043-4A9E-93CC-E37EA06A7F66}" dt="2025-07-20T21:42:28.556" v="13627" actId="14100"/>
          <ac:spMkLst>
            <pc:docMk/>
            <pc:sldMk cId="2127451797" sldId="278"/>
            <ac:spMk id="2" creationId="{D1278930-5CA8-0ED6-2206-66BC898EFBCE}"/>
          </ac:spMkLst>
        </pc:spChg>
        <pc:spChg chg="mod">
          <ac:chgData name="Carrie Wade" userId="84f1120cddae99fd" providerId="LiveId" clId="{B7EDE2ED-1043-4A9E-93CC-E37EA06A7F66}" dt="2025-07-21T00:09:59.928" v="17818" actId="20577"/>
          <ac:spMkLst>
            <pc:docMk/>
            <pc:sldMk cId="2127451797" sldId="278"/>
            <ac:spMk id="3" creationId="{62F474A0-536A-B83A-7163-038AA4CFE294}"/>
          </ac:spMkLst>
        </pc:spChg>
        <pc:picChg chg="add mod">
          <ac:chgData name="Carrie Wade" userId="84f1120cddae99fd" providerId="LiveId" clId="{B7EDE2ED-1043-4A9E-93CC-E37EA06A7F66}" dt="2025-07-21T00:10:58.317" v="17823" actId="1076"/>
          <ac:picMkLst>
            <pc:docMk/>
            <pc:sldMk cId="2127451797" sldId="278"/>
            <ac:picMk id="5" creationId="{772D2170-1FA7-7D16-5453-A0B12008F930}"/>
          </ac:picMkLst>
        </pc:picChg>
      </pc:sldChg>
      <pc:sldChg chg="del">
        <pc:chgData name="Carrie Wade" userId="84f1120cddae99fd" providerId="LiveId" clId="{B7EDE2ED-1043-4A9E-93CC-E37EA06A7F66}" dt="2025-07-20T22:19:49.012" v="15460" actId="2696"/>
        <pc:sldMkLst>
          <pc:docMk/>
          <pc:sldMk cId="3987672615" sldId="279"/>
        </pc:sldMkLst>
      </pc:sldChg>
      <pc:sldChg chg="modSp new mod">
        <pc:chgData name="Carrie Wade" userId="84f1120cddae99fd" providerId="LiveId" clId="{B7EDE2ED-1043-4A9E-93CC-E37EA06A7F66}" dt="2025-07-21T00:53:26.916" v="19000" actId="20577"/>
        <pc:sldMkLst>
          <pc:docMk/>
          <pc:sldMk cId="4129408284" sldId="279"/>
        </pc:sldMkLst>
        <pc:spChg chg="mod">
          <ac:chgData name="Carrie Wade" userId="84f1120cddae99fd" providerId="LiveId" clId="{B7EDE2ED-1043-4A9E-93CC-E37EA06A7F66}" dt="2025-07-21T00:53:26.916" v="19000" actId="20577"/>
          <ac:spMkLst>
            <pc:docMk/>
            <pc:sldMk cId="4129408284" sldId="279"/>
            <ac:spMk id="3" creationId="{AD99804B-4616-8D63-C132-0DD2E38B1732}"/>
          </ac:spMkLst>
        </pc:spChg>
      </pc:sldChg>
      <pc:sldChg chg="del">
        <pc:chgData name="Carrie Wade" userId="84f1120cddae99fd" providerId="LiveId" clId="{B7EDE2ED-1043-4A9E-93CC-E37EA06A7F66}" dt="2025-07-20T22:19:33.092" v="15455" actId="2696"/>
        <pc:sldMkLst>
          <pc:docMk/>
          <pc:sldMk cId="1443523508" sldId="280"/>
        </pc:sldMkLst>
      </pc:sldChg>
      <pc:sldChg chg="del">
        <pc:chgData name="Carrie Wade" userId="84f1120cddae99fd" providerId="LiveId" clId="{B7EDE2ED-1043-4A9E-93CC-E37EA06A7F66}" dt="2025-07-20T22:19:45.488" v="15459" actId="2696"/>
        <pc:sldMkLst>
          <pc:docMk/>
          <pc:sldMk cId="1035269565" sldId="281"/>
        </pc:sldMkLst>
      </pc:sldChg>
      <pc:sldChg chg="del">
        <pc:chgData name="Carrie Wade" userId="84f1120cddae99fd" providerId="LiveId" clId="{B7EDE2ED-1043-4A9E-93CC-E37EA06A7F66}" dt="2025-07-20T22:36:51.927" v="15631" actId="2696"/>
        <pc:sldMkLst>
          <pc:docMk/>
          <pc:sldMk cId="3695803674"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EBE76777-3AFA-4A06-8D21-66B804AE840D}" type="datetimeFigureOut">
              <a:rPr lang="en-US" smtClean="0"/>
              <a:t>7/20/2025</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FBCD2618-DA33-4AFC-A74A-E17B4CC922E1}" type="slidenum">
              <a:rPr lang="en-US" smtClean="0"/>
              <a:t>‹#›</a:t>
            </a:fld>
            <a:endParaRPr lang="en-US" dirty="0"/>
          </a:p>
        </p:txBody>
      </p:sp>
    </p:spTree>
    <p:extLst>
      <p:ext uri="{BB962C8B-B14F-4D97-AF65-F5344CB8AC3E}">
        <p14:creationId xmlns:p14="http://schemas.microsoft.com/office/powerpoint/2010/main" val="3359605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1</a:t>
            </a:fld>
            <a:endParaRPr lang="en-US" dirty="0"/>
          </a:p>
        </p:txBody>
      </p:sp>
    </p:spTree>
    <p:extLst>
      <p:ext uri="{BB962C8B-B14F-4D97-AF65-F5344CB8AC3E}">
        <p14:creationId xmlns:p14="http://schemas.microsoft.com/office/powerpoint/2010/main" val="4233621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3</a:t>
            </a:fld>
            <a:endParaRPr lang="en-US"/>
          </a:p>
        </p:txBody>
      </p:sp>
    </p:spTree>
    <p:extLst>
      <p:ext uri="{BB962C8B-B14F-4D97-AF65-F5344CB8AC3E}">
        <p14:creationId xmlns:p14="http://schemas.microsoft.com/office/powerpoint/2010/main" val="256270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7</a:t>
            </a:fld>
            <a:endParaRPr lang="en-US" dirty="0"/>
          </a:p>
        </p:txBody>
      </p:sp>
    </p:spTree>
    <p:extLst>
      <p:ext uri="{BB962C8B-B14F-4D97-AF65-F5344CB8AC3E}">
        <p14:creationId xmlns:p14="http://schemas.microsoft.com/office/powerpoint/2010/main" val="3345173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9</a:t>
            </a:fld>
            <a:endParaRPr lang="en-US" dirty="0"/>
          </a:p>
        </p:txBody>
      </p:sp>
    </p:spTree>
    <p:extLst>
      <p:ext uri="{BB962C8B-B14F-4D97-AF65-F5344CB8AC3E}">
        <p14:creationId xmlns:p14="http://schemas.microsoft.com/office/powerpoint/2010/main" val="2537626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10</a:t>
            </a:fld>
            <a:endParaRPr lang="en-US" dirty="0"/>
          </a:p>
        </p:txBody>
      </p:sp>
    </p:spTree>
    <p:extLst>
      <p:ext uri="{BB962C8B-B14F-4D97-AF65-F5344CB8AC3E}">
        <p14:creationId xmlns:p14="http://schemas.microsoft.com/office/powerpoint/2010/main" val="1271629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AF715-0C24-4324-BC38-2B173EDDAF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A9533-D7C4-4D62-A053-B23704FDC7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D76F4-3452-4721-8F0E-9A562A359471}"/>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5" name="Footer Placeholder 4">
            <a:extLst>
              <a:ext uri="{FF2B5EF4-FFF2-40B4-BE49-F238E27FC236}">
                <a16:creationId xmlns:a16="http://schemas.microsoft.com/office/drawing/2014/main" id="{9F1027A0-8969-4DE8-AE7B-98D252668A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CB2350-12CD-4879-8D8D-EBF5723E371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27987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F0C1-96BE-4F59-8102-797037332C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BF3120-64EE-4059-8A29-B53AD8EF01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5946D-3272-4A58-BA07-3517769CE3BE}"/>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5" name="Footer Placeholder 4">
            <a:extLst>
              <a:ext uri="{FF2B5EF4-FFF2-40B4-BE49-F238E27FC236}">
                <a16:creationId xmlns:a16="http://schemas.microsoft.com/office/drawing/2014/main" id="{9F85C56D-F3C5-4227-BF91-381F8BC5616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22E3CE-3819-41E8-897E-207FC4B35195}"/>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52860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E5B8F-A891-4CA4-B9A3-BAD63B5E6A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560833-5CA1-42DA-954A-58896E394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287BAA-E3FE-43AF-B9EC-976F0ADEC06A}"/>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5" name="Footer Placeholder 4">
            <a:extLst>
              <a:ext uri="{FF2B5EF4-FFF2-40B4-BE49-F238E27FC236}">
                <a16:creationId xmlns:a16="http://schemas.microsoft.com/office/drawing/2014/main" id="{C0E51F2F-E3CA-4AD6-B703-27B4D0D15E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D1B893-345B-466B-B45D-1517BBFE92C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5197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4A94B-35C2-4073-BFDA-687DC6AA1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DA8DC5-212B-49C2-8F55-FEFE40A001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F37D9-8CE7-47C5-8795-B229573F35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A53140-DDB3-49D3-9959-F7F035504831}"/>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6" name="Footer Placeholder 5">
            <a:extLst>
              <a:ext uri="{FF2B5EF4-FFF2-40B4-BE49-F238E27FC236}">
                <a16:creationId xmlns:a16="http://schemas.microsoft.com/office/drawing/2014/main" id="{1A1DCA85-9EA8-498B-B9B7-8781091990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B853EFE-425D-4ADB-9F4A-D613119538F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111814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9D1E-A810-4406-B7AD-5139D43FBE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B84FB8-AEBC-4F37-8F56-41B5FCC51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7A0FEA-A7F5-4F3D-9979-978A778280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6F5932-2956-4D18-A9CB-092810FD2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E2354F-B38F-4386-9833-3E2232E456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93E41-8366-44DC-8EFA-6D326ADA5183}"/>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8" name="Footer Placeholder 7">
            <a:extLst>
              <a:ext uri="{FF2B5EF4-FFF2-40B4-BE49-F238E27FC236}">
                <a16:creationId xmlns:a16="http://schemas.microsoft.com/office/drawing/2014/main" id="{E80B1C71-779F-4773-9D11-1B3DBC3B5FA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C647998-EDFB-4996-89A0-15C1A5969400}"/>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6449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CBF2-CB8F-429D-9DD0-7CC38CC761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D60984-C27D-416F-B8F0-1840CD0AC5ED}"/>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4" name="Footer Placeholder 3">
            <a:extLst>
              <a:ext uri="{FF2B5EF4-FFF2-40B4-BE49-F238E27FC236}">
                <a16:creationId xmlns:a16="http://schemas.microsoft.com/office/drawing/2014/main" id="{DC311E56-8073-4436-AEFC-4CD0A25680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B92370-3EA7-46D4-9AA8-5C1BBC9BEDD3}"/>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771271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60B6E-28F0-4C7F-801B-CC0A73965863}"/>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3" name="Footer Placeholder 2">
            <a:extLst>
              <a:ext uri="{FF2B5EF4-FFF2-40B4-BE49-F238E27FC236}">
                <a16:creationId xmlns:a16="http://schemas.microsoft.com/office/drawing/2014/main" id="{1B251ED3-5D49-47ED-ACF9-6DEE75A0E3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4D84C79-7E96-4279-904E-0E430A5BAF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880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5E76-7EE3-4CCD-8E25-85AFF6072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7F1582-5654-454C-96D0-3FA283CB57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4FC8CB-C0EA-43B1-88E8-4133A2CC2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51B9F-ACA2-4F7C-9D16-D63260FC3535}"/>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6" name="Footer Placeholder 5">
            <a:extLst>
              <a:ext uri="{FF2B5EF4-FFF2-40B4-BE49-F238E27FC236}">
                <a16:creationId xmlns:a16="http://schemas.microsoft.com/office/drawing/2014/main" id="{F77EAA8F-7903-4A67-ADDC-F337AC20C0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BB95DD-17AB-445B-B762-594516D149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707717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A9B8-C181-4112-8848-A986E72818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60C982-5163-4ACE-92BE-48DD87A950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30AC49-218E-4314-96D1-CC43102C2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EBBE0-1B58-4666-9FA8-CA06D4377ABB}"/>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6" name="Footer Placeholder 5">
            <a:extLst>
              <a:ext uri="{FF2B5EF4-FFF2-40B4-BE49-F238E27FC236}">
                <a16:creationId xmlns:a16="http://schemas.microsoft.com/office/drawing/2014/main" id="{DD05564C-AC0F-4B3E-A479-78A15B618F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45A7A-29E8-4693-B3F4-10F6D61749D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872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8043-90F6-4A84-A848-86311EE8FD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53466B-6377-43C0-A469-EE62FAC125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CAF25-9B73-4723-8AC8-8AF23D8B1DCA}"/>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5" name="Footer Placeholder 4">
            <a:extLst>
              <a:ext uri="{FF2B5EF4-FFF2-40B4-BE49-F238E27FC236}">
                <a16:creationId xmlns:a16="http://schemas.microsoft.com/office/drawing/2014/main" id="{2730A825-B01E-4A2D-9C7C-C9DEAC0CBD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4CC13D-6B92-4909-BBF0-1770C7930C2A}"/>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46975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853D1-EF53-47E1-8C6A-1624FD1A2C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36D53-AEE8-4362-8CE3-565860DFA0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EB84DE-024A-4B73-B975-546E79FE8B13}"/>
              </a:ext>
            </a:extLst>
          </p:cNvPr>
          <p:cNvSpPr>
            <a:spLocks noGrp="1"/>
          </p:cNvSpPr>
          <p:nvPr>
            <p:ph type="dt" sz="half" idx="10"/>
          </p:nvPr>
        </p:nvSpPr>
        <p:spPr/>
        <p:txBody>
          <a:bodyPr/>
          <a:lstStyle/>
          <a:p>
            <a:fld id="{A6AD552F-B16C-4847-A198-FCC1D65A106B}" type="datetimeFigureOut">
              <a:rPr lang="en-US" smtClean="0"/>
              <a:t>7/20/2025</a:t>
            </a:fld>
            <a:endParaRPr lang="en-US" dirty="0"/>
          </a:p>
        </p:txBody>
      </p:sp>
      <p:sp>
        <p:nvSpPr>
          <p:cNvPr id="5" name="Footer Placeholder 4">
            <a:extLst>
              <a:ext uri="{FF2B5EF4-FFF2-40B4-BE49-F238E27FC236}">
                <a16:creationId xmlns:a16="http://schemas.microsoft.com/office/drawing/2014/main" id="{EE7DCF56-B167-4B10-9171-E5A31C59E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47E956-E5A2-4580-BFE1-DD9EED05AE69}"/>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91534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9FBDE3-4340-4A51-9EC6-866DC0D221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E4F9FE-D30C-4C1D-B8F0-E693175566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660635-A9A4-4B24-BAC8-71A0CB758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D552F-B16C-4847-A198-FCC1D65A106B}" type="datetimeFigureOut">
              <a:rPr lang="en-US" smtClean="0"/>
              <a:t>7/20/2025</a:t>
            </a:fld>
            <a:endParaRPr lang="en-US" dirty="0"/>
          </a:p>
        </p:txBody>
      </p:sp>
      <p:sp>
        <p:nvSpPr>
          <p:cNvPr id="5" name="Footer Placeholder 4">
            <a:extLst>
              <a:ext uri="{FF2B5EF4-FFF2-40B4-BE49-F238E27FC236}">
                <a16:creationId xmlns:a16="http://schemas.microsoft.com/office/drawing/2014/main" id="{E59628C6-0C8E-4EE7-B3CD-E59963ADA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0F77F9F-09B6-44DE-A401-0C40507E3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791C0B-CECA-4BBC-8FC3-920B3C0969BA}" type="slidenum">
              <a:rPr lang="en-US" smtClean="0"/>
              <a:t>‹#›</a:t>
            </a:fld>
            <a:endParaRPr lang="en-US" dirty="0"/>
          </a:p>
        </p:txBody>
      </p:sp>
    </p:spTree>
    <p:extLst>
      <p:ext uri="{BB962C8B-B14F-4D97-AF65-F5344CB8AC3E}">
        <p14:creationId xmlns:p14="http://schemas.microsoft.com/office/powerpoint/2010/main" val="212812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bing.com/ck/a?!&amp;&amp;p=73a32a6563326161df50e675f72aa98b220507c4740117d1bb60d57cf0efb4dcJmltdHM9MTc1Mjk2OTYwMA&amp;ptn=3&amp;ver=2&amp;hsh=4&amp;fclid=1f51ed71-3a6a-6fb6-0e9d-f81f3b3b6efc&amp;psq=What+is+a+professional+resume&amp;u=a1aHR0cHM6Ly93d3cudGVhbGhxLmNvbS9wb3N0L3doYXQtaXMtYS1yZXN1bWU&amp;ntb=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youtu.be/udC8gCBTsx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hecorestandards.org/ELA-Literacy/W/11-12/" TargetMode="External"/><Relationship Id="rId2" Type="http://schemas.openxmlformats.org/officeDocument/2006/relationships/hyperlink" Target="https://www.thecorestandards.org/ELA-Literacy/W/11-12/5/" TargetMode="External"/><Relationship Id="rId1" Type="http://schemas.openxmlformats.org/officeDocument/2006/relationships/slideLayout" Target="../slideLayouts/slideLayout2.xml"/><Relationship Id="rId4" Type="http://schemas.openxmlformats.org/officeDocument/2006/relationships/hyperlink" Target="https://www.myperfectresum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udC8gCBTsxs" TargetMode="External"/><Relationship Id="rId2" Type="http://schemas.openxmlformats.org/officeDocument/2006/relationships/hyperlink" Target="https://www.myperfectresum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33E9-E30E-4208-807E-1984A61FEE73}"/>
              </a:ext>
            </a:extLst>
          </p:cNvPr>
          <p:cNvSpPr>
            <a:spLocks noGrp="1"/>
          </p:cNvSpPr>
          <p:nvPr>
            <p:ph type="ctrTitle"/>
          </p:nvPr>
        </p:nvSpPr>
        <p:spPr>
          <a:xfrm>
            <a:off x="1688840" y="356461"/>
            <a:ext cx="8979159" cy="1407025"/>
          </a:xfrm>
        </p:spPr>
        <p:txBody>
          <a:bodyPr>
            <a:noAutofit/>
          </a:bodyPr>
          <a:lstStyle/>
          <a:p>
            <a:r>
              <a:rPr lang="en-US" sz="3600" b="1" dirty="0">
                <a:latin typeface="Times New Roman" panose="02020603050405020304" pitchFamily="18" charset="0"/>
                <a:cs typeface="Times New Roman" panose="02020603050405020304" pitchFamily="18" charset="0"/>
              </a:rPr>
              <a:t>Delivery of a Classroom Guidance Lesson Plan Assignment Power Point</a:t>
            </a:r>
            <a:br>
              <a:rPr lang="en-US" sz="36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Writing Grades 11-12</a:t>
            </a:r>
          </a:p>
        </p:txBody>
      </p:sp>
      <p:sp>
        <p:nvSpPr>
          <p:cNvPr id="3" name="Subtitle 2">
            <a:extLst>
              <a:ext uri="{FF2B5EF4-FFF2-40B4-BE49-F238E27FC236}">
                <a16:creationId xmlns:a16="http://schemas.microsoft.com/office/drawing/2014/main" id="{2F64C65A-FF4D-4796-9743-17BF99B1DC4C}"/>
              </a:ext>
            </a:extLst>
          </p:cNvPr>
          <p:cNvSpPr>
            <a:spLocks noGrp="1"/>
          </p:cNvSpPr>
          <p:nvPr>
            <p:ph type="subTitle" idx="1"/>
          </p:nvPr>
        </p:nvSpPr>
        <p:spPr>
          <a:xfrm>
            <a:off x="1494453" y="2756061"/>
            <a:ext cx="9203093" cy="3209729"/>
          </a:xfrm>
        </p:spPr>
        <p:txBody>
          <a:bodyPr>
            <a:normAutofit/>
          </a:bodyPr>
          <a:lstStyle/>
          <a:p>
            <a:r>
              <a:rPr lang="en-US" sz="2800" dirty="0">
                <a:latin typeface="Times New Roman" panose="02020603050405020304" pitchFamily="18" charset="0"/>
                <a:cs typeface="Times New Roman" panose="02020603050405020304" pitchFamily="18" charset="0"/>
              </a:rPr>
              <a:t>Carrie Wade</a:t>
            </a:r>
          </a:p>
        </p:txBody>
      </p:sp>
      <p:pic>
        <p:nvPicPr>
          <p:cNvPr id="6" name="Picture 5" descr="A yellow background with a map and words&#10;&#10;AI-generated content may be incorrect.">
            <a:extLst>
              <a:ext uri="{FF2B5EF4-FFF2-40B4-BE49-F238E27FC236}">
                <a16:creationId xmlns:a16="http://schemas.microsoft.com/office/drawing/2014/main" id="{AD76B1BD-82CA-CD76-E046-2D7FC5ECEA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476" y="3350106"/>
            <a:ext cx="2606353" cy="2606353"/>
          </a:xfrm>
          <a:prstGeom prst="rect">
            <a:avLst/>
          </a:prstGeom>
        </p:spPr>
      </p:pic>
    </p:spTree>
    <p:extLst>
      <p:ext uri="{BB962C8B-B14F-4D97-AF65-F5344CB8AC3E}">
        <p14:creationId xmlns:p14="http://schemas.microsoft.com/office/powerpoint/2010/main" val="367904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2AC1-EF4B-AC66-CD38-74BBF4F9C42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A24E04C-3568-7EC4-E8CF-F03F5786D747}"/>
              </a:ext>
            </a:extLst>
          </p:cNvPr>
          <p:cNvSpPr>
            <a:spLocks noGrp="1"/>
          </p:cNvSpPr>
          <p:nvPr>
            <p:ph idx="1"/>
          </p:nvPr>
        </p:nvSpPr>
        <p:spPr>
          <a:xfrm>
            <a:off x="838199" y="223936"/>
            <a:ext cx="11059963" cy="5495730"/>
          </a:xfrm>
        </p:spPr>
        <p:txBody>
          <a:bodyPr>
            <a:normAutofit/>
          </a:bodyPr>
          <a:lstStyle/>
          <a:p>
            <a:pPr marL="0" indent="0" algn="ctr">
              <a:buNone/>
            </a:pPr>
            <a:endParaRPr lang="en-US" sz="1800" dirty="0">
              <a:solidFill>
                <a:srgbClr val="FF0000"/>
              </a:solidFill>
              <a:latin typeface="Times New Roman" panose="02020603050405020304" pitchFamily="18" charset="0"/>
              <a:cs typeface="Times New Roman" panose="02020603050405020304" pitchFamily="18" charset="0"/>
            </a:endParaRPr>
          </a:p>
          <a:p>
            <a:pPr marL="0" indent="0" algn="ctr">
              <a:buNone/>
            </a:pPr>
            <a:endParaRPr lang="en-US" sz="1800" dirty="0">
              <a:solidFill>
                <a:srgbClr val="FF0000"/>
              </a:solidFill>
              <a:latin typeface="Times New Roman" panose="02020603050405020304" pitchFamily="18" charset="0"/>
              <a:cs typeface="Times New Roman" panose="02020603050405020304" pitchFamily="18" charset="0"/>
            </a:endParaRPr>
          </a:p>
          <a:p>
            <a:pPr marL="0" indent="0" algn="ctr">
              <a:buNone/>
            </a:pPr>
            <a:r>
              <a:rPr lang="en-US" sz="3600" b="1" dirty="0">
                <a:latin typeface="Times New Roman" panose="02020603050405020304" pitchFamily="18" charset="0"/>
                <a:cs typeface="Times New Roman" panose="02020603050405020304" pitchFamily="18" charset="0"/>
              </a:rPr>
              <a:t>“First Thing First”</a:t>
            </a: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Please put away all cell phones and remove all hoodies</a:t>
            </a: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7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sz="17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US" sz="1700" b="1" dirty="0">
              <a:solidFill>
                <a:srgbClr val="FF0000"/>
              </a:solidFill>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NOTE: </a:t>
            </a:r>
            <a:r>
              <a:rPr lang="en-US" sz="2000" dirty="0">
                <a:latin typeface="Times New Roman" panose="02020603050405020304" pitchFamily="18" charset="0"/>
                <a:cs typeface="Times New Roman" panose="02020603050405020304" pitchFamily="18" charset="0"/>
              </a:rPr>
              <a:t>It is crucial to set the tone and condition students on how to respond to  rules and/or expectations</a:t>
            </a:r>
            <a:endParaRPr lang="en-US" sz="2000" dirty="0"/>
          </a:p>
        </p:txBody>
      </p:sp>
      <p:pic>
        <p:nvPicPr>
          <p:cNvPr id="10" name="Picture 9" descr="A classroom with desks and potted plants&#10;&#10;AI-generated content may be incorrect.">
            <a:extLst>
              <a:ext uri="{FF2B5EF4-FFF2-40B4-BE49-F238E27FC236}">
                <a16:creationId xmlns:a16="http://schemas.microsoft.com/office/drawing/2014/main" id="{A44739A9-0F12-B4BA-9AFB-3D279B1D1D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5103" y="365125"/>
            <a:ext cx="2660878" cy="3991317"/>
          </a:xfrm>
          <a:prstGeom prst="rect">
            <a:avLst/>
          </a:prstGeom>
        </p:spPr>
      </p:pic>
      <p:pic>
        <p:nvPicPr>
          <p:cNvPr id="7" name="Picture 6" descr="A hands holding a phone&#10;&#10;AI-generated content may be incorrect.">
            <a:extLst>
              <a:ext uri="{FF2B5EF4-FFF2-40B4-BE49-F238E27FC236}">
                <a16:creationId xmlns:a16="http://schemas.microsoft.com/office/drawing/2014/main" id="{9FF6E86A-20C1-10E8-4F45-F0AEE14042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0349" y="2821386"/>
            <a:ext cx="1297830" cy="1681175"/>
          </a:xfrm>
          <a:prstGeom prst="rect">
            <a:avLst/>
          </a:prstGeom>
        </p:spPr>
      </p:pic>
      <p:pic>
        <p:nvPicPr>
          <p:cNvPr id="9" name="Picture 8" descr="A close-up of a hoodie&#10;&#10;AI-generated content may be incorrect.">
            <a:extLst>
              <a:ext uri="{FF2B5EF4-FFF2-40B4-BE49-F238E27FC236}">
                <a16:creationId xmlns:a16="http://schemas.microsoft.com/office/drawing/2014/main" id="{153DEABE-5D20-35A9-8630-436DD7150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561" y="3000530"/>
            <a:ext cx="2093092" cy="1178802"/>
          </a:xfrm>
          <a:prstGeom prst="rect">
            <a:avLst/>
          </a:prstGeom>
        </p:spPr>
      </p:pic>
    </p:spTree>
    <p:extLst>
      <p:ext uri="{BB962C8B-B14F-4D97-AF65-F5344CB8AC3E}">
        <p14:creationId xmlns:p14="http://schemas.microsoft.com/office/powerpoint/2010/main" val="1474963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0B32-7DF4-4F46-87B4-C384C7FF9625}"/>
              </a:ext>
            </a:extLst>
          </p:cNvPr>
          <p:cNvSpPr>
            <a:spLocks noGrp="1"/>
          </p:cNvSpPr>
          <p:nvPr>
            <p:ph type="title"/>
          </p:nvPr>
        </p:nvSpPr>
        <p:spPr>
          <a:xfrm>
            <a:off x="961052" y="365125"/>
            <a:ext cx="10285171" cy="857185"/>
          </a:xfrm>
        </p:spPr>
        <p:txBody>
          <a:bodyPr>
            <a:normAutofit/>
          </a:bodyPr>
          <a:lstStyle/>
          <a:p>
            <a:pPr algn="ctr"/>
            <a:r>
              <a:rPr lang="en-US" sz="3600" b="1" dirty="0">
                <a:latin typeface="Times New Roman" panose="02020603050405020304" pitchFamily="18" charset="0"/>
                <a:cs typeface="Times New Roman" panose="02020603050405020304" pitchFamily="18" charset="0"/>
              </a:rPr>
              <a:t>Grades 11-12</a:t>
            </a:r>
          </a:p>
        </p:txBody>
      </p:sp>
      <p:sp>
        <p:nvSpPr>
          <p:cNvPr id="3" name="Content Placeholder 2">
            <a:extLst>
              <a:ext uri="{FF2B5EF4-FFF2-40B4-BE49-F238E27FC236}">
                <a16:creationId xmlns:a16="http://schemas.microsoft.com/office/drawing/2014/main" id="{EC6A9A33-545A-4299-AF69-D4993FE565AA}"/>
              </a:ext>
            </a:extLst>
          </p:cNvPr>
          <p:cNvSpPr>
            <a:spLocks noGrp="1"/>
          </p:cNvSpPr>
          <p:nvPr>
            <p:ph idx="1"/>
          </p:nvPr>
        </p:nvSpPr>
        <p:spPr>
          <a:xfrm>
            <a:off x="232475" y="1825625"/>
            <a:ext cx="11708513" cy="4916138"/>
          </a:xfrm>
        </p:spPr>
        <p:txBody>
          <a:bodyPr>
            <a:noAutofit/>
          </a:bodyPr>
          <a:lstStyle/>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p:txBody>
      </p:sp>
      <p:pic>
        <p:nvPicPr>
          <p:cNvPr id="7" name="Picture 6" descr="A blue rectangle with white text&#10;&#10;AI-generated content may be incorrect.">
            <a:extLst>
              <a:ext uri="{FF2B5EF4-FFF2-40B4-BE49-F238E27FC236}">
                <a16:creationId xmlns:a16="http://schemas.microsoft.com/office/drawing/2014/main" id="{88ABA44A-E906-8EA6-A799-FE52286DC2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482" y="1690689"/>
            <a:ext cx="6829494" cy="3552915"/>
          </a:xfrm>
          <a:prstGeom prst="rect">
            <a:avLst/>
          </a:prstGeom>
        </p:spPr>
      </p:pic>
    </p:spTree>
    <p:extLst>
      <p:ext uri="{BB962C8B-B14F-4D97-AF65-F5344CB8AC3E}">
        <p14:creationId xmlns:p14="http://schemas.microsoft.com/office/powerpoint/2010/main" val="1252847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31F3E-D647-5304-7759-2555A253BF77}"/>
              </a:ext>
            </a:extLst>
          </p:cNvPr>
          <p:cNvSpPr>
            <a:spLocks noGrp="1"/>
          </p:cNvSpPr>
          <p:nvPr>
            <p:ph type="title"/>
          </p:nvPr>
        </p:nvSpPr>
        <p:spPr>
          <a:xfrm>
            <a:off x="2397967" y="138176"/>
            <a:ext cx="6204857" cy="1671963"/>
          </a:xfrm>
        </p:spPr>
        <p:txBody>
          <a:bodyPr>
            <a:normAutofit/>
          </a:bodyPr>
          <a:lstStyle/>
          <a:p>
            <a:pPr algn="ctr"/>
            <a:r>
              <a:rPr lang="en-US" dirty="0">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739105-1594-2433-A7E3-D38D177A3920}"/>
              </a:ext>
            </a:extLst>
          </p:cNvPr>
          <p:cNvSpPr>
            <a:spLocks noGrp="1"/>
          </p:cNvSpPr>
          <p:nvPr>
            <p:ph idx="1"/>
          </p:nvPr>
        </p:nvSpPr>
        <p:spPr>
          <a:xfrm>
            <a:off x="578498" y="2024743"/>
            <a:ext cx="11168743" cy="4525347"/>
          </a:xfrm>
        </p:spPr>
        <p:txBody>
          <a:bodyPr>
            <a:normAutofit fontScale="92500" lnSpcReduction="20000"/>
          </a:bodyPr>
          <a:lstStyle/>
          <a:p>
            <a:pPr marL="0" indent="0">
              <a:lnSpc>
                <a:spcPct val="150000"/>
              </a:lnSpc>
              <a:buNone/>
            </a:pPr>
            <a:r>
              <a:rPr lang="en-US" sz="2100" dirty="0">
                <a:latin typeface="Times New Roman" panose="02020603050405020304" pitchFamily="18" charset="0"/>
                <a:cs typeface="Times New Roman" panose="02020603050405020304" pitchFamily="18" charset="0"/>
              </a:rPr>
              <a:t>Because high-quality jobs are so competitive today</a:t>
            </a:r>
            <a:r>
              <a:rPr lang="en-US" sz="2100" b="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Today you will explore how the use of the writing abilities you’ve learned through your education this far will help you create a well-structured resume that will ultimately help you to achieve high-quality careers following your post-secondary education, to include better career opportunities.</a:t>
            </a:r>
          </a:p>
          <a:p>
            <a:pPr marL="0" indent="0">
              <a:buNone/>
            </a:pPr>
            <a:endParaRPr lang="en-US" sz="2100" dirty="0">
              <a:latin typeface="Times New Roman" panose="02020603050405020304" pitchFamily="18" charset="0"/>
              <a:cs typeface="Times New Roman" panose="02020603050405020304" pitchFamily="18" charset="0"/>
            </a:endParaRPr>
          </a:p>
          <a:p>
            <a:pPr marL="0" indent="0">
              <a:lnSpc>
                <a:spcPct val="150000"/>
              </a:lnSpc>
              <a:buNone/>
            </a:pPr>
            <a:r>
              <a:rPr lang="en-US" sz="2100" b="1" dirty="0">
                <a:latin typeface="Times New Roman" panose="02020603050405020304" pitchFamily="18" charset="0"/>
                <a:cs typeface="Times New Roman" panose="02020603050405020304" pitchFamily="18" charset="0"/>
              </a:rPr>
              <a:t>NOTE: </a:t>
            </a:r>
            <a:r>
              <a:rPr lang="en-US" sz="2100" dirty="0">
                <a:latin typeface="Times New Roman" panose="02020603050405020304" pitchFamily="18" charset="0"/>
                <a:cs typeface="Times New Roman" panose="02020603050405020304" pitchFamily="18" charset="0"/>
              </a:rPr>
              <a:t>Writing skills matter and these skills are essential in order for you to meet your academic requirement before graduation. In fact, writing will always be apart of your journey through life and writing will ultimately help you as you compete for high-quality career opportunities which is also another essential part of your journey. This is why resume writing is a great tool to use in order to achieve better career opportunities.</a:t>
            </a:r>
          </a:p>
          <a:p>
            <a:pPr marL="0" indent="0">
              <a:lnSpc>
                <a:spcPct val="150000"/>
              </a:lnSpc>
              <a:buNone/>
            </a:pPr>
            <a:r>
              <a:rPr lang="en-US" sz="2100" dirty="0">
                <a:latin typeface="Times New Roman" panose="02020603050405020304" pitchFamily="18" charset="0"/>
                <a:cs typeface="Times New Roman" panose="02020603050405020304" pitchFamily="18" charset="0"/>
              </a:rPr>
              <a:t>As a result of this lesson, you will have confidence and belief that your resume will look and be viewed as a well-structured resume (M&amp;B/M5)</a:t>
            </a: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21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6" name="Picture 5" descr="A close-up of a pencil&#10;&#10;AI-generated content may be incorrect.">
            <a:extLst>
              <a:ext uri="{FF2B5EF4-FFF2-40B4-BE49-F238E27FC236}">
                <a16:creationId xmlns:a16="http://schemas.microsoft.com/office/drawing/2014/main" id="{184B33B1-C78B-C6CF-DA75-865C9B402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2458" y="5583625"/>
            <a:ext cx="2183364" cy="1227722"/>
          </a:xfrm>
          <a:prstGeom prst="rect">
            <a:avLst/>
          </a:prstGeom>
        </p:spPr>
      </p:pic>
      <p:pic>
        <p:nvPicPr>
          <p:cNvPr id="5" name="Picture 4" descr="A note on a binder with a clip&#10;&#10;AI-generated content may be incorrect.">
            <a:extLst>
              <a:ext uri="{FF2B5EF4-FFF2-40B4-BE49-F238E27FC236}">
                <a16:creationId xmlns:a16="http://schemas.microsoft.com/office/drawing/2014/main" id="{4EE51154-D424-68FC-8FA7-9ED301742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9438" y="138176"/>
            <a:ext cx="4657525" cy="1671963"/>
          </a:xfrm>
          <a:prstGeom prst="rect">
            <a:avLst/>
          </a:prstGeom>
        </p:spPr>
      </p:pic>
    </p:spTree>
    <p:extLst>
      <p:ext uri="{BB962C8B-B14F-4D97-AF65-F5344CB8AC3E}">
        <p14:creationId xmlns:p14="http://schemas.microsoft.com/office/powerpoint/2010/main" val="1479877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87720-5DDB-8B0D-2BCE-190ACFD8C8BA}"/>
              </a:ext>
            </a:extLst>
          </p:cNvPr>
          <p:cNvSpPr>
            <a:spLocks noGrp="1"/>
          </p:cNvSpPr>
          <p:nvPr>
            <p:ph type="title"/>
          </p:nvPr>
        </p:nvSpPr>
        <p:spPr>
          <a:xfrm>
            <a:off x="880188" y="336940"/>
            <a:ext cx="10431624" cy="801202"/>
          </a:xfrm>
        </p:spPr>
        <p:txBody>
          <a:bodyPr/>
          <a:lstStyle/>
          <a:p>
            <a:pPr algn="ctr"/>
            <a:r>
              <a:rPr lang="en-US"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Pre-Assessment</a:t>
            </a:r>
          </a:p>
        </p:txBody>
      </p:sp>
      <p:sp>
        <p:nvSpPr>
          <p:cNvPr id="3" name="Content Placeholder 2">
            <a:extLst>
              <a:ext uri="{FF2B5EF4-FFF2-40B4-BE49-F238E27FC236}">
                <a16:creationId xmlns:a16="http://schemas.microsoft.com/office/drawing/2014/main" id="{40D93164-57B0-212C-6F39-B77DC1CDB560}"/>
              </a:ext>
            </a:extLst>
          </p:cNvPr>
          <p:cNvSpPr>
            <a:spLocks noGrp="1"/>
          </p:cNvSpPr>
          <p:nvPr>
            <p:ph idx="1"/>
          </p:nvPr>
        </p:nvSpPr>
        <p:spPr>
          <a:xfrm>
            <a:off x="429208" y="1138142"/>
            <a:ext cx="9397374" cy="5589229"/>
          </a:xfrm>
        </p:spPr>
        <p:txBody>
          <a:bodyPr>
            <a:normAutofit fontScale="32500" lnSpcReduction="20000"/>
          </a:bodyPr>
          <a:lstStyle/>
          <a:p>
            <a:pPr marL="0" indent="0">
              <a:buNone/>
            </a:pPr>
            <a:endParaRPr lang="en-US" sz="7200" b="1" dirty="0">
              <a:latin typeface="Times New Roman" panose="02020603050405020304" pitchFamily="18" charset="0"/>
              <a:cs typeface="Times New Roman" panose="02020603050405020304" pitchFamily="18" charset="0"/>
            </a:endParaRPr>
          </a:p>
          <a:p>
            <a:pPr marL="0" indent="0">
              <a:buNone/>
            </a:pPr>
            <a:endParaRPr lang="en-US" sz="7200" b="1" dirty="0">
              <a:latin typeface="Times New Roman" panose="02020603050405020304" pitchFamily="18" charset="0"/>
              <a:cs typeface="Times New Roman" panose="02020603050405020304" pitchFamily="18" charset="0"/>
            </a:endParaRPr>
          </a:p>
          <a:p>
            <a:pPr marL="0" indent="0">
              <a:buNone/>
            </a:pPr>
            <a:r>
              <a:rPr lang="en-US" sz="7200" b="1" dirty="0">
                <a:latin typeface="Times New Roman" panose="02020603050405020304" pitchFamily="18" charset="0"/>
                <a:cs typeface="Times New Roman" panose="02020603050405020304" pitchFamily="18" charset="0"/>
              </a:rPr>
              <a:t>Students will identify ways to build a well-structured resume</a:t>
            </a:r>
          </a:p>
          <a:p>
            <a:pPr marL="0" indent="0">
              <a:buNone/>
            </a:pPr>
            <a:endParaRPr lang="en-US" sz="7200" dirty="0">
              <a:latin typeface="Times New Roman" panose="02020603050405020304" pitchFamily="18" charset="0"/>
              <a:cs typeface="Times New Roman" panose="02020603050405020304" pitchFamily="18" charset="0"/>
            </a:endParaRPr>
          </a:p>
          <a:p>
            <a:pPr marL="0" indent="0">
              <a:buNone/>
            </a:pPr>
            <a:r>
              <a:rPr lang="en-US" sz="7200" dirty="0">
                <a:latin typeface="Times New Roman" panose="02020603050405020304" pitchFamily="18" charset="0"/>
                <a:cs typeface="Times New Roman" panose="02020603050405020304" pitchFamily="18" charset="0"/>
              </a:rPr>
              <a:t>Typically, a well-structured resume includes how many parts?</a:t>
            </a:r>
          </a:p>
          <a:p>
            <a:pPr marL="457200" indent="-457200">
              <a:buAutoNum type="alphaLcParenBoth"/>
            </a:pPr>
            <a:r>
              <a:rPr lang="en-US" sz="7200" dirty="0">
                <a:latin typeface="Times New Roman" panose="02020603050405020304" pitchFamily="18" charset="0"/>
                <a:cs typeface="Times New Roman" panose="02020603050405020304" pitchFamily="18" charset="0"/>
              </a:rPr>
              <a:t>6</a:t>
            </a:r>
          </a:p>
          <a:p>
            <a:pPr marL="457200" indent="-457200">
              <a:buAutoNum type="alphaLcParenBoth"/>
            </a:pPr>
            <a:r>
              <a:rPr lang="en-US" sz="7200" dirty="0">
                <a:latin typeface="Times New Roman" panose="02020603050405020304" pitchFamily="18" charset="0"/>
                <a:cs typeface="Times New Roman" panose="02020603050405020304" pitchFamily="18" charset="0"/>
              </a:rPr>
              <a:t>4</a:t>
            </a:r>
          </a:p>
          <a:p>
            <a:pPr marL="457200" indent="-457200">
              <a:buAutoNum type="alphaLcParenBoth"/>
            </a:pPr>
            <a:r>
              <a:rPr lang="en-US" sz="7200" dirty="0">
                <a:latin typeface="Times New Roman" panose="02020603050405020304" pitchFamily="18" charset="0"/>
                <a:cs typeface="Times New Roman" panose="02020603050405020304" pitchFamily="18" charset="0"/>
              </a:rPr>
              <a:t>7</a:t>
            </a:r>
          </a:p>
          <a:p>
            <a:pPr marL="457200" indent="-457200">
              <a:buAutoNum type="alphaLcParenBoth"/>
            </a:pPr>
            <a:r>
              <a:rPr lang="en-US" sz="7200" dirty="0">
                <a:latin typeface="Times New Roman" panose="02020603050405020304" pitchFamily="18" charset="0"/>
                <a:cs typeface="Times New Roman" panose="02020603050405020304" pitchFamily="18" charset="0"/>
              </a:rPr>
              <a:t>5</a:t>
            </a:r>
          </a:p>
          <a:p>
            <a:pPr marL="0" indent="0">
              <a:lnSpc>
                <a:spcPct val="150000"/>
              </a:lnSpc>
              <a:buNone/>
            </a:pPr>
            <a:r>
              <a:rPr lang="en-US" sz="7200" b="1" dirty="0">
                <a:latin typeface="Times New Roman" panose="02020603050405020304" pitchFamily="18" charset="0"/>
                <a:cs typeface="Times New Roman" panose="02020603050405020304" pitchFamily="18" charset="0"/>
              </a:rPr>
              <a:t>NOTE: </a:t>
            </a:r>
            <a:r>
              <a:rPr lang="en-US" sz="7200" dirty="0">
                <a:latin typeface="Times New Roman" panose="02020603050405020304" pitchFamily="18" charset="0"/>
                <a:cs typeface="Times New Roman" panose="02020603050405020304" pitchFamily="18" charset="0"/>
              </a:rPr>
              <a:t>Post-secondary education in expensive and therefore; getting a job in the field in which you have studied in crucial and yet rewarding at the same time. </a:t>
            </a:r>
          </a:p>
        </p:txBody>
      </p:sp>
      <p:pic>
        <p:nvPicPr>
          <p:cNvPr id="6" name="Picture 5" descr="A box with a sign on it&#10;&#10;AI-generated content may be incorrect.">
            <a:extLst>
              <a:ext uri="{FF2B5EF4-FFF2-40B4-BE49-F238E27FC236}">
                <a16:creationId xmlns:a16="http://schemas.microsoft.com/office/drawing/2014/main" id="{911D2F2C-0802-9DD2-194B-B8BF4B1E7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1267" y="737541"/>
            <a:ext cx="2430733" cy="2789290"/>
          </a:xfrm>
          <a:prstGeom prst="rect">
            <a:avLst/>
          </a:prstGeom>
        </p:spPr>
      </p:pic>
    </p:spTree>
    <p:extLst>
      <p:ext uri="{BB962C8B-B14F-4D97-AF65-F5344CB8AC3E}">
        <p14:creationId xmlns:p14="http://schemas.microsoft.com/office/powerpoint/2010/main" val="3465790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D5B6F-ED2C-FD3D-34DE-DD57407ABE1A}"/>
              </a:ext>
            </a:extLst>
          </p:cNvPr>
          <p:cNvSpPr>
            <a:spLocks noGrp="1"/>
          </p:cNvSpPr>
          <p:nvPr>
            <p:ph type="title"/>
          </p:nvPr>
        </p:nvSpPr>
        <p:spPr>
          <a:xfrm>
            <a:off x="838199" y="0"/>
            <a:ext cx="10709636" cy="1681762"/>
          </a:xfrm>
        </p:spPr>
        <p:txBody>
          <a:bodyPr>
            <a:normAutofit/>
          </a:bodyPr>
          <a:lstStyle/>
          <a:p>
            <a:pPr algn="ct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BF9E698-45A7-20EF-6B52-84DDCCD43725}"/>
              </a:ext>
            </a:extLst>
          </p:cNvPr>
          <p:cNvSpPr>
            <a:spLocks noGrp="1"/>
          </p:cNvSpPr>
          <p:nvPr>
            <p:ph idx="1"/>
          </p:nvPr>
        </p:nvSpPr>
        <p:spPr>
          <a:xfrm>
            <a:off x="525625" y="1923067"/>
            <a:ext cx="11022210" cy="4938683"/>
          </a:xfrm>
        </p:spPr>
        <p:txBody>
          <a:bodyPr>
            <a:normAutofit fontScale="92500" lnSpcReduction="20000"/>
          </a:bodyPr>
          <a:lstStyle/>
          <a:p>
            <a:pPr marL="0" indent="0">
              <a:buNone/>
            </a:pPr>
            <a:endParaRPr lang="en-US" sz="2600" b="1" dirty="0">
              <a:solidFill>
                <a:srgbClr val="FF0000"/>
              </a:solidFill>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A resume is a formal document that summarizes your work experience, skills, and qualifications.</a:t>
            </a:r>
          </a:p>
          <a:p>
            <a:pPr marL="0" indent="0">
              <a:buNone/>
            </a:pPr>
            <a:r>
              <a:rPr lang="en-US" sz="1800" dirty="0">
                <a:latin typeface="Times New Roman" panose="02020603050405020304" pitchFamily="18" charset="0"/>
                <a:cs typeface="Times New Roman" panose="02020603050405020304" pitchFamily="18" charset="0"/>
              </a:rPr>
              <a:t>Typically, this type of resume will include (5) key components:</a:t>
            </a:r>
          </a:p>
          <a:p>
            <a:pPr marL="342900" indent="-342900">
              <a:buAutoNum type="arabicPeriod"/>
            </a:pPr>
            <a:endParaRPr lang="en-US" sz="1800" dirty="0">
              <a:latin typeface="Times New Roman" panose="02020603050405020304" pitchFamily="18" charset="0"/>
              <a:cs typeface="Times New Roman" panose="02020603050405020304" pitchFamily="18" charset="0"/>
            </a:endParaRPr>
          </a:p>
          <a:p>
            <a:pPr marL="342900" indent="-342900">
              <a:buAutoNum type="arabicPeriod"/>
            </a:pPr>
            <a:r>
              <a:rPr lang="en-US" sz="1800" dirty="0">
                <a:latin typeface="Times New Roman" panose="02020603050405020304" pitchFamily="18" charset="0"/>
                <a:cs typeface="Times New Roman" panose="02020603050405020304" pitchFamily="18" charset="0"/>
              </a:rPr>
              <a:t>Contact Information: Name, Phone Number, Address</a:t>
            </a:r>
          </a:p>
          <a:p>
            <a:pPr marL="342900" indent="-342900">
              <a:buAutoNum type="arabicPeriod"/>
            </a:pPr>
            <a:r>
              <a:rPr lang="en-US" sz="1800" dirty="0">
                <a:latin typeface="Times New Roman" panose="02020603050405020304" pitchFamily="18" charset="0"/>
                <a:cs typeface="Times New Roman" panose="02020603050405020304" pitchFamily="18" charset="0"/>
              </a:rPr>
              <a:t>Summary/Objective: What you have to offer, career goals</a:t>
            </a:r>
          </a:p>
          <a:p>
            <a:pPr marL="342900" indent="-342900">
              <a:buAutoNum type="arabicPeriod"/>
            </a:pPr>
            <a:r>
              <a:rPr lang="en-US" sz="1800" dirty="0">
                <a:latin typeface="Times New Roman" panose="02020603050405020304" pitchFamily="18" charset="0"/>
                <a:cs typeface="Times New Roman" panose="02020603050405020304" pitchFamily="18" charset="0"/>
              </a:rPr>
              <a:t>Work Experience: Graduation dates, institutions, degrees</a:t>
            </a:r>
          </a:p>
          <a:p>
            <a:pPr marL="342900" indent="-342900">
              <a:buAutoNum type="arabicPeriod"/>
            </a:pPr>
            <a:r>
              <a:rPr lang="en-US" sz="1800" dirty="0">
                <a:latin typeface="Times New Roman" panose="02020603050405020304" pitchFamily="18" charset="0"/>
                <a:cs typeface="Times New Roman" panose="02020603050405020304" pitchFamily="18" charset="0"/>
              </a:rPr>
              <a:t>Education: Relevant skills that match what the job requires</a:t>
            </a:r>
          </a:p>
          <a:p>
            <a:pPr marL="342900" indent="-342900">
              <a:buAutoNum type="arabicPeriod"/>
            </a:pPr>
            <a:r>
              <a:rPr lang="en-US" sz="1800" dirty="0">
                <a:latin typeface="Times New Roman" panose="02020603050405020304" pitchFamily="18" charset="0"/>
                <a:cs typeface="Times New Roman" panose="02020603050405020304" pitchFamily="18" charset="0"/>
              </a:rPr>
              <a:t>Skills: Relevant skills that match what the job requires</a:t>
            </a:r>
          </a:p>
          <a:p>
            <a:pPr marL="0" indent="0">
              <a:buNone/>
            </a:pPr>
            <a:endParaRPr lang="en-US" sz="1800" u="sng"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lnSpc>
                <a:spcPct val="150000"/>
              </a:lnSpc>
              <a:buNone/>
            </a:pP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Overall, a resume serves as your professional introduction to potential employers, showcasing your capabilities and making you a strong candidate for specific role and/or specific job.</a:t>
            </a: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7" name="Picture 6" descr="A group of wooden blocks with letters on them&#10;&#10;AI-generated content may be incorrect.">
            <a:extLst>
              <a:ext uri="{FF2B5EF4-FFF2-40B4-BE49-F238E27FC236}">
                <a16:creationId xmlns:a16="http://schemas.microsoft.com/office/drawing/2014/main" id="{A3380A67-F9A2-D83B-0F43-7FED9CEC72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2503" y="141402"/>
            <a:ext cx="5767966" cy="1540360"/>
          </a:xfrm>
          <a:prstGeom prst="rect">
            <a:avLst/>
          </a:prstGeom>
        </p:spPr>
      </p:pic>
    </p:spTree>
    <p:extLst>
      <p:ext uri="{BB962C8B-B14F-4D97-AF65-F5344CB8AC3E}">
        <p14:creationId xmlns:p14="http://schemas.microsoft.com/office/powerpoint/2010/main" val="226896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8353-428C-4AC8-1A86-94C6917C98D9}"/>
              </a:ext>
            </a:extLst>
          </p:cNvPr>
          <p:cNvSpPr>
            <a:spLocks noGrp="1"/>
          </p:cNvSpPr>
          <p:nvPr>
            <p:ph type="title"/>
          </p:nvPr>
        </p:nvSpPr>
        <p:spPr>
          <a:xfrm>
            <a:off x="1156996" y="365125"/>
            <a:ext cx="10196804" cy="735887"/>
          </a:xfrm>
        </p:spPr>
        <p:txBody>
          <a:bodyPr>
            <a:normAutofit fontScale="90000"/>
          </a:bodyPr>
          <a:lstStyle/>
          <a:p>
            <a:pPr algn="ct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E099292-AE43-A18B-EC48-EE9C03900320}"/>
              </a:ext>
            </a:extLst>
          </p:cNvPr>
          <p:cNvSpPr>
            <a:spLocks noGrp="1"/>
          </p:cNvSpPr>
          <p:nvPr>
            <p:ph idx="1"/>
          </p:nvPr>
        </p:nvSpPr>
        <p:spPr>
          <a:xfrm>
            <a:off x="727789" y="2338514"/>
            <a:ext cx="10944808" cy="3931657"/>
          </a:xfrm>
        </p:spPr>
        <p:txBody>
          <a:bodyPr>
            <a:normAutofit fontScale="62500" lnSpcReduction="20000"/>
          </a:bodyPr>
          <a:lstStyle/>
          <a:p>
            <a:pPr>
              <a:lnSpc>
                <a:spcPct val="150000"/>
              </a:lnSpc>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en-US" sz="3300" dirty="0">
                <a:latin typeface="Times New Roman" panose="02020603050405020304" pitchFamily="18" charset="0"/>
                <a:cs typeface="Times New Roman" panose="02020603050405020304" pitchFamily="18" charset="0"/>
              </a:rPr>
              <a:t>Your resume gives the manager or recruiter their first impression of you</a:t>
            </a:r>
          </a:p>
          <a:p>
            <a:pPr>
              <a:lnSpc>
                <a:spcPct val="150000"/>
              </a:lnSpc>
              <a:buFont typeface="Wingdings" panose="05000000000000000000" pitchFamily="2" charset="2"/>
              <a:buChar char="Ø"/>
            </a:pPr>
            <a:r>
              <a:rPr lang="en-US" sz="3300" dirty="0">
                <a:latin typeface="Times New Roman" panose="02020603050405020304" pitchFamily="18" charset="0"/>
                <a:cs typeface="Times New Roman" panose="02020603050405020304" pitchFamily="18" charset="0"/>
              </a:rPr>
              <a:t>Your resume will stand out from the other resumes submitted</a:t>
            </a:r>
          </a:p>
          <a:p>
            <a:pPr>
              <a:lnSpc>
                <a:spcPct val="150000"/>
              </a:lnSpc>
              <a:buFont typeface="Wingdings" panose="05000000000000000000" pitchFamily="2" charset="2"/>
              <a:buChar char="Ø"/>
            </a:pPr>
            <a:r>
              <a:rPr lang="en-US" sz="3300" dirty="0">
                <a:latin typeface="Times New Roman" panose="02020603050405020304" pitchFamily="18" charset="0"/>
                <a:cs typeface="Times New Roman" panose="02020603050405020304" pitchFamily="18" charset="0"/>
              </a:rPr>
              <a:t>Your resume allows you to the opportunity to show why you are better qualified for the position you are seeking (Worman, 2021)</a:t>
            </a:r>
          </a:p>
          <a:p>
            <a:pPr marL="0" indent="0">
              <a:buNone/>
            </a:pPr>
            <a:endParaRPr lang="en-US" sz="3300" dirty="0">
              <a:latin typeface="Times New Roman" panose="02020603050405020304" pitchFamily="18" charset="0"/>
              <a:cs typeface="Times New Roman" panose="02020603050405020304" pitchFamily="18" charset="0"/>
            </a:endParaRPr>
          </a:p>
          <a:p>
            <a:pPr marL="0" indent="0">
              <a:lnSpc>
                <a:spcPct val="170000"/>
              </a:lnSpc>
              <a:buNone/>
            </a:pPr>
            <a:r>
              <a:rPr lang="en-US" sz="3300" b="1" dirty="0">
                <a:latin typeface="Times New Roman" panose="02020603050405020304" pitchFamily="18" charset="0"/>
                <a:cs typeface="Times New Roman" panose="02020603050405020304" pitchFamily="18" charset="0"/>
              </a:rPr>
              <a:t>NOTE:  </a:t>
            </a:r>
            <a:r>
              <a:rPr lang="en-US" sz="3300" dirty="0">
                <a:latin typeface="Times New Roman" panose="02020603050405020304" pitchFamily="18" charset="0"/>
                <a:cs typeface="Times New Roman" panose="02020603050405020304" pitchFamily="18" charset="0"/>
              </a:rPr>
              <a:t>So, writing a resume focusing on skills and achievements is the key to obtaining an interview for a high-competitive role</a:t>
            </a:r>
          </a:p>
        </p:txBody>
      </p:sp>
      <p:pic>
        <p:nvPicPr>
          <p:cNvPr id="6" name="Picture 5" descr="A group of hands holding up colorful letters&#10;&#10;AI-generated content may be incorrect.">
            <a:extLst>
              <a:ext uri="{FF2B5EF4-FFF2-40B4-BE49-F238E27FC236}">
                <a16:creationId xmlns:a16="http://schemas.microsoft.com/office/drawing/2014/main" id="{B3FCA028-A98C-B400-74D7-0766C3263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9649" y="114317"/>
            <a:ext cx="5533053" cy="1973389"/>
          </a:xfrm>
          <a:prstGeom prst="rect">
            <a:avLst/>
          </a:prstGeom>
        </p:spPr>
      </p:pic>
    </p:spTree>
    <p:extLst>
      <p:ext uri="{BB962C8B-B14F-4D97-AF65-F5344CB8AC3E}">
        <p14:creationId xmlns:p14="http://schemas.microsoft.com/office/powerpoint/2010/main" val="320659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8930-5CA8-0ED6-2206-66BC898EFBCE}"/>
              </a:ext>
            </a:extLst>
          </p:cNvPr>
          <p:cNvSpPr>
            <a:spLocks noGrp="1"/>
          </p:cNvSpPr>
          <p:nvPr>
            <p:ph type="title"/>
          </p:nvPr>
        </p:nvSpPr>
        <p:spPr>
          <a:xfrm>
            <a:off x="838200" y="365125"/>
            <a:ext cx="10227906" cy="969153"/>
          </a:xfrm>
        </p:spPr>
        <p:txBody>
          <a:bodyPr/>
          <a:lstStyle/>
          <a:p>
            <a:pPr algn="ctr"/>
            <a:r>
              <a:rPr lang="en-US"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Building a Resume (Video)</a:t>
            </a:r>
          </a:p>
        </p:txBody>
      </p:sp>
      <p:sp>
        <p:nvSpPr>
          <p:cNvPr id="3" name="Content Placeholder 2">
            <a:extLst>
              <a:ext uri="{FF2B5EF4-FFF2-40B4-BE49-F238E27FC236}">
                <a16:creationId xmlns:a16="http://schemas.microsoft.com/office/drawing/2014/main" id="{62F474A0-536A-B83A-7163-038AA4CFE294}"/>
              </a:ext>
            </a:extLst>
          </p:cNvPr>
          <p:cNvSpPr>
            <a:spLocks noGrp="1"/>
          </p:cNvSpPr>
          <p:nvPr>
            <p:ph idx="1"/>
          </p:nvPr>
        </p:nvSpPr>
        <p:spPr>
          <a:xfrm>
            <a:off x="578497" y="1194318"/>
            <a:ext cx="11383348" cy="5477069"/>
          </a:xfrm>
        </p:spPr>
        <p:txBody>
          <a:bodyPr>
            <a:normAutofit/>
          </a:bodyPr>
          <a:lstStyle/>
          <a:p>
            <a:pPr marL="0" indent="0">
              <a:lnSpc>
                <a:spcPct val="150000"/>
              </a:lnSpc>
              <a:buNone/>
            </a:pPr>
            <a:endParaRPr lang="en-US" sz="1900" dirty="0">
              <a:latin typeface="Times New Roman" panose="02020603050405020304" pitchFamily="18" charset="0"/>
              <a:cs typeface="Times New Roman" panose="02020603050405020304" pitchFamily="18" charset="0"/>
            </a:endParaRPr>
          </a:p>
          <a:p>
            <a:pPr marL="0" indent="0">
              <a:lnSpc>
                <a:spcPct val="150000"/>
              </a:lnSpc>
              <a:buNone/>
            </a:pPr>
            <a:r>
              <a:rPr lang="en-US" sz="1900" dirty="0">
                <a:latin typeface="Times New Roman" panose="02020603050405020304" pitchFamily="18" charset="0"/>
                <a:cs typeface="Times New Roman" panose="02020603050405020304" pitchFamily="18" charset="0"/>
              </a:rPr>
              <a:t>My main goal today is to build your confidence, encourage and insure you that everyone will learn how to create and build an amazing well-structured resume following this lesson.</a:t>
            </a:r>
            <a:endParaRPr lang="en-US" sz="19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endParaRPr lang="en-US" sz="19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r>
              <a:rPr lang="en-US" sz="19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https://youtu.be/udC8gCBTsxs</a:t>
            </a:r>
            <a:endParaRPr lang="en-US" sz="1900" dirty="0">
              <a:latin typeface="Times New Roman" panose="02020603050405020304" pitchFamily="18" charset="0"/>
              <a:cs typeface="Times New Roman" panose="02020603050405020304" pitchFamily="18" charset="0"/>
            </a:endParaRPr>
          </a:p>
          <a:p>
            <a:pPr marL="0" indent="0">
              <a:lnSpc>
                <a:spcPct val="150000"/>
              </a:lnSpc>
              <a:buNone/>
            </a:pPr>
            <a:endParaRPr lang="en-US" sz="1900" b="1" dirty="0">
              <a:latin typeface="Times New Roman" panose="02020603050405020304" pitchFamily="18" charset="0"/>
              <a:cs typeface="Times New Roman" panose="02020603050405020304" pitchFamily="18" charset="0"/>
            </a:endParaRPr>
          </a:p>
          <a:p>
            <a:pPr marL="0" indent="0">
              <a:lnSpc>
                <a:spcPct val="150000"/>
              </a:lnSpc>
              <a:buNone/>
            </a:pPr>
            <a:endParaRPr lang="en-US" sz="1900" b="1" dirty="0">
              <a:latin typeface="Times New Roman" panose="02020603050405020304" pitchFamily="18" charset="0"/>
              <a:cs typeface="Times New Roman" panose="02020603050405020304" pitchFamily="18" charset="0"/>
            </a:endParaRPr>
          </a:p>
          <a:p>
            <a:pPr marL="0" indent="0">
              <a:lnSpc>
                <a:spcPct val="150000"/>
              </a:lnSpc>
              <a:buNone/>
            </a:pPr>
            <a:endParaRPr lang="en-US" sz="1900" b="1" dirty="0">
              <a:latin typeface="Times New Roman" panose="02020603050405020304" pitchFamily="18" charset="0"/>
              <a:cs typeface="Times New Roman" panose="02020603050405020304" pitchFamily="18" charset="0"/>
            </a:endParaRPr>
          </a:p>
          <a:p>
            <a:pPr marL="0" indent="0">
              <a:lnSpc>
                <a:spcPct val="150000"/>
              </a:lnSpc>
              <a:buNone/>
            </a:pPr>
            <a:r>
              <a:rPr lang="en-US" sz="1900" b="1" dirty="0">
                <a:latin typeface="Times New Roman" panose="02020603050405020304" pitchFamily="18" charset="0"/>
                <a:cs typeface="Times New Roman" panose="02020603050405020304" pitchFamily="18" charset="0"/>
              </a:rPr>
              <a:t>NOTE: </a:t>
            </a:r>
            <a:r>
              <a:rPr lang="en-US" sz="1900" dirty="0">
                <a:latin typeface="Times New Roman" panose="02020603050405020304" pitchFamily="18" charset="0"/>
                <a:cs typeface="Times New Roman" panose="02020603050405020304" pitchFamily="18" charset="0"/>
              </a:rPr>
              <a:t>Every student learn, interpret, process and retain information differently. Therefore, it is my responsibility to reach each of your level of learning.</a:t>
            </a: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5" name="Picture 4" descr="A person in a purple shirt&#10;&#10;AI-generated content may be incorrect.">
            <a:extLst>
              <a:ext uri="{FF2B5EF4-FFF2-40B4-BE49-F238E27FC236}">
                <a16:creationId xmlns:a16="http://schemas.microsoft.com/office/drawing/2014/main" id="{772D2170-1FA7-7D16-5453-A0B12008F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122" y="2783420"/>
            <a:ext cx="4292081" cy="2408638"/>
          </a:xfrm>
          <a:prstGeom prst="rect">
            <a:avLst/>
          </a:prstGeom>
        </p:spPr>
      </p:pic>
    </p:spTree>
    <p:extLst>
      <p:ext uri="{BB962C8B-B14F-4D97-AF65-F5344CB8AC3E}">
        <p14:creationId xmlns:p14="http://schemas.microsoft.com/office/powerpoint/2010/main" val="212745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2F6E-A790-4EA9-B399-ED3EE23E86B2}"/>
              </a:ext>
            </a:extLst>
          </p:cNvPr>
          <p:cNvSpPr>
            <a:spLocks noGrp="1"/>
          </p:cNvSpPr>
          <p:nvPr>
            <p:ph type="title"/>
          </p:nvPr>
        </p:nvSpPr>
        <p:spPr>
          <a:xfrm>
            <a:off x="916732" y="374456"/>
            <a:ext cx="10358535" cy="754548"/>
          </a:xfrm>
        </p:spPr>
        <p:txBody>
          <a:bodyPr/>
          <a:lstStyle/>
          <a:p>
            <a:pPr algn="ctr"/>
            <a:r>
              <a:rPr lang="en-US" b="1" dirty="0">
                <a:latin typeface="Times New Roman" panose="02020603050405020304" pitchFamily="18" charset="0"/>
                <a:cs typeface="Times New Roman" panose="02020603050405020304" pitchFamily="18" charset="0"/>
              </a:rPr>
              <a:t>Practice</a:t>
            </a:r>
          </a:p>
        </p:txBody>
      </p:sp>
      <p:sp>
        <p:nvSpPr>
          <p:cNvPr id="3" name="Content Placeholder 2">
            <a:extLst>
              <a:ext uri="{FF2B5EF4-FFF2-40B4-BE49-F238E27FC236}">
                <a16:creationId xmlns:a16="http://schemas.microsoft.com/office/drawing/2014/main" id="{0133A215-09E3-4C78-BBF8-4D14B92E34D1}"/>
              </a:ext>
            </a:extLst>
          </p:cNvPr>
          <p:cNvSpPr>
            <a:spLocks noGrp="1"/>
          </p:cNvSpPr>
          <p:nvPr>
            <p:ph idx="1"/>
          </p:nvPr>
        </p:nvSpPr>
        <p:spPr>
          <a:xfrm>
            <a:off x="718457" y="3060441"/>
            <a:ext cx="10077062" cy="3340358"/>
          </a:xfrm>
        </p:spPr>
        <p:txBody>
          <a:bodyPr>
            <a:normAutofit/>
          </a:bodyPr>
          <a:lstStyle/>
          <a:p>
            <a:pPr marL="0" indent="0" algn="ctr">
              <a:lnSpc>
                <a:spcPct val="150000"/>
              </a:lnSpc>
              <a:buNone/>
            </a:pP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Create a Resume</a:t>
            </a:r>
            <a:endParaRPr lang="en-US" sz="1800" b="1" dirty="0">
              <a:latin typeface="Times New Roman" panose="02020603050405020304" pitchFamily="18" charset="0"/>
              <a:cs typeface="Times New Roman" panose="02020603050405020304" pitchFamily="18" charset="0"/>
            </a:endParaRP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r>
              <a:rPr lang="en-US" sz="1800" b="1" dirty="0">
                <a:latin typeface="Times New Roman" panose="02020603050405020304" pitchFamily="18" charset="0"/>
                <a:cs typeface="Times New Roman" panose="02020603050405020304" pitchFamily="18" charset="0"/>
              </a:rPr>
              <a:t>NOTE: </a:t>
            </a:r>
            <a:r>
              <a:rPr lang="en-US" sz="1800" dirty="0">
                <a:latin typeface="Times New Roman" panose="02020603050405020304" pitchFamily="18" charset="0"/>
                <a:cs typeface="Times New Roman" panose="02020603050405020304" pitchFamily="18" charset="0"/>
              </a:rPr>
              <a:t>After the practice exercise, resumes can be given to another student for their critique.</a:t>
            </a:r>
          </a:p>
        </p:txBody>
      </p:sp>
      <p:pic>
        <p:nvPicPr>
          <p:cNvPr id="5" name="Picture 4" descr="A pile of coins with green and yellow letters&#10;&#10;AI-generated content may be incorrect.">
            <a:extLst>
              <a:ext uri="{FF2B5EF4-FFF2-40B4-BE49-F238E27FC236}">
                <a16:creationId xmlns:a16="http://schemas.microsoft.com/office/drawing/2014/main" id="{F9E8A60E-9E38-BC86-1587-947D287C8E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8452" y="1296499"/>
            <a:ext cx="4668348" cy="1400504"/>
          </a:xfrm>
          <a:prstGeom prst="rect">
            <a:avLst/>
          </a:prstGeom>
        </p:spPr>
      </p:pic>
      <p:pic>
        <p:nvPicPr>
          <p:cNvPr id="6" name="Picture 5" descr="A close-up of a white piece of paper with red letters&#10;&#10;AI-generated content may be incorrect.">
            <a:extLst>
              <a:ext uri="{FF2B5EF4-FFF2-40B4-BE49-F238E27FC236}">
                <a16:creationId xmlns:a16="http://schemas.microsoft.com/office/drawing/2014/main" id="{DAE85996-CD73-5995-8D1A-7DEA9C50EE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6618" y="3714984"/>
            <a:ext cx="2564606" cy="1846517"/>
          </a:xfrm>
          <a:prstGeom prst="rect">
            <a:avLst/>
          </a:prstGeom>
        </p:spPr>
      </p:pic>
    </p:spTree>
    <p:extLst>
      <p:ext uri="{BB962C8B-B14F-4D97-AF65-F5344CB8AC3E}">
        <p14:creationId xmlns:p14="http://schemas.microsoft.com/office/powerpoint/2010/main" val="2138178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5FAD-93D7-47AC-BD71-108CB5EB2C64}"/>
              </a:ext>
            </a:extLst>
          </p:cNvPr>
          <p:cNvSpPr>
            <a:spLocks noGrp="1"/>
          </p:cNvSpPr>
          <p:nvPr>
            <p:ph type="title"/>
          </p:nvPr>
        </p:nvSpPr>
        <p:spPr>
          <a:xfrm>
            <a:off x="883192" y="346852"/>
            <a:ext cx="9539102" cy="1883164"/>
          </a:xfrm>
        </p:spPr>
        <p:txBody>
          <a:bodyPr/>
          <a:lstStyle/>
          <a:p>
            <a:pPr algn="ctr"/>
            <a:r>
              <a:rPr lang="en-US"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16870EC4-C2DC-4D43-A943-ABF1C742F806}"/>
              </a:ext>
            </a:extLst>
          </p:cNvPr>
          <p:cNvSpPr>
            <a:spLocks noGrp="1"/>
          </p:cNvSpPr>
          <p:nvPr>
            <p:ph idx="1"/>
          </p:nvPr>
        </p:nvSpPr>
        <p:spPr>
          <a:xfrm>
            <a:off x="298581" y="2052735"/>
            <a:ext cx="8901404" cy="4273420"/>
          </a:xfrm>
        </p:spPr>
        <p:txBody>
          <a:bodyPr>
            <a:normAutofit fontScale="92500" lnSpcReduction="20000"/>
          </a:bodyPr>
          <a:lstStyle/>
          <a:p>
            <a:pPr marL="0" indent="0">
              <a:buNone/>
            </a:pPr>
            <a:r>
              <a:rPr lang="en-US" sz="1900" b="1" dirty="0">
                <a:latin typeface="Times New Roman" panose="02020603050405020304" pitchFamily="18" charset="0"/>
                <a:cs typeface="Times New Roman" panose="02020603050405020304" pitchFamily="18" charset="0"/>
              </a:rPr>
              <a:t>Students will identify ways to build a well-structured  resume</a:t>
            </a:r>
          </a:p>
          <a:p>
            <a:pPr marL="0" indent="0">
              <a:buNone/>
            </a:pPr>
            <a:endParaRPr lang="en-US" sz="1900" dirty="0">
              <a:latin typeface="Times New Roman" panose="02020603050405020304" pitchFamily="18" charset="0"/>
              <a:cs typeface="Times New Roman" panose="02020603050405020304" pitchFamily="18" charset="0"/>
            </a:endParaRPr>
          </a:p>
          <a:p>
            <a:pPr marL="0" indent="0">
              <a:buNone/>
            </a:pPr>
            <a:r>
              <a:rPr lang="en-US" sz="1900" dirty="0">
                <a:latin typeface="Times New Roman" panose="02020603050405020304" pitchFamily="18" charset="0"/>
                <a:cs typeface="Times New Roman" panose="02020603050405020304" pitchFamily="18" charset="0"/>
              </a:rPr>
              <a:t>Typically, a well-structured resume includes how many parts?</a:t>
            </a:r>
          </a:p>
          <a:p>
            <a:pPr marL="457200" indent="-457200">
              <a:buAutoNum type="alphaLcParenBoth"/>
            </a:pPr>
            <a:r>
              <a:rPr lang="en-US" sz="1900" dirty="0">
                <a:latin typeface="Times New Roman" panose="02020603050405020304" pitchFamily="18" charset="0"/>
                <a:cs typeface="Times New Roman" panose="02020603050405020304" pitchFamily="18" charset="0"/>
              </a:rPr>
              <a:t>6</a:t>
            </a:r>
          </a:p>
          <a:p>
            <a:pPr marL="457200" indent="-457200">
              <a:buAutoNum type="alphaLcParenBoth"/>
            </a:pPr>
            <a:r>
              <a:rPr lang="en-US" sz="1900" dirty="0">
                <a:latin typeface="Times New Roman" panose="02020603050405020304" pitchFamily="18" charset="0"/>
                <a:cs typeface="Times New Roman" panose="02020603050405020304" pitchFamily="18" charset="0"/>
              </a:rPr>
              <a:t>4</a:t>
            </a:r>
          </a:p>
          <a:p>
            <a:pPr marL="457200" indent="-457200">
              <a:buAutoNum type="alphaLcParenBoth"/>
            </a:pPr>
            <a:r>
              <a:rPr lang="en-US" sz="1900" dirty="0">
                <a:latin typeface="Times New Roman" panose="02020603050405020304" pitchFamily="18" charset="0"/>
                <a:cs typeface="Times New Roman" panose="02020603050405020304" pitchFamily="18" charset="0"/>
              </a:rPr>
              <a:t>7</a:t>
            </a:r>
          </a:p>
          <a:p>
            <a:pPr marL="457200" indent="-457200">
              <a:buAutoNum type="alphaLcParenBoth"/>
            </a:pPr>
            <a:r>
              <a:rPr lang="en-US" sz="1900" dirty="0">
                <a:latin typeface="Times New Roman" panose="02020603050405020304" pitchFamily="18" charset="0"/>
                <a:cs typeface="Times New Roman" panose="02020603050405020304" pitchFamily="18" charset="0"/>
              </a:rPr>
              <a:t>5</a:t>
            </a:r>
          </a:p>
          <a:p>
            <a:pPr marL="457200" indent="-457200">
              <a:buAutoNum type="alphaLcParenBoth"/>
            </a:pPr>
            <a:endParaRPr lang="en-US" sz="1900" dirty="0">
              <a:latin typeface="Times New Roman" panose="02020603050405020304" pitchFamily="18" charset="0"/>
              <a:cs typeface="Times New Roman" panose="02020603050405020304" pitchFamily="18" charset="0"/>
            </a:endParaRPr>
          </a:p>
          <a:p>
            <a:pPr marL="457200" indent="-457200">
              <a:buAutoNum type="alphaLcParenBoth"/>
            </a:pPr>
            <a:endParaRPr lang="en-US" sz="1900" dirty="0">
              <a:latin typeface="Times New Roman" panose="02020603050405020304" pitchFamily="18" charset="0"/>
              <a:cs typeface="Times New Roman" panose="02020603050405020304" pitchFamily="18" charset="0"/>
            </a:endParaRPr>
          </a:p>
          <a:p>
            <a:pPr marL="0" indent="0">
              <a:buNone/>
            </a:pPr>
            <a:endParaRPr lang="en-US" sz="1900" dirty="0">
              <a:latin typeface="Times New Roman" panose="02020603050405020304" pitchFamily="18" charset="0"/>
              <a:cs typeface="Times New Roman" panose="02020603050405020304" pitchFamily="18" charset="0"/>
            </a:endParaRPr>
          </a:p>
          <a:p>
            <a:pPr marL="0" indent="0">
              <a:lnSpc>
                <a:spcPct val="170000"/>
              </a:lnSpc>
              <a:buNone/>
            </a:pPr>
            <a:r>
              <a:rPr lang="en-US" sz="1900" b="1" dirty="0">
                <a:latin typeface="Times New Roman" panose="02020603050405020304" pitchFamily="18" charset="0"/>
                <a:cs typeface="Times New Roman" panose="02020603050405020304" pitchFamily="18" charset="0"/>
              </a:rPr>
              <a:t>NOTE: </a:t>
            </a:r>
            <a:r>
              <a:rPr lang="en-US" sz="1900" dirty="0">
                <a:latin typeface="Times New Roman" panose="02020603050405020304" pitchFamily="18" charset="0"/>
                <a:cs typeface="Times New Roman" panose="02020603050405020304" pitchFamily="18" charset="0"/>
              </a:rPr>
              <a:t>Following the lesson and building their resume, students will take the Post-Assessment to see what they learned/recalled from the lesson.</a:t>
            </a:r>
          </a:p>
          <a:p>
            <a:pPr marL="0" indent="0">
              <a:lnSpc>
                <a:spcPct val="150000"/>
              </a:lnSpc>
              <a:buNone/>
            </a:pPr>
            <a:endParaRPr lang="en-US" sz="1800" dirty="0">
              <a:latin typeface="Times New Roman" panose="02020603050405020304" pitchFamily="18" charset="0"/>
              <a:cs typeface="Times New Roman" panose="02020603050405020304" pitchFamily="18" charset="0"/>
            </a:endParaRPr>
          </a:p>
        </p:txBody>
      </p:sp>
      <p:pic>
        <p:nvPicPr>
          <p:cNvPr id="6" name="Picture 5" descr="A blue stick figure holding a mirror&#10;&#10;AI-generated content may be incorrect.">
            <a:extLst>
              <a:ext uri="{FF2B5EF4-FFF2-40B4-BE49-F238E27FC236}">
                <a16:creationId xmlns:a16="http://schemas.microsoft.com/office/drawing/2014/main" id="{9DEE3850-FEFE-5252-FEC4-3FE6802BBA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7716" y="434975"/>
            <a:ext cx="3317778" cy="3179536"/>
          </a:xfrm>
          <a:prstGeom prst="rect">
            <a:avLst/>
          </a:prstGeom>
        </p:spPr>
      </p:pic>
    </p:spTree>
    <p:extLst>
      <p:ext uri="{BB962C8B-B14F-4D97-AF65-F5344CB8AC3E}">
        <p14:creationId xmlns:p14="http://schemas.microsoft.com/office/powerpoint/2010/main" val="3227264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ED748-A5CC-7890-5867-16995B126A54}"/>
              </a:ext>
            </a:extLst>
          </p:cNvPr>
          <p:cNvSpPr>
            <a:spLocks noGrp="1"/>
          </p:cNvSpPr>
          <p:nvPr>
            <p:ph type="title"/>
          </p:nvPr>
        </p:nvSpPr>
        <p:spPr>
          <a:xfrm>
            <a:off x="838200" y="365125"/>
            <a:ext cx="10515600" cy="950491"/>
          </a:xfrm>
        </p:spPr>
        <p:txBody>
          <a:bodyPr/>
          <a:lstStyle/>
          <a:p>
            <a:pPr algn="ctr"/>
            <a:r>
              <a:rPr lang="en-US" b="1" dirty="0">
                <a:latin typeface="Times New Roman" panose="02020603050405020304" pitchFamily="18" charset="0"/>
                <a:cs typeface="Times New Roman" panose="02020603050405020304" pitchFamily="18" charset="0"/>
              </a:rPr>
              <a:t>Summary</a:t>
            </a:r>
          </a:p>
        </p:txBody>
      </p:sp>
      <p:sp>
        <p:nvSpPr>
          <p:cNvPr id="3" name="Content Placeholder 2">
            <a:extLst>
              <a:ext uri="{FF2B5EF4-FFF2-40B4-BE49-F238E27FC236}">
                <a16:creationId xmlns:a16="http://schemas.microsoft.com/office/drawing/2014/main" id="{5E8ACB46-B1F8-9F58-9534-7426BF98BBB6}"/>
              </a:ext>
            </a:extLst>
          </p:cNvPr>
          <p:cNvSpPr>
            <a:spLocks noGrp="1"/>
          </p:cNvSpPr>
          <p:nvPr>
            <p:ph idx="1"/>
          </p:nvPr>
        </p:nvSpPr>
        <p:spPr/>
        <p:txBody>
          <a:bodyPr>
            <a:normAutofit/>
          </a:bodyPr>
          <a:lstStyle/>
          <a:p>
            <a:pPr marL="0" indent="0">
              <a:buNone/>
            </a:pPr>
            <a:endParaRPr lang="en-US" dirty="0"/>
          </a:p>
          <a:p>
            <a:pPr marL="0" indent="0">
              <a:lnSpc>
                <a:spcPct val="150000"/>
              </a:lnSpc>
              <a:buNone/>
            </a:pPr>
            <a:r>
              <a:rPr lang="en-US" sz="1800" dirty="0">
                <a:latin typeface="Times New Roman" panose="02020603050405020304" pitchFamily="18" charset="0"/>
                <a:cs typeface="Times New Roman" panose="02020603050405020304" pitchFamily="18" charset="0"/>
              </a:rPr>
              <a:t>Good writing skills can be used throughout a person’s journey through life. However; in order to improve and strengthen your writing skills, to become a “Great” writer, and to create incredible resumes, it takes the right mindset, great websites, and belief in your abilities to achieve great results and outcomes. These tools can assist in creating a well-structured resume.</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CCSS ELA-Literacy.W.11-</a:t>
            </a:r>
            <a:r>
              <a:rPr lang="en-US" sz="1800" u="sng" cap="all"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11-12.5</a:t>
            </a:r>
            <a:r>
              <a:rPr lang="en-US" sz="1800" dirty="0">
                <a:latin typeface="Times New Roman" panose="02020603050405020304" pitchFamily="18" charset="0"/>
                <a:cs typeface="Times New Roman" panose="02020603050405020304" pitchFamily="18" charset="0"/>
              </a:rPr>
              <a:t> (English/Writing)</a:t>
            </a: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r>
              <a:rPr lang="en-US" sz="1800" b="1" dirty="0">
                <a:latin typeface="Times New Roman" panose="02020603050405020304" pitchFamily="18" charset="0"/>
                <a:cs typeface="Times New Roman" panose="02020603050405020304" pitchFamily="18" charset="0"/>
              </a:rPr>
              <a:t>NOTES: </a:t>
            </a:r>
            <a:r>
              <a:rPr lang="en-US" sz="1800" dirty="0">
                <a:latin typeface="Times New Roman" panose="02020603050405020304" pitchFamily="18" charset="0"/>
                <a:cs typeface="Times New Roman" panose="02020603050405020304" pitchFamily="18" charset="0"/>
              </a:rPr>
              <a:t>Student(s) will: Use the website: </a:t>
            </a:r>
            <a:r>
              <a:rPr lang="en-US" sz="1800" u="sng"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English Language Arts Standards » Writing » Grade 11-12 | Common Core State Standards Initiative</a:t>
            </a:r>
            <a:r>
              <a:rPr lang="en-US" sz="1800" dirty="0">
                <a:latin typeface="Times New Roman" panose="02020603050405020304" pitchFamily="18" charset="0"/>
                <a:cs typeface="Times New Roman" panose="02020603050405020304" pitchFamily="18" charset="0"/>
              </a:rPr>
              <a:t>; </a:t>
            </a:r>
            <a:r>
              <a:rPr lang="en-US" sz="1800"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https://www.myperfectresume./</a:t>
            </a: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989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039C0-BD13-3282-E992-10D31CA5963D}"/>
              </a:ext>
            </a:extLst>
          </p:cNvPr>
          <p:cNvSpPr>
            <a:spLocks noGrp="1"/>
          </p:cNvSpPr>
          <p:nvPr>
            <p:ph type="title"/>
          </p:nvPr>
        </p:nvSpPr>
        <p:spPr>
          <a:xfrm>
            <a:off x="923730" y="365125"/>
            <a:ext cx="10430069" cy="763879"/>
          </a:xfrm>
        </p:spPr>
        <p:txBody>
          <a:bodyPr>
            <a:normAutofit/>
          </a:bodyPr>
          <a:lstStyle/>
          <a:p>
            <a:pPr algn="ctr"/>
            <a:r>
              <a:rPr lang="en-US" sz="3600"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9FF30392-4D89-AA71-28E8-9830B427CEAC}"/>
              </a:ext>
            </a:extLst>
          </p:cNvPr>
          <p:cNvSpPr>
            <a:spLocks noGrp="1"/>
          </p:cNvSpPr>
          <p:nvPr>
            <p:ph idx="1"/>
          </p:nvPr>
        </p:nvSpPr>
        <p:spPr/>
        <p:txBody>
          <a:bodyPr>
            <a:normAutofit/>
          </a:bodyPr>
          <a:lstStyle/>
          <a:p>
            <a:pPr marL="0" indent="0">
              <a:buNone/>
            </a:pPr>
            <a:r>
              <a:rPr lang="en-US" sz="1800" dirty="0">
                <a:latin typeface="Times New Roman" panose="02020603050405020304" pitchFamily="18" charset="0"/>
                <a:cs typeface="Times New Roman" panose="02020603050405020304" pitchFamily="18" charset="0"/>
              </a:rPr>
              <a:t>American School Counselor Association (2019). ASCA National Model: A framework for school counseling programs (4th ed.). Alexandria, VA: Author. ISBN: 9781929289592.</a:t>
            </a:r>
          </a:p>
          <a:p>
            <a:pPr marL="0" indent="0">
              <a:buNone/>
            </a:pPr>
            <a:endParaRPr lang="en-US" sz="1800" u="sng"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marL="0" indent="0">
              <a:buNone/>
            </a:pPr>
            <a:r>
              <a:rPr lang="en-US" sz="1800" u="sng"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https://www.myperfectresume./</a:t>
            </a:r>
            <a:endParaRPr lang="en-US" sz="1800" u="sng"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marL="0" indent="0">
              <a:buNone/>
            </a:pPr>
            <a:r>
              <a:rPr lang="en-US" sz="18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https://youtu.be/udC8gCBTsxs</a:t>
            </a: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Worman, D. (2021). Coaching on Resume Development and Interview Preparation for Nurses Desiring Career Progression. </a:t>
            </a:r>
            <a:r>
              <a:rPr lang="en-US" sz="1800" i="1" dirty="0">
                <a:latin typeface="Times New Roman" panose="02020603050405020304" pitchFamily="18" charset="0"/>
                <a:cs typeface="Times New Roman" panose="02020603050405020304" pitchFamily="18" charset="0"/>
              </a:rPr>
              <a:t>Journal of Continuing Education in Nursing</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52</a:t>
            </a:r>
            <a:r>
              <a:rPr lang="en-US" sz="1800" dirty="0">
                <a:latin typeface="Times New Roman" panose="02020603050405020304" pitchFamily="18" charset="0"/>
                <a:cs typeface="Times New Roman" panose="02020603050405020304" pitchFamily="18" charset="0"/>
              </a:rPr>
              <a:t>(11), 502–504. https://doi.org/10.3928/00220124-20211008-04</a:t>
            </a: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u="sng"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4292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7077-FE3E-8566-EF18-827D4CFD5D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99804B-4616-8D63-C132-0DD2E38B1732}"/>
              </a:ext>
            </a:extLst>
          </p:cNvPr>
          <p:cNvSpPr>
            <a:spLocks noGrp="1"/>
          </p:cNvSpPr>
          <p:nvPr>
            <p:ph idx="1"/>
          </p:nvPr>
        </p:nvSpPr>
        <p:spPr/>
        <p:txBody>
          <a:bodyPr>
            <a:normAutofit/>
          </a:bodyPr>
          <a:lstStyle/>
          <a:p>
            <a:pPr marL="0" indent="0">
              <a:lnSpc>
                <a:spcPct val="200000"/>
              </a:lnSpc>
              <a:buNone/>
            </a:pPr>
            <a:r>
              <a:rPr lang="en-US" sz="1800" dirty="0">
                <a:latin typeface="Times New Roman" panose="02020603050405020304" pitchFamily="18" charset="0"/>
                <a:cs typeface="Times New Roman" panose="02020603050405020304" pitchFamily="18" charset="0"/>
              </a:rPr>
              <a:t>Now that I have completed my Power Point on Resume Writing and you have been given some valuable information, I would like for you to locate the assessment that you were given earlier and answer that one question again. My hope is that if you did not answer it correctly the first time, you will answer </a:t>
            </a:r>
            <a:r>
              <a:rPr lang="en-US" sz="1800">
                <a:latin typeface="Times New Roman" panose="02020603050405020304" pitchFamily="18" charset="0"/>
                <a:cs typeface="Times New Roman" panose="02020603050405020304" pitchFamily="18" charset="0"/>
              </a:rPr>
              <a:t>it correctly this </a:t>
            </a:r>
            <a:r>
              <a:rPr lang="en-US" sz="1800" dirty="0">
                <a:latin typeface="Times New Roman" panose="02020603050405020304" pitchFamily="18" charset="0"/>
                <a:cs typeface="Times New Roman" panose="02020603050405020304" pitchFamily="18" charset="0"/>
              </a:rPr>
              <a:t>time.  </a:t>
            </a:r>
          </a:p>
          <a:p>
            <a:pPr marL="0" indent="0">
              <a:lnSpc>
                <a:spcPct val="200000"/>
              </a:lnSpc>
              <a:buNone/>
            </a:pPr>
            <a:r>
              <a:rPr lang="en-US" sz="1800"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41294082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31BE6CC062AA46B28E4207E1EE3FC9" ma:contentTypeVersion="4" ma:contentTypeDescription="Create a new document." ma:contentTypeScope="" ma:versionID="b214a0c704ab91b0de9ff60d84bb9971">
  <xsd:schema xmlns:xsd="http://www.w3.org/2001/XMLSchema" xmlns:xs="http://www.w3.org/2001/XMLSchema" xmlns:p="http://schemas.microsoft.com/office/2006/metadata/properties" xmlns:ns2="50dcff20-035c-4c82-8671-96c13e48f6eb" targetNamespace="http://schemas.microsoft.com/office/2006/metadata/properties" ma:root="true" ma:fieldsID="da8c9ed80f0db55b54cf5ba69bca86c3" ns2:_="">
    <xsd:import namespace="50dcff20-035c-4c82-8671-96c13e48f6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dcff20-035c-4c82-8671-96c13e48f6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B30CEC-C67A-4B47-90EB-051CEA8A357E}">
  <ds:schemaRefs>
    <ds:schemaRef ds:uri="http://purl.org/dc/terms/"/>
    <ds:schemaRef ds:uri="http://purl.org/dc/elements/1.1/"/>
    <ds:schemaRef ds:uri="http://schemas.microsoft.com/office/2006/documentManagement/types"/>
    <ds:schemaRef ds:uri="50dcff20-035c-4c82-8671-96c13e48f6eb"/>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57AD6AE1-9F52-4905-8419-C47C1FC3C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dcff20-035c-4c82-8671-96c13e48f6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C0C6A0-B74E-4AA3-90BE-7D84E3CB013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2955</TotalTime>
  <Words>875</Words>
  <Application>Microsoft Office PowerPoint</Application>
  <PresentationFormat>Widescreen</PresentationFormat>
  <Paragraphs>108</Paragraphs>
  <Slides>13</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Delivery of a Classroom Guidance Lesson Plan Assignment Power Point Writing Grades 11-12</vt:lpstr>
      <vt:lpstr> </vt:lpstr>
      <vt:lpstr>Grades 11-12</vt:lpstr>
      <vt:lpstr> </vt:lpstr>
      <vt:lpstr> Pre-Assessment</vt:lpstr>
      <vt:lpstr>PowerPoint Presentation</vt:lpstr>
      <vt:lpstr> </vt:lpstr>
      <vt:lpstr> Building a Resume (Video)</vt:lpstr>
      <vt:lpstr>Practice</vt:lpstr>
      <vt:lpstr> </vt:lpstr>
      <vt:lpstr>Summary</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Denise Daniel</dc:creator>
  <cp:lastModifiedBy>Carrie Wade</cp:lastModifiedBy>
  <cp:revision>282</cp:revision>
  <cp:lastPrinted>2025-07-21T00:40:51Z</cp:lastPrinted>
  <dcterms:created xsi:type="dcterms:W3CDTF">2021-08-23T17:41:39Z</dcterms:created>
  <dcterms:modified xsi:type="dcterms:W3CDTF">2025-07-21T01:22:18Z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0x0101001131BE6CC062AA46B28E4207E1EE3FC9</vt:lpwstr>
  </property>
</Properties>
</file>