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73" r:id="rId3"/>
    <p:sldId id="257" r:id="rId4"/>
    <p:sldId id="267" r:id="rId5"/>
    <p:sldId id="268" r:id="rId6"/>
    <p:sldId id="260" r:id="rId7"/>
    <p:sldId id="259" r:id="rId8"/>
    <p:sldId id="269" r:id="rId9"/>
    <p:sldId id="270" r:id="rId10"/>
    <p:sldId id="271" r:id="rId11"/>
    <p:sldId id="272" r:id="rId12"/>
    <p:sldId id="261" r:id="rId13"/>
    <p:sldId id="262" r:id="rId14"/>
    <p:sldId id="263" r:id="rId15"/>
    <p:sldId id="264" r:id="rId16"/>
    <p:sldId id="265" r:id="rId17"/>
    <p:sldId id="266"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65BBA0D-BBB5-2642-AE7F-AA15E81AFFF2}" v="9" dt="2025-08-02T22:14:40.07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7154"/>
    <p:restoredTop sz="94710"/>
  </p:normalViewPr>
  <p:slideViewPr>
    <p:cSldViewPr snapToGrid="0">
      <p:cViewPr>
        <p:scale>
          <a:sx n="85" d="100"/>
          <a:sy n="85" d="100"/>
        </p:scale>
        <p:origin x="2456" y="14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chif, Bailey Ann" userId="b7e44489-8ea7-48c4-b9d8-444c3fbec879" providerId="ADAL" clId="{465BBA0D-BBB5-2642-AE7F-AA15E81AFFF2}"/>
    <pc:docChg chg="custSel addSld delSld modSld sldOrd">
      <pc:chgData name="Schif, Bailey Ann" userId="b7e44489-8ea7-48c4-b9d8-444c3fbec879" providerId="ADAL" clId="{465BBA0D-BBB5-2642-AE7F-AA15E81AFFF2}" dt="2025-08-02T22:14:40.069" v="7052" actId="20577"/>
      <pc:docMkLst>
        <pc:docMk/>
      </pc:docMkLst>
      <pc:sldChg chg="modSp mod">
        <pc:chgData name="Schif, Bailey Ann" userId="b7e44489-8ea7-48c4-b9d8-444c3fbec879" providerId="ADAL" clId="{465BBA0D-BBB5-2642-AE7F-AA15E81AFFF2}" dt="2025-08-02T21:52:28.014" v="7003" actId="20577"/>
        <pc:sldMkLst>
          <pc:docMk/>
          <pc:sldMk cId="23223679" sldId="256"/>
        </pc:sldMkLst>
        <pc:spChg chg="mod">
          <ac:chgData name="Schif, Bailey Ann" userId="b7e44489-8ea7-48c4-b9d8-444c3fbec879" providerId="ADAL" clId="{465BBA0D-BBB5-2642-AE7F-AA15E81AFFF2}" dt="2025-08-02T21:52:28.014" v="7003" actId="20577"/>
          <ac:spMkLst>
            <pc:docMk/>
            <pc:sldMk cId="23223679" sldId="256"/>
            <ac:spMk id="2" creationId="{878C96BF-0B12-D590-37F3-17A56F17735A}"/>
          </ac:spMkLst>
        </pc:spChg>
        <pc:spChg chg="mod">
          <ac:chgData name="Schif, Bailey Ann" userId="b7e44489-8ea7-48c4-b9d8-444c3fbec879" providerId="ADAL" clId="{465BBA0D-BBB5-2642-AE7F-AA15E81AFFF2}" dt="2025-08-02T21:20:00.044" v="3658"/>
          <ac:spMkLst>
            <pc:docMk/>
            <pc:sldMk cId="23223679" sldId="256"/>
            <ac:spMk id="3" creationId="{73CE0CC6-0DA2-2290-8005-254F36A797BD}"/>
          </ac:spMkLst>
        </pc:spChg>
      </pc:sldChg>
      <pc:sldChg chg="modSp">
        <pc:chgData name="Schif, Bailey Ann" userId="b7e44489-8ea7-48c4-b9d8-444c3fbec879" providerId="ADAL" clId="{465BBA0D-BBB5-2642-AE7F-AA15E81AFFF2}" dt="2025-08-02T21:20:00.044" v="3658"/>
        <pc:sldMkLst>
          <pc:docMk/>
          <pc:sldMk cId="3739642750" sldId="257"/>
        </pc:sldMkLst>
        <pc:spChg chg="mod">
          <ac:chgData name="Schif, Bailey Ann" userId="b7e44489-8ea7-48c4-b9d8-444c3fbec879" providerId="ADAL" clId="{465BBA0D-BBB5-2642-AE7F-AA15E81AFFF2}" dt="2025-08-02T21:20:00.044" v="3658"/>
          <ac:spMkLst>
            <pc:docMk/>
            <pc:sldMk cId="3739642750" sldId="257"/>
            <ac:spMk id="2" creationId="{E4530E6E-E499-861A-F5A8-FACD901BFCBE}"/>
          </ac:spMkLst>
        </pc:spChg>
        <pc:graphicFrameChg chg="mod">
          <ac:chgData name="Schif, Bailey Ann" userId="b7e44489-8ea7-48c4-b9d8-444c3fbec879" providerId="ADAL" clId="{465BBA0D-BBB5-2642-AE7F-AA15E81AFFF2}" dt="2025-08-02T21:20:00.044" v="3658"/>
          <ac:graphicFrameMkLst>
            <pc:docMk/>
            <pc:sldMk cId="3739642750" sldId="257"/>
            <ac:graphicFrameMk id="5" creationId="{F916C2BE-C355-9078-CD37-144666CF9E41}"/>
          </ac:graphicFrameMkLst>
        </pc:graphicFrameChg>
      </pc:sldChg>
      <pc:sldChg chg="addSp delSp modSp mod setBg delDesignElem">
        <pc:chgData name="Schif, Bailey Ann" userId="b7e44489-8ea7-48c4-b9d8-444c3fbec879" providerId="ADAL" clId="{465BBA0D-BBB5-2642-AE7F-AA15E81AFFF2}" dt="2025-08-02T21:20:00.044" v="3658"/>
        <pc:sldMkLst>
          <pc:docMk/>
          <pc:sldMk cId="3539277108" sldId="259"/>
        </pc:sldMkLst>
        <pc:spChg chg="mod">
          <ac:chgData name="Schif, Bailey Ann" userId="b7e44489-8ea7-48c4-b9d8-444c3fbec879" providerId="ADAL" clId="{465BBA0D-BBB5-2642-AE7F-AA15E81AFFF2}" dt="2025-08-02T21:02:57.845" v="1533" actId="26606"/>
          <ac:spMkLst>
            <pc:docMk/>
            <pc:sldMk cId="3539277108" sldId="259"/>
            <ac:spMk id="2" creationId="{5CAC9B0C-05DF-D3ED-D801-87D0AD76B1F1}"/>
          </ac:spMkLst>
        </pc:spChg>
        <pc:spChg chg="mod">
          <ac:chgData name="Schif, Bailey Ann" userId="b7e44489-8ea7-48c4-b9d8-444c3fbec879" providerId="ADAL" clId="{465BBA0D-BBB5-2642-AE7F-AA15E81AFFF2}" dt="2025-08-02T21:02:57.845" v="1533" actId="26606"/>
          <ac:spMkLst>
            <pc:docMk/>
            <pc:sldMk cId="3539277108" sldId="259"/>
            <ac:spMk id="3" creationId="{F2A0392A-6E9C-9192-B577-E96EB7430E97}"/>
          </ac:spMkLst>
        </pc:spChg>
        <pc:spChg chg="add del">
          <ac:chgData name="Schif, Bailey Ann" userId="b7e44489-8ea7-48c4-b9d8-444c3fbec879" providerId="ADAL" clId="{465BBA0D-BBB5-2642-AE7F-AA15E81AFFF2}" dt="2025-08-02T21:20:00.044" v="3658"/>
          <ac:spMkLst>
            <pc:docMk/>
            <pc:sldMk cId="3539277108" sldId="259"/>
            <ac:spMk id="8" creationId="{0B7C4858-FAA3-4226-A856-193A01910E69}"/>
          </ac:spMkLst>
        </pc:spChg>
        <pc:spChg chg="add del">
          <ac:chgData name="Schif, Bailey Ann" userId="b7e44489-8ea7-48c4-b9d8-444c3fbec879" providerId="ADAL" clId="{465BBA0D-BBB5-2642-AE7F-AA15E81AFFF2}" dt="2025-08-02T21:20:00.044" v="3658"/>
          <ac:spMkLst>
            <pc:docMk/>
            <pc:sldMk cId="3539277108" sldId="259"/>
            <ac:spMk id="10" creationId="{68C1B503-0291-4E82-A65E-72D604D9F6CF}"/>
          </ac:spMkLst>
        </pc:spChg>
        <pc:spChg chg="add del">
          <ac:chgData name="Schif, Bailey Ann" userId="b7e44489-8ea7-48c4-b9d8-444c3fbec879" providerId="ADAL" clId="{465BBA0D-BBB5-2642-AE7F-AA15E81AFFF2}" dt="2025-08-02T21:20:00.044" v="3658"/>
          <ac:spMkLst>
            <pc:docMk/>
            <pc:sldMk cId="3539277108" sldId="259"/>
            <ac:spMk id="12" creationId="{B3F836C5-9601-4982-A121-CCA49BF7BA6C}"/>
          </ac:spMkLst>
        </pc:spChg>
        <pc:spChg chg="add del">
          <ac:chgData name="Schif, Bailey Ann" userId="b7e44489-8ea7-48c4-b9d8-444c3fbec879" providerId="ADAL" clId="{465BBA0D-BBB5-2642-AE7F-AA15E81AFFF2}" dt="2025-08-02T21:20:00.044" v="3658"/>
          <ac:spMkLst>
            <pc:docMk/>
            <pc:sldMk cId="3539277108" sldId="259"/>
            <ac:spMk id="14" creationId="{46CD0D05-FF47-4ABB-841C-0600CADC354B}"/>
          </ac:spMkLst>
        </pc:spChg>
      </pc:sldChg>
      <pc:sldChg chg="addSp delSp modSp mod ord setBg delDesignElem">
        <pc:chgData name="Schif, Bailey Ann" userId="b7e44489-8ea7-48c4-b9d8-444c3fbec879" providerId="ADAL" clId="{465BBA0D-BBB5-2642-AE7F-AA15E81AFFF2}" dt="2025-08-02T21:20:00.044" v="3658"/>
        <pc:sldMkLst>
          <pc:docMk/>
          <pc:sldMk cId="130418433" sldId="260"/>
        </pc:sldMkLst>
        <pc:spChg chg="mod">
          <ac:chgData name="Schif, Bailey Ann" userId="b7e44489-8ea7-48c4-b9d8-444c3fbec879" providerId="ADAL" clId="{465BBA0D-BBB5-2642-AE7F-AA15E81AFFF2}" dt="2025-08-02T20:49:38.974" v="855" actId="26606"/>
          <ac:spMkLst>
            <pc:docMk/>
            <pc:sldMk cId="130418433" sldId="260"/>
            <ac:spMk id="2" creationId="{96CC5518-1CC2-9FAE-4FD5-3D5145FCA99D}"/>
          </ac:spMkLst>
        </pc:spChg>
        <pc:spChg chg="mod">
          <ac:chgData name="Schif, Bailey Ann" userId="b7e44489-8ea7-48c4-b9d8-444c3fbec879" providerId="ADAL" clId="{465BBA0D-BBB5-2642-AE7F-AA15E81AFFF2}" dt="2025-08-02T20:52:42.687" v="1182" actId="20577"/>
          <ac:spMkLst>
            <pc:docMk/>
            <pc:sldMk cId="130418433" sldId="260"/>
            <ac:spMk id="3" creationId="{87EE707F-3028-ED42-9045-ACD64E98D1DF}"/>
          </ac:spMkLst>
        </pc:spChg>
        <pc:spChg chg="add del">
          <ac:chgData name="Schif, Bailey Ann" userId="b7e44489-8ea7-48c4-b9d8-444c3fbec879" providerId="ADAL" clId="{465BBA0D-BBB5-2642-AE7F-AA15E81AFFF2}" dt="2025-08-02T21:20:00.044" v="3658"/>
          <ac:spMkLst>
            <pc:docMk/>
            <pc:sldMk cId="130418433" sldId="260"/>
            <ac:spMk id="8" creationId="{DC878D9A-77BE-4701-AE3D-EEFC53CD50BC}"/>
          </ac:spMkLst>
        </pc:spChg>
        <pc:spChg chg="add del">
          <ac:chgData name="Schif, Bailey Ann" userId="b7e44489-8ea7-48c4-b9d8-444c3fbec879" providerId="ADAL" clId="{465BBA0D-BBB5-2642-AE7F-AA15E81AFFF2}" dt="2025-08-02T21:20:00.044" v="3658"/>
          <ac:spMkLst>
            <pc:docMk/>
            <pc:sldMk cId="130418433" sldId="260"/>
            <ac:spMk id="10" creationId="{F643BE08-0ED1-4B73-AC6D-B7E26A59CDAA}"/>
          </ac:spMkLst>
        </pc:spChg>
        <pc:spChg chg="add del">
          <ac:chgData name="Schif, Bailey Ann" userId="b7e44489-8ea7-48c4-b9d8-444c3fbec879" providerId="ADAL" clId="{465BBA0D-BBB5-2642-AE7F-AA15E81AFFF2}" dt="2025-08-02T21:20:00.044" v="3658"/>
          <ac:spMkLst>
            <pc:docMk/>
            <pc:sldMk cId="130418433" sldId="260"/>
            <ac:spMk id="12" creationId="{956B2094-7FC0-45FC-BFED-3CB88CEE63F5}"/>
          </ac:spMkLst>
        </pc:spChg>
        <pc:spChg chg="add del">
          <ac:chgData name="Schif, Bailey Ann" userId="b7e44489-8ea7-48c4-b9d8-444c3fbec879" providerId="ADAL" clId="{465BBA0D-BBB5-2642-AE7F-AA15E81AFFF2}" dt="2025-08-02T21:20:00.044" v="3658"/>
          <ac:spMkLst>
            <pc:docMk/>
            <pc:sldMk cId="130418433" sldId="260"/>
            <ac:spMk id="14" creationId="{07A4B640-BB7F-4272-A710-068DBA9F9A6E}"/>
          </ac:spMkLst>
        </pc:spChg>
      </pc:sldChg>
      <pc:sldChg chg="addSp delSp modSp mod setBg">
        <pc:chgData name="Schif, Bailey Ann" userId="b7e44489-8ea7-48c4-b9d8-444c3fbec879" providerId="ADAL" clId="{465BBA0D-BBB5-2642-AE7F-AA15E81AFFF2}" dt="2025-08-02T21:20:04.652" v="3659" actId="26606"/>
        <pc:sldMkLst>
          <pc:docMk/>
          <pc:sldMk cId="2444968283" sldId="261"/>
        </pc:sldMkLst>
        <pc:spChg chg="mod">
          <ac:chgData name="Schif, Bailey Ann" userId="b7e44489-8ea7-48c4-b9d8-444c3fbec879" providerId="ADAL" clId="{465BBA0D-BBB5-2642-AE7F-AA15E81AFFF2}" dt="2025-08-02T21:20:04.652" v="3659" actId="26606"/>
          <ac:spMkLst>
            <pc:docMk/>
            <pc:sldMk cId="2444968283" sldId="261"/>
            <ac:spMk id="2" creationId="{BAE947D7-B7CB-BB3D-5E43-F09698E026A4}"/>
          </ac:spMkLst>
        </pc:spChg>
        <pc:spChg chg="del mod">
          <ac:chgData name="Schif, Bailey Ann" userId="b7e44489-8ea7-48c4-b9d8-444c3fbec879" providerId="ADAL" clId="{465BBA0D-BBB5-2642-AE7F-AA15E81AFFF2}" dt="2025-08-02T21:19:29.372" v="3649" actId="26606"/>
          <ac:spMkLst>
            <pc:docMk/>
            <pc:sldMk cId="2444968283" sldId="261"/>
            <ac:spMk id="3" creationId="{FD58747C-E3CB-B928-D54D-7F8E7AEC8AE8}"/>
          </ac:spMkLst>
        </pc:spChg>
        <pc:graphicFrameChg chg="add mod modGraphic">
          <ac:chgData name="Schif, Bailey Ann" userId="b7e44489-8ea7-48c4-b9d8-444c3fbec879" providerId="ADAL" clId="{465BBA0D-BBB5-2642-AE7F-AA15E81AFFF2}" dt="2025-08-02T21:20:04.652" v="3659" actId="26606"/>
          <ac:graphicFrameMkLst>
            <pc:docMk/>
            <pc:sldMk cId="2444968283" sldId="261"/>
            <ac:graphicFrameMk id="5" creationId="{17DA82AE-4EC4-506A-EA3F-45F8EFDA12D2}"/>
          </ac:graphicFrameMkLst>
        </pc:graphicFrameChg>
      </pc:sldChg>
      <pc:sldChg chg="addSp delSp modSp mod">
        <pc:chgData name="Schif, Bailey Ann" userId="b7e44489-8ea7-48c4-b9d8-444c3fbec879" providerId="ADAL" clId="{465BBA0D-BBB5-2642-AE7F-AA15E81AFFF2}" dt="2025-08-02T21:36:50.532" v="4734" actId="26606"/>
        <pc:sldMkLst>
          <pc:docMk/>
          <pc:sldMk cId="308565427" sldId="262"/>
        </pc:sldMkLst>
        <pc:spChg chg="mod">
          <ac:chgData name="Schif, Bailey Ann" userId="b7e44489-8ea7-48c4-b9d8-444c3fbec879" providerId="ADAL" clId="{465BBA0D-BBB5-2642-AE7F-AA15E81AFFF2}" dt="2025-08-02T21:20:00.044" v="3658"/>
          <ac:spMkLst>
            <pc:docMk/>
            <pc:sldMk cId="308565427" sldId="262"/>
            <ac:spMk id="2" creationId="{B0234E24-5323-90F4-2F09-227B818F2916}"/>
          </ac:spMkLst>
        </pc:spChg>
        <pc:spChg chg="del mod">
          <ac:chgData name="Schif, Bailey Ann" userId="b7e44489-8ea7-48c4-b9d8-444c3fbec879" providerId="ADAL" clId="{465BBA0D-BBB5-2642-AE7F-AA15E81AFFF2}" dt="2025-08-02T21:36:50.532" v="4734" actId="26606"/>
          <ac:spMkLst>
            <pc:docMk/>
            <pc:sldMk cId="308565427" sldId="262"/>
            <ac:spMk id="3" creationId="{9C8B8DAF-8EC7-C74B-63BD-D3A7B1DF1E79}"/>
          </ac:spMkLst>
        </pc:spChg>
        <pc:graphicFrameChg chg="add">
          <ac:chgData name="Schif, Bailey Ann" userId="b7e44489-8ea7-48c4-b9d8-444c3fbec879" providerId="ADAL" clId="{465BBA0D-BBB5-2642-AE7F-AA15E81AFFF2}" dt="2025-08-02T21:36:50.532" v="4734" actId="26606"/>
          <ac:graphicFrameMkLst>
            <pc:docMk/>
            <pc:sldMk cId="308565427" sldId="262"/>
            <ac:graphicFrameMk id="5" creationId="{0898B0F8-0096-B3EE-02F3-9382F5E965C3}"/>
          </ac:graphicFrameMkLst>
        </pc:graphicFrameChg>
      </pc:sldChg>
      <pc:sldChg chg="addSp modSp mod setBg setClrOvrMap">
        <pc:chgData name="Schif, Bailey Ann" userId="b7e44489-8ea7-48c4-b9d8-444c3fbec879" providerId="ADAL" clId="{465BBA0D-BBB5-2642-AE7F-AA15E81AFFF2}" dt="2025-08-02T21:42:05.987" v="5466" actId="26606"/>
        <pc:sldMkLst>
          <pc:docMk/>
          <pc:sldMk cId="3782745844" sldId="263"/>
        </pc:sldMkLst>
        <pc:spChg chg="mod">
          <ac:chgData name="Schif, Bailey Ann" userId="b7e44489-8ea7-48c4-b9d8-444c3fbec879" providerId="ADAL" clId="{465BBA0D-BBB5-2642-AE7F-AA15E81AFFF2}" dt="2025-08-02T21:42:05.987" v="5466" actId="26606"/>
          <ac:spMkLst>
            <pc:docMk/>
            <pc:sldMk cId="3782745844" sldId="263"/>
            <ac:spMk id="2" creationId="{5CF7B3AE-A007-2F42-73C3-5C45CB15BB80}"/>
          </ac:spMkLst>
        </pc:spChg>
        <pc:spChg chg="mod">
          <ac:chgData name="Schif, Bailey Ann" userId="b7e44489-8ea7-48c4-b9d8-444c3fbec879" providerId="ADAL" clId="{465BBA0D-BBB5-2642-AE7F-AA15E81AFFF2}" dt="2025-08-02T21:42:05.987" v="5466" actId="26606"/>
          <ac:spMkLst>
            <pc:docMk/>
            <pc:sldMk cId="3782745844" sldId="263"/>
            <ac:spMk id="3" creationId="{BF77A11C-476A-7545-A1A4-4CE32C7756AB}"/>
          </ac:spMkLst>
        </pc:spChg>
        <pc:spChg chg="add">
          <ac:chgData name="Schif, Bailey Ann" userId="b7e44489-8ea7-48c4-b9d8-444c3fbec879" providerId="ADAL" clId="{465BBA0D-BBB5-2642-AE7F-AA15E81AFFF2}" dt="2025-08-02T21:42:05.987" v="5466" actId="26606"/>
          <ac:spMkLst>
            <pc:docMk/>
            <pc:sldMk cId="3782745844" sldId="263"/>
            <ac:spMk id="9" creationId="{5EB8E3BF-F464-4900-8994-851061A9AD60}"/>
          </ac:spMkLst>
        </pc:spChg>
        <pc:picChg chg="add">
          <ac:chgData name="Schif, Bailey Ann" userId="b7e44489-8ea7-48c4-b9d8-444c3fbec879" providerId="ADAL" clId="{465BBA0D-BBB5-2642-AE7F-AA15E81AFFF2}" dt="2025-08-02T21:42:05.987" v="5466" actId="26606"/>
          <ac:picMkLst>
            <pc:docMk/>
            <pc:sldMk cId="3782745844" sldId="263"/>
            <ac:picMk id="5" creationId="{2D8CC04E-6258-114E-1463-678511185AB9}"/>
          </ac:picMkLst>
        </pc:picChg>
        <pc:cxnChg chg="add">
          <ac:chgData name="Schif, Bailey Ann" userId="b7e44489-8ea7-48c4-b9d8-444c3fbec879" providerId="ADAL" clId="{465BBA0D-BBB5-2642-AE7F-AA15E81AFFF2}" dt="2025-08-02T21:42:05.987" v="5466" actId="26606"/>
          <ac:cxnSpMkLst>
            <pc:docMk/>
            <pc:sldMk cId="3782745844" sldId="263"/>
            <ac:cxnSpMk id="11" creationId="{8E0602D6-3A81-42F8-AE67-1BAAFC967CB0}"/>
          </ac:cxnSpMkLst>
        </pc:cxnChg>
      </pc:sldChg>
      <pc:sldChg chg="addSp modSp mod setBg setClrOvrMap">
        <pc:chgData name="Schif, Bailey Ann" userId="b7e44489-8ea7-48c4-b9d8-444c3fbec879" providerId="ADAL" clId="{465BBA0D-BBB5-2642-AE7F-AA15E81AFFF2}" dt="2025-08-02T21:45:41.592" v="6011" actId="26606"/>
        <pc:sldMkLst>
          <pc:docMk/>
          <pc:sldMk cId="1162989040" sldId="264"/>
        </pc:sldMkLst>
        <pc:spChg chg="mod">
          <ac:chgData name="Schif, Bailey Ann" userId="b7e44489-8ea7-48c4-b9d8-444c3fbec879" providerId="ADAL" clId="{465BBA0D-BBB5-2642-AE7F-AA15E81AFFF2}" dt="2025-08-02T21:45:41.592" v="6011" actId="26606"/>
          <ac:spMkLst>
            <pc:docMk/>
            <pc:sldMk cId="1162989040" sldId="264"/>
            <ac:spMk id="2" creationId="{36C52880-6B95-4B6F-817F-847DDBD36982}"/>
          </ac:spMkLst>
        </pc:spChg>
        <pc:spChg chg="mod">
          <ac:chgData name="Schif, Bailey Ann" userId="b7e44489-8ea7-48c4-b9d8-444c3fbec879" providerId="ADAL" clId="{465BBA0D-BBB5-2642-AE7F-AA15E81AFFF2}" dt="2025-08-02T21:45:41.592" v="6011" actId="26606"/>
          <ac:spMkLst>
            <pc:docMk/>
            <pc:sldMk cId="1162989040" sldId="264"/>
            <ac:spMk id="3" creationId="{A8D4B324-2235-F0F4-0A70-5BE5F7172BFE}"/>
          </ac:spMkLst>
        </pc:spChg>
        <pc:spChg chg="add">
          <ac:chgData name="Schif, Bailey Ann" userId="b7e44489-8ea7-48c4-b9d8-444c3fbec879" providerId="ADAL" clId="{465BBA0D-BBB5-2642-AE7F-AA15E81AFFF2}" dt="2025-08-02T21:45:41.592" v="6011" actId="26606"/>
          <ac:spMkLst>
            <pc:docMk/>
            <pc:sldMk cId="1162989040" sldId="264"/>
            <ac:spMk id="9" creationId="{5EB8E3BF-F464-4900-8994-851061A9AD60}"/>
          </ac:spMkLst>
        </pc:spChg>
        <pc:picChg chg="add">
          <ac:chgData name="Schif, Bailey Ann" userId="b7e44489-8ea7-48c4-b9d8-444c3fbec879" providerId="ADAL" clId="{465BBA0D-BBB5-2642-AE7F-AA15E81AFFF2}" dt="2025-08-02T21:45:41.592" v="6011" actId="26606"/>
          <ac:picMkLst>
            <pc:docMk/>
            <pc:sldMk cId="1162989040" sldId="264"/>
            <ac:picMk id="5" creationId="{5422A55F-5053-861B-9749-DF81430CBE7C}"/>
          </ac:picMkLst>
        </pc:picChg>
        <pc:cxnChg chg="add">
          <ac:chgData name="Schif, Bailey Ann" userId="b7e44489-8ea7-48c4-b9d8-444c3fbec879" providerId="ADAL" clId="{465BBA0D-BBB5-2642-AE7F-AA15E81AFFF2}" dt="2025-08-02T21:45:41.592" v="6011" actId="26606"/>
          <ac:cxnSpMkLst>
            <pc:docMk/>
            <pc:sldMk cId="1162989040" sldId="264"/>
            <ac:cxnSpMk id="11" creationId="{8E0602D6-3A81-42F8-AE67-1BAAFC967CB0}"/>
          </ac:cxnSpMkLst>
        </pc:cxnChg>
      </pc:sldChg>
      <pc:sldChg chg="addSp modSp mod setBg">
        <pc:chgData name="Schif, Bailey Ann" userId="b7e44489-8ea7-48c4-b9d8-444c3fbec879" providerId="ADAL" clId="{465BBA0D-BBB5-2642-AE7F-AA15E81AFFF2}" dt="2025-08-02T21:50:34.982" v="6977" actId="26606"/>
        <pc:sldMkLst>
          <pc:docMk/>
          <pc:sldMk cId="2423950430" sldId="265"/>
        </pc:sldMkLst>
        <pc:spChg chg="mod">
          <ac:chgData name="Schif, Bailey Ann" userId="b7e44489-8ea7-48c4-b9d8-444c3fbec879" providerId="ADAL" clId="{465BBA0D-BBB5-2642-AE7F-AA15E81AFFF2}" dt="2025-08-02T21:50:34.982" v="6977" actId="26606"/>
          <ac:spMkLst>
            <pc:docMk/>
            <pc:sldMk cId="2423950430" sldId="265"/>
            <ac:spMk id="2" creationId="{72E2A885-03D6-1F30-B031-11E27F795844}"/>
          </ac:spMkLst>
        </pc:spChg>
        <pc:spChg chg="mod">
          <ac:chgData name="Schif, Bailey Ann" userId="b7e44489-8ea7-48c4-b9d8-444c3fbec879" providerId="ADAL" clId="{465BBA0D-BBB5-2642-AE7F-AA15E81AFFF2}" dt="2025-08-02T21:50:34.982" v="6977" actId="26606"/>
          <ac:spMkLst>
            <pc:docMk/>
            <pc:sldMk cId="2423950430" sldId="265"/>
            <ac:spMk id="3" creationId="{CE17B154-7587-0BFC-F35E-558B55F1D704}"/>
          </ac:spMkLst>
        </pc:spChg>
        <pc:spChg chg="add">
          <ac:chgData name="Schif, Bailey Ann" userId="b7e44489-8ea7-48c4-b9d8-444c3fbec879" providerId="ADAL" clId="{465BBA0D-BBB5-2642-AE7F-AA15E81AFFF2}" dt="2025-08-02T21:50:34.982" v="6977" actId="26606"/>
          <ac:spMkLst>
            <pc:docMk/>
            <pc:sldMk cId="2423950430" sldId="265"/>
            <ac:spMk id="8" creationId="{011FACCD-8B95-4879-B20F-26F41E8BC89A}"/>
          </ac:spMkLst>
        </pc:spChg>
        <pc:spChg chg="add">
          <ac:chgData name="Schif, Bailey Ann" userId="b7e44489-8ea7-48c4-b9d8-444c3fbec879" providerId="ADAL" clId="{465BBA0D-BBB5-2642-AE7F-AA15E81AFFF2}" dt="2025-08-02T21:50:34.982" v="6977" actId="26606"/>
          <ac:spMkLst>
            <pc:docMk/>
            <pc:sldMk cId="2423950430" sldId="265"/>
            <ac:spMk id="10" creationId="{E9B2A7AA-2C45-40F0-B861-4EB9AA9F66F8}"/>
          </ac:spMkLst>
        </pc:spChg>
        <pc:spChg chg="add">
          <ac:chgData name="Schif, Bailey Ann" userId="b7e44489-8ea7-48c4-b9d8-444c3fbec879" providerId="ADAL" clId="{465BBA0D-BBB5-2642-AE7F-AA15E81AFFF2}" dt="2025-08-02T21:50:34.982" v="6977" actId="26606"/>
          <ac:spMkLst>
            <pc:docMk/>
            <pc:sldMk cId="2423950430" sldId="265"/>
            <ac:spMk id="12" creationId="{3CE3689C-E8F8-4542-8800-E68B764AFD2E}"/>
          </ac:spMkLst>
        </pc:spChg>
        <pc:spChg chg="add">
          <ac:chgData name="Schif, Bailey Ann" userId="b7e44489-8ea7-48c4-b9d8-444c3fbec879" providerId="ADAL" clId="{465BBA0D-BBB5-2642-AE7F-AA15E81AFFF2}" dt="2025-08-02T21:50:34.982" v="6977" actId="26606"/>
          <ac:spMkLst>
            <pc:docMk/>
            <pc:sldMk cId="2423950430" sldId="265"/>
            <ac:spMk id="14" creationId="{52467CA7-F767-4582-9BB7-0B1AF75DF721}"/>
          </ac:spMkLst>
        </pc:spChg>
      </pc:sldChg>
      <pc:sldChg chg="modSp mod">
        <pc:chgData name="Schif, Bailey Ann" userId="b7e44489-8ea7-48c4-b9d8-444c3fbec879" providerId="ADAL" clId="{465BBA0D-BBB5-2642-AE7F-AA15E81AFFF2}" dt="2025-08-02T21:50:53.487" v="6978" actId="948"/>
        <pc:sldMkLst>
          <pc:docMk/>
          <pc:sldMk cId="768125630" sldId="266"/>
        </pc:sldMkLst>
        <pc:spChg chg="mod">
          <ac:chgData name="Schif, Bailey Ann" userId="b7e44489-8ea7-48c4-b9d8-444c3fbec879" providerId="ADAL" clId="{465BBA0D-BBB5-2642-AE7F-AA15E81AFFF2}" dt="2025-08-02T21:20:00.044" v="3658"/>
          <ac:spMkLst>
            <pc:docMk/>
            <pc:sldMk cId="768125630" sldId="266"/>
            <ac:spMk id="2" creationId="{9BB2BAD7-4A3F-F191-86AA-E133FFBC5ED6}"/>
          </ac:spMkLst>
        </pc:spChg>
        <pc:spChg chg="mod">
          <ac:chgData name="Schif, Bailey Ann" userId="b7e44489-8ea7-48c4-b9d8-444c3fbec879" providerId="ADAL" clId="{465BBA0D-BBB5-2642-AE7F-AA15E81AFFF2}" dt="2025-08-02T21:50:53.487" v="6978" actId="948"/>
          <ac:spMkLst>
            <pc:docMk/>
            <pc:sldMk cId="768125630" sldId="266"/>
            <ac:spMk id="3" creationId="{65DBCB1F-2D6D-B691-6D4A-28EDF645A252}"/>
          </ac:spMkLst>
        </pc:spChg>
      </pc:sldChg>
      <pc:sldChg chg="addSp delSp modSp delDesignElem">
        <pc:chgData name="Schif, Bailey Ann" userId="b7e44489-8ea7-48c4-b9d8-444c3fbec879" providerId="ADAL" clId="{465BBA0D-BBB5-2642-AE7F-AA15E81AFFF2}" dt="2025-08-02T21:20:00.044" v="3658"/>
        <pc:sldMkLst>
          <pc:docMk/>
          <pc:sldMk cId="3236612437" sldId="267"/>
        </pc:sldMkLst>
        <pc:spChg chg="mod">
          <ac:chgData name="Schif, Bailey Ann" userId="b7e44489-8ea7-48c4-b9d8-444c3fbec879" providerId="ADAL" clId="{465BBA0D-BBB5-2642-AE7F-AA15E81AFFF2}" dt="2025-08-02T21:20:00.044" v="3658"/>
          <ac:spMkLst>
            <pc:docMk/>
            <pc:sldMk cId="3236612437" sldId="267"/>
            <ac:spMk id="2" creationId="{2751D950-0C18-12B6-E13D-9EA0B91DBDE6}"/>
          </ac:spMkLst>
        </pc:spChg>
        <pc:spChg chg="mod">
          <ac:chgData name="Schif, Bailey Ann" userId="b7e44489-8ea7-48c4-b9d8-444c3fbec879" providerId="ADAL" clId="{465BBA0D-BBB5-2642-AE7F-AA15E81AFFF2}" dt="2025-08-02T21:20:00.044" v="3658"/>
          <ac:spMkLst>
            <pc:docMk/>
            <pc:sldMk cId="3236612437" sldId="267"/>
            <ac:spMk id="3" creationId="{6F473452-174A-B412-390C-F6F2BCEF2361}"/>
          </ac:spMkLst>
        </pc:spChg>
        <pc:spChg chg="add del">
          <ac:chgData name="Schif, Bailey Ann" userId="b7e44489-8ea7-48c4-b9d8-444c3fbec879" providerId="ADAL" clId="{465BBA0D-BBB5-2642-AE7F-AA15E81AFFF2}" dt="2025-08-02T21:20:00.044" v="3658"/>
          <ac:spMkLst>
            <pc:docMk/>
            <pc:sldMk cId="3236612437" sldId="267"/>
            <ac:spMk id="9" creationId="{5EB8E3BF-F464-4900-8994-851061A9AD60}"/>
          </ac:spMkLst>
        </pc:spChg>
        <pc:cxnChg chg="add del">
          <ac:chgData name="Schif, Bailey Ann" userId="b7e44489-8ea7-48c4-b9d8-444c3fbec879" providerId="ADAL" clId="{465BBA0D-BBB5-2642-AE7F-AA15E81AFFF2}" dt="2025-08-02T21:20:00.044" v="3658"/>
          <ac:cxnSpMkLst>
            <pc:docMk/>
            <pc:sldMk cId="3236612437" sldId="267"/>
            <ac:cxnSpMk id="11" creationId="{8E0602D6-3A81-42F8-AE67-1BAAFC967CB0}"/>
          </ac:cxnSpMkLst>
        </pc:cxnChg>
      </pc:sldChg>
      <pc:sldChg chg="modSp">
        <pc:chgData name="Schif, Bailey Ann" userId="b7e44489-8ea7-48c4-b9d8-444c3fbec879" providerId="ADAL" clId="{465BBA0D-BBB5-2642-AE7F-AA15E81AFFF2}" dt="2025-08-02T21:20:00.044" v="3658"/>
        <pc:sldMkLst>
          <pc:docMk/>
          <pc:sldMk cId="2433031285" sldId="268"/>
        </pc:sldMkLst>
        <pc:spChg chg="mod">
          <ac:chgData name="Schif, Bailey Ann" userId="b7e44489-8ea7-48c4-b9d8-444c3fbec879" providerId="ADAL" clId="{465BBA0D-BBB5-2642-AE7F-AA15E81AFFF2}" dt="2025-08-02T21:20:00.044" v="3658"/>
          <ac:spMkLst>
            <pc:docMk/>
            <pc:sldMk cId="2433031285" sldId="268"/>
            <ac:spMk id="2" creationId="{1F48502B-BCA9-A006-FA47-3FDE2AB2D5BD}"/>
          </ac:spMkLst>
        </pc:spChg>
        <pc:spChg chg="mod">
          <ac:chgData name="Schif, Bailey Ann" userId="b7e44489-8ea7-48c4-b9d8-444c3fbec879" providerId="ADAL" clId="{465BBA0D-BBB5-2642-AE7F-AA15E81AFFF2}" dt="2025-08-02T21:20:00.044" v="3658"/>
          <ac:spMkLst>
            <pc:docMk/>
            <pc:sldMk cId="2433031285" sldId="268"/>
            <ac:spMk id="3" creationId="{76EB75ED-0B55-160A-BA91-9E47D6851DAE}"/>
          </ac:spMkLst>
        </pc:spChg>
        <pc:spChg chg="mod">
          <ac:chgData name="Schif, Bailey Ann" userId="b7e44489-8ea7-48c4-b9d8-444c3fbec879" providerId="ADAL" clId="{465BBA0D-BBB5-2642-AE7F-AA15E81AFFF2}" dt="2025-08-02T21:20:00.044" v="3658"/>
          <ac:spMkLst>
            <pc:docMk/>
            <pc:sldMk cId="2433031285" sldId="268"/>
            <ac:spMk id="4" creationId="{9C18DD58-42A4-A253-B188-E59879FAD228}"/>
          </ac:spMkLst>
        </pc:spChg>
      </pc:sldChg>
      <pc:sldChg chg="delSp add del setBg delDesignElem">
        <pc:chgData name="Schif, Bailey Ann" userId="b7e44489-8ea7-48c4-b9d8-444c3fbec879" providerId="ADAL" clId="{465BBA0D-BBB5-2642-AE7F-AA15E81AFFF2}" dt="2025-08-02T21:03:19.583" v="1554" actId="2696"/>
        <pc:sldMkLst>
          <pc:docMk/>
          <pc:sldMk cId="1300915368" sldId="269"/>
        </pc:sldMkLst>
        <pc:spChg chg="del">
          <ac:chgData name="Schif, Bailey Ann" userId="b7e44489-8ea7-48c4-b9d8-444c3fbec879" providerId="ADAL" clId="{465BBA0D-BBB5-2642-AE7F-AA15E81AFFF2}" dt="2025-08-02T21:03:13.960" v="1553"/>
          <ac:spMkLst>
            <pc:docMk/>
            <pc:sldMk cId="1300915368" sldId="269"/>
            <ac:spMk id="8" creationId="{9E0DFEE1-81C7-4806-44FD-265CC4405E65}"/>
          </ac:spMkLst>
        </pc:spChg>
        <pc:spChg chg="del">
          <ac:chgData name="Schif, Bailey Ann" userId="b7e44489-8ea7-48c4-b9d8-444c3fbec879" providerId="ADAL" clId="{465BBA0D-BBB5-2642-AE7F-AA15E81AFFF2}" dt="2025-08-02T21:03:13.960" v="1553"/>
          <ac:spMkLst>
            <pc:docMk/>
            <pc:sldMk cId="1300915368" sldId="269"/>
            <ac:spMk id="10" creationId="{DAA5C0BD-33A6-7B9D-E572-8F7ABA369EC1}"/>
          </ac:spMkLst>
        </pc:spChg>
        <pc:spChg chg="del">
          <ac:chgData name="Schif, Bailey Ann" userId="b7e44489-8ea7-48c4-b9d8-444c3fbec879" providerId="ADAL" clId="{465BBA0D-BBB5-2642-AE7F-AA15E81AFFF2}" dt="2025-08-02T21:03:13.960" v="1553"/>
          <ac:spMkLst>
            <pc:docMk/>
            <pc:sldMk cId="1300915368" sldId="269"/>
            <ac:spMk id="12" creationId="{F8EF2A34-E64F-2EBD-7323-A929624F362F}"/>
          </ac:spMkLst>
        </pc:spChg>
        <pc:spChg chg="del">
          <ac:chgData name="Schif, Bailey Ann" userId="b7e44489-8ea7-48c4-b9d8-444c3fbec879" providerId="ADAL" clId="{465BBA0D-BBB5-2642-AE7F-AA15E81AFFF2}" dt="2025-08-02T21:03:13.960" v="1553"/>
          <ac:spMkLst>
            <pc:docMk/>
            <pc:sldMk cId="1300915368" sldId="269"/>
            <ac:spMk id="14" creationId="{D88621C1-C42A-E79E-9910-052826F36AF9}"/>
          </ac:spMkLst>
        </pc:spChg>
      </pc:sldChg>
      <pc:sldChg chg="addSp delSp modSp new mod setBg delDesignElem">
        <pc:chgData name="Schif, Bailey Ann" userId="b7e44489-8ea7-48c4-b9d8-444c3fbec879" providerId="ADAL" clId="{465BBA0D-BBB5-2642-AE7F-AA15E81AFFF2}" dt="2025-08-02T21:20:00.044" v="3658"/>
        <pc:sldMkLst>
          <pc:docMk/>
          <pc:sldMk cId="1915205366" sldId="269"/>
        </pc:sldMkLst>
        <pc:spChg chg="mod">
          <ac:chgData name="Schif, Bailey Ann" userId="b7e44489-8ea7-48c4-b9d8-444c3fbec879" providerId="ADAL" clId="{465BBA0D-BBB5-2642-AE7F-AA15E81AFFF2}" dt="2025-08-02T21:05:09.893" v="1777" actId="26606"/>
          <ac:spMkLst>
            <pc:docMk/>
            <pc:sldMk cId="1915205366" sldId="269"/>
            <ac:spMk id="2" creationId="{AF62D456-FC42-C868-28A8-8C98672F2EBB}"/>
          </ac:spMkLst>
        </pc:spChg>
        <pc:spChg chg="mod">
          <ac:chgData name="Schif, Bailey Ann" userId="b7e44489-8ea7-48c4-b9d8-444c3fbec879" providerId="ADAL" clId="{465BBA0D-BBB5-2642-AE7F-AA15E81AFFF2}" dt="2025-08-02T21:14:27.658" v="2684" actId="20577"/>
          <ac:spMkLst>
            <pc:docMk/>
            <pc:sldMk cId="1915205366" sldId="269"/>
            <ac:spMk id="3" creationId="{5244AECE-5DA9-6674-E079-E43821B18738}"/>
          </ac:spMkLst>
        </pc:spChg>
        <pc:spChg chg="add del">
          <ac:chgData name="Schif, Bailey Ann" userId="b7e44489-8ea7-48c4-b9d8-444c3fbec879" providerId="ADAL" clId="{465BBA0D-BBB5-2642-AE7F-AA15E81AFFF2}" dt="2025-08-02T21:20:00.044" v="3658"/>
          <ac:spMkLst>
            <pc:docMk/>
            <pc:sldMk cId="1915205366" sldId="269"/>
            <ac:spMk id="8" creationId="{0B7C4858-FAA3-4226-A856-193A01910E69}"/>
          </ac:spMkLst>
        </pc:spChg>
        <pc:spChg chg="add del">
          <ac:chgData name="Schif, Bailey Ann" userId="b7e44489-8ea7-48c4-b9d8-444c3fbec879" providerId="ADAL" clId="{465BBA0D-BBB5-2642-AE7F-AA15E81AFFF2}" dt="2025-08-02T21:20:00.044" v="3658"/>
          <ac:spMkLst>
            <pc:docMk/>
            <pc:sldMk cId="1915205366" sldId="269"/>
            <ac:spMk id="10" creationId="{68C1B503-0291-4E82-A65E-72D604D9F6CF}"/>
          </ac:spMkLst>
        </pc:spChg>
        <pc:spChg chg="add del">
          <ac:chgData name="Schif, Bailey Ann" userId="b7e44489-8ea7-48c4-b9d8-444c3fbec879" providerId="ADAL" clId="{465BBA0D-BBB5-2642-AE7F-AA15E81AFFF2}" dt="2025-08-02T21:20:00.044" v="3658"/>
          <ac:spMkLst>
            <pc:docMk/>
            <pc:sldMk cId="1915205366" sldId="269"/>
            <ac:spMk id="12" creationId="{B3F836C5-9601-4982-A121-CCA49BF7BA6C}"/>
          </ac:spMkLst>
        </pc:spChg>
        <pc:spChg chg="add del">
          <ac:chgData name="Schif, Bailey Ann" userId="b7e44489-8ea7-48c4-b9d8-444c3fbec879" providerId="ADAL" clId="{465BBA0D-BBB5-2642-AE7F-AA15E81AFFF2}" dt="2025-08-02T21:20:00.044" v="3658"/>
          <ac:spMkLst>
            <pc:docMk/>
            <pc:sldMk cId="1915205366" sldId="269"/>
            <ac:spMk id="14" creationId="{46CD0D05-FF47-4ABB-841C-0600CADC354B}"/>
          </ac:spMkLst>
        </pc:spChg>
      </pc:sldChg>
      <pc:sldChg chg="modSp new del mod">
        <pc:chgData name="Schif, Bailey Ann" userId="b7e44489-8ea7-48c4-b9d8-444c3fbec879" providerId="ADAL" clId="{465BBA0D-BBB5-2642-AE7F-AA15E81AFFF2}" dt="2025-08-02T21:03:10.305" v="1551" actId="2696"/>
        <pc:sldMkLst>
          <pc:docMk/>
          <pc:sldMk cId="2660770253" sldId="269"/>
        </pc:sldMkLst>
        <pc:spChg chg="mod">
          <ac:chgData name="Schif, Bailey Ann" userId="b7e44489-8ea7-48c4-b9d8-444c3fbec879" providerId="ADAL" clId="{465BBA0D-BBB5-2642-AE7F-AA15E81AFFF2}" dt="2025-08-02T21:03:08.491" v="1550" actId="20577"/>
          <ac:spMkLst>
            <pc:docMk/>
            <pc:sldMk cId="2660770253" sldId="269"/>
            <ac:spMk id="2" creationId="{8A7EA429-C7D6-E9C2-1F54-D4DE94AD8865}"/>
          </ac:spMkLst>
        </pc:spChg>
      </pc:sldChg>
      <pc:sldChg chg="addSp delSp modSp new mod setBg delDesignElem">
        <pc:chgData name="Schif, Bailey Ann" userId="b7e44489-8ea7-48c4-b9d8-444c3fbec879" providerId="ADAL" clId="{465BBA0D-BBB5-2642-AE7F-AA15E81AFFF2}" dt="2025-08-02T21:20:00.044" v="3658"/>
        <pc:sldMkLst>
          <pc:docMk/>
          <pc:sldMk cId="3206467760" sldId="270"/>
        </pc:sldMkLst>
        <pc:spChg chg="mod">
          <ac:chgData name="Schif, Bailey Ann" userId="b7e44489-8ea7-48c4-b9d8-444c3fbec879" providerId="ADAL" clId="{465BBA0D-BBB5-2642-AE7F-AA15E81AFFF2}" dt="2025-08-02T21:06:27.191" v="1961" actId="26606"/>
          <ac:spMkLst>
            <pc:docMk/>
            <pc:sldMk cId="3206467760" sldId="270"/>
            <ac:spMk id="2" creationId="{A870846F-FA37-5BE7-FFC5-1B780DA14B82}"/>
          </ac:spMkLst>
        </pc:spChg>
        <pc:spChg chg="mod">
          <ac:chgData name="Schif, Bailey Ann" userId="b7e44489-8ea7-48c4-b9d8-444c3fbec879" providerId="ADAL" clId="{465BBA0D-BBB5-2642-AE7F-AA15E81AFFF2}" dt="2025-08-02T21:06:27.191" v="1961" actId="26606"/>
          <ac:spMkLst>
            <pc:docMk/>
            <pc:sldMk cId="3206467760" sldId="270"/>
            <ac:spMk id="3" creationId="{1D050D0E-DD9E-CF78-1E02-B38CB0272E93}"/>
          </ac:spMkLst>
        </pc:spChg>
        <pc:spChg chg="add del">
          <ac:chgData name="Schif, Bailey Ann" userId="b7e44489-8ea7-48c4-b9d8-444c3fbec879" providerId="ADAL" clId="{465BBA0D-BBB5-2642-AE7F-AA15E81AFFF2}" dt="2025-08-02T21:20:00.044" v="3658"/>
          <ac:spMkLst>
            <pc:docMk/>
            <pc:sldMk cId="3206467760" sldId="270"/>
            <ac:spMk id="8" creationId="{0B7C4858-FAA3-4226-A856-193A01910E69}"/>
          </ac:spMkLst>
        </pc:spChg>
        <pc:spChg chg="add del">
          <ac:chgData name="Schif, Bailey Ann" userId="b7e44489-8ea7-48c4-b9d8-444c3fbec879" providerId="ADAL" clId="{465BBA0D-BBB5-2642-AE7F-AA15E81AFFF2}" dt="2025-08-02T21:20:00.044" v="3658"/>
          <ac:spMkLst>
            <pc:docMk/>
            <pc:sldMk cId="3206467760" sldId="270"/>
            <ac:spMk id="10" creationId="{68C1B503-0291-4E82-A65E-72D604D9F6CF}"/>
          </ac:spMkLst>
        </pc:spChg>
        <pc:spChg chg="add del">
          <ac:chgData name="Schif, Bailey Ann" userId="b7e44489-8ea7-48c4-b9d8-444c3fbec879" providerId="ADAL" clId="{465BBA0D-BBB5-2642-AE7F-AA15E81AFFF2}" dt="2025-08-02T21:20:00.044" v="3658"/>
          <ac:spMkLst>
            <pc:docMk/>
            <pc:sldMk cId="3206467760" sldId="270"/>
            <ac:spMk id="12" creationId="{B3F836C5-9601-4982-A121-CCA49BF7BA6C}"/>
          </ac:spMkLst>
        </pc:spChg>
        <pc:spChg chg="add del">
          <ac:chgData name="Schif, Bailey Ann" userId="b7e44489-8ea7-48c4-b9d8-444c3fbec879" providerId="ADAL" clId="{465BBA0D-BBB5-2642-AE7F-AA15E81AFFF2}" dt="2025-08-02T21:20:00.044" v="3658"/>
          <ac:spMkLst>
            <pc:docMk/>
            <pc:sldMk cId="3206467760" sldId="270"/>
            <ac:spMk id="14" creationId="{46CD0D05-FF47-4ABB-841C-0600CADC354B}"/>
          </ac:spMkLst>
        </pc:spChg>
      </pc:sldChg>
      <pc:sldChg chg="addSp delSp modSp new mod setBg delDesignElem">
        <pc:chgData name="Schif, Bailey Ann" userId="b7e44489-8ea7-48c4-b9d8-444c3fbec879" providerId="ADAL" clId="{465BBA0D-BBB5-2642-AE7F-AA15E81AFFF2}" dt="2025-08-02T21:20:00.044" v="3658"/>
        <pc:sldMkLst>
          <pc:docMk/>
          <pc:sldMk cId="2682490478" sldId="271"/>
        </pc:sldMkLst>
        <pc:spChg chg="mod">
          <ac:chgData name="Schif, Bailey Ann" userId="b7e44489-8ea7-48c4-b9d8-444c3fbec879" providerId="ADAL" clId="{465BBA0D-BBB5-2642-AE7F-AA15E81AFFF2}" dt="2025-08-02T21:08:32.389" v="2281" actId="26606"/>
          <ac:spMkLst>
            <pc:docMk/>
            <pc:sldMk cId="2682490478" sldId="271"/>
            <ac:spMk id="2" creationId="{E0B17F53-31F5-9849-8FE5-463E8180DAF9}"/>
          </ac:spMkLst>
        </pc:spChg>
        <pc:spChg chg="mod">
          <ac:chgData name="Schif, Bailey Ann" userId="b7e44489-8ea7-48c4-b9d8-444c3fbec879" providerId="ADAL" clId="{465BBA0D-BBB5-2642-AE7F-AA15E81AFFF2}" dt="2025-08-02T21:08:32.389" v="2281" actId="26606"/>
          <ac:spMkLst>
            <pc:docMk/>
            <pc:sldMk cId="2682490478" sldId="271"/>
            <ac:spMk id="3" creationId="{FAB4C056-ADD9-64AD-6789-7138AE854692}"/>
          </ac:spMkLst>
        </pc:spChg>
        <pc:spChg chg="add del">
          <ac:chgData name="Schif, Bailey Ann" userId="b7e44489-8ea7-48c4-b9d8-444c3fbec879" providerId="ADAL" clId="{465BBA0D-BBB5-2642-AE7F-AA15E81AFFF2}" dt="2025-08-02T21:20:00.044" v="3658"/>
          <ac:spMkLst>
            <pc:docMk/>
            <pc:sldMk cId="2682490478" sldId="271"/>
            <ac:spMk id="8" creationId="{0B7C4858-FAA3-4226-A856-193A01910E69}"/>
          </ac:spMkLst>
        </pc:spChg>
        <pc:spChg chg="add del">
          <ac:chgData name="Schif, Bailey Ann" userId="b7e44489-8ea7-48c4-b9d8-444c3fbec879" providerId="ADAL" clId="{465BBA0D-BBB5-2642-AE7F-AA15E81AFFF2}" dt="2025-08-02T21:20:00.044" v="3658"/>
          <ac:spMkLst>
            <pc:docMk/>
            <pc:sldMk cId="2682490478" sldId="271"/>
            <ac:spMk id="10" creationId="{68C1B503-0291-4E82-A65E-72D604D9F6CF}"/>
          </ac:spMkLst>
        </pc:spChg>
        <pc:spChg chg="add del">
          <ac:chgData name="Schif, Bailey Ann" userId="b7e44489-8ea7-48c4-b9d8-444c3fbec879" providerId="ADAL" clId="{465BBA0D-BBB5-2642-AE7F-AA15E81AFFF2}" dt="2025-08-02T21:20:00.044" v="3658"/>
          <ac:spMkLst>
            <pc:docMk/>
            <pc:sldMk cId="2682490478" sldId="271"/>
            <ac:spMk id="12" creationId="{B3F836C5-9601-4982-A121-CCA49BF7BA6C}"/>
          </ac:spMkLst>
        </pc:spChg>
        <pc:spChg chg="add del">
          <ac:chgData name="Schif, Bailey Ann" userId="b7e44489-8ea7-48c4-b9d8-444c3fbec879" providerId="ADAL" clId="{465BBA0D-BBB5-2642-AE7F-AA15E81AFFF2}" dt="2025-08-02T21:20:00.044" v="3658"/>
          <ac:spMkLst>
            <pc:docMk/>
            <pc:sldMk cId="2682490478" sldId="271"/>
            <ac:spMk id="14" creationId="{46CD0D05-FF47-4ABB-841C-0600CADC354B}"/>
          </ac:spMkLst>
        </pc:spChg>
      </pc:sldChg>
      <pc:sldChg chg="addSp delSp modSp new mod setBg delDesignElem">
        <pc:chgData name="Schif, Bailey Ann" userId="b7e44489-8ea7-48c4-b9d8-444c3fbec879" providerId="ADAL" clId="{465BBA0D-BBB5-2642-AE7F-AA15E81AFFF2}" dt="2025-08-02T21:20:00.044" v="3658"/>
        <pc:sldMkLst>
          <pc:docMk/>
          <pc:sldMk cId="2410956942" sldId="272"/>
        </pc:sldMkLst>
        <pc:spChg chg="mod">
          <ac:chgData name="Schif, Bailey Ann" userId="b7e44489-8ea7-48c4-b9d8-444c3fbec879" providerId="ADAL" clId="{465BBA0D-BBB5-2642-AE7F-AA15E81AFFF2}" dt="2025-08-02T21:13:32.445" v="2680" actId="26606"/>
          <ac:spMkLst>
            <pc:docMk/>
            <pc:sldMk cId="2410956942" sldId="272"/>
            <ac:spMk id="2" creationId="{5C75FEB7-9399-DAF0-5DE4-B90569E8A705}"/>
          </ac:spMkLst>
        </pc:spChg>
        <pc:spChg chg="mod">
          <ac:chgData name="Schif, Bailey Ann" userId="b7e44489-8ea7-48c4-b9d8-444c3fbec879" providerId="ADAL" clId="{465BBA0D-BBB5-2642-AE7F-AA15E81AFFF2}" dt="2025-08-02T21:13:32.445" v="2680" actId="26606"/>
          <ac:spMkLst>
            <pc:docMk/>
            <pc:sldMk cId="2410956942" sldId="272"/>
            <ac:spMk id="3" creationId="{AE8C5499-B299-BF39-E518-37895E85292C}"/>
          </ac:spMkLst>
        </pc:spChg>
        <pc:spChg chg="add del">
          <ac:chgData name="Schif, Bailey Ann" userId="b7e44489-8ea7-48c4-b9d8-444c3fbec879" providerId="ADAL" clId="{465BBA0D-BBB5-2642-AE7F-AA15E81AFFF2}" dt="2025-08-02T21:20:00.044" v="3658"/>
          <ac:spMkLst>
            <pc:docMk/>
            <pc:sldMk cId="2410956942" sldId="272"/>
            <ac:spMk id="8" creationId="{0B7C4858-FAA3-4226-A856-193A01910E69}"/>
          </ac:spMkLst>
        </pc:spChg>
        <pc:spChg chg="add del">
          <ac:chgData name="Schif, Bailey Ann" userId="b7e44489-8ea7-48c4-b9d8-444c3fbec879" providerId="ADAL" clId="{465BBA0D-BBB5-2642-AE7F-AA15E81AFFF2}" dt="2025-08-02T21:20:00.044" v="3658"/>
          <ac:spMkLst>
            <pc:docMk/>
            <pc:sldMk cId="2410956942" sldId="272"/>
            <ac:spMk id="10" creationId="{68C1B503-0291-4E82-A65E-72D604D9F6CF}"/>
          </ac:spMkLst>
        </pc:spChg>
        <pc:spChg chg="add del">
          <ac:chgData name="Schif, Bailey Ann" userId="b7e44489-8ea7-48c4-b9d8-444c3fbec879" providerId="ADAL" clId="{465BBA0D-BBB5-2642-AE7F-AA15E81AFFF2}" dt="2025-08-02T21:20:00.044" v="3658"/>
          <ac:spMkLst>
            <pc:docMk/>
            <pc:sldMk cId="2410956942" sldId="272"/>
            <ac:spMk id="12" creationId="{B3F836C5-9601-4982-A121-CCA49BF7BA6C}"/>
          </ac:spMkLst>
        </pc:spChg>
        <pc:spChg chg="add del">
          <ac:chgData name="Schif, Bailey Ann" userId="b7e44489-8ea7-48c4-b9d8-444c3fbec879" providerId="ADAL" clId="{465BBA0D-BBB5-2642-AE7F-AA15E81AFFF2}" dt="2025-08-02T21:20:00.044" v="3658"/>
          <ac:spMkLst>
            <pc:docMk/>
            <pc:sldMk cId="2410956942" sldId="272"/>
            <ac:spMk id="14" creationId="{46CD0D05-FF47-4ABB-841C-0600CADC354B}"/>
          </ac:spMkLst>
        </pc:spChg>
      </pc:sldChg>
      <pc:sldChg chg="modSp new mod">
        <pc:chgData name="Schif, Bailey Ann" userId="b7e44489-8ea7-48c4-b9d8-444c3fbec879" providerId="ADAL" clId="{465BBA0D-BBB5-2642-AE7F-AA15E81AFFF2}" dt="2025-08-02T22:14:40.069" v="7052" actId="20577"/>
        <pc:sldMkLst>
          <pc:docMk/>
          <pc:sldMk cId="3512512828" sldId="273"/>
        </pc:sldMkLst>
        <pc:spChg chg="mod">
          <ac:chgData name="Schif, Bailey Ann" userId="b7e44489-8ea7-48c4-b9d8-444c3fbec879" providerId="ADAL" clId="{465BBA0D-BBB5-2642-AE7F-AA15E81AFFF2}" dt="2025-08-02T22:13:29.265" v="7017" actId="20577"/>
          <ac:spMkLst>
            <pc:docMk/>
            <pc:sldMk cId="3512512828" sldId="273"/>
            <ac:spMk id="2" creationId="{185CACE4-6568-92DD-C44B-1A9CBA91FC5B}"/>
          </ac:spMkLst>
        </pc:spChg>
        <pc:spChg chg="mod">
          <ac:chgData name="Schif, Bailey Ann" userId="b7e44489-8ea7-48c4-b9d8-444c3fbec879" providerId="ADAL" clId="{465BBA0D-BBB5-2642-AE7F-AA15E81AFFF2}" dt="2025-08-02T22:14:40.069" v="7052" actId="20577"/>
          <ac:spMkLst>
            <pc:docMk/>
            <pc:sldMk cId="3512512828" sldId="273"/>
            <ac:spMk id="3" creationId="{3A93E560-47AC-D386-46FD-2B73DE31BBF9}"/>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77F4C61-71BF-402F-B9B4-B37A2A596A87}" type="doc">
      <dgm:prSet loTypeId="urn:microsoft.com/office/officeart/2005/8/layout/process4" loCatId="process" qsTypeId="urn:microsoft.com/office/officeart/2005/8/quickstyle/simple1" qsCatId="simple" csTypeId="urn:microsoft.com/office/officeart/2005/8/colors/accent1_2" csCatId="accent1"/>
      <dgm:spPr/>
      <dgm:t>
        <a:bodyPr/>
        <a:lstStyle/>
        <a:p>
          <a:endParaRPr lang="en-US"/>
        </a:p>
      </dgm:t>
    </dgm:pt>
    <dgm:pt modelId="{D01BAD63-CD8A-4499-BC4C-24BA078011DF}">
      <dgm:prSet/>
      <dgm:spPr/>
      <dgm:t>
        <a:bodyPr/>
        <a:lstStyle/>
        <a:p>
          <a:r>
            <a:rPr lang="en-US"/>
            <a:t>As stated by the Department of Education, crisis can range in intensity from incidents that impact one student directly or indirectly, as well as crises that impact the school community (U.S. Department of Education et al., 2007)</a:t>
          </a:r>
        </a:p>
      </dgm:t>
    </dgm:pt>
    <dgm:pt modelId="{4542B60F-94AC-497F-A1F9-31447D2A0ECF}" type="parTrans" cxnId="{FA109351-7A96-4508-B2E3-EED5394C93DE}">
      <dgm:prSet/>
      <dgm:spPr/>
      <dgm:t>
        <a:bodyPr/>
        <a:lstStyle/>
        <a:p>
          <a:endParaRPr lang="en-US"/>
        </a:p>
      </dgm:t>
    </dgm:pt>
    <dgm:pt modelId="{D766903E-8308-42D4-8376-799D1A3804E3}" type="sibTrans" cxnId="{FA109351-7A96-4508-B2E3-EED5394C93DE}">
      <dgm:prSet/>
      <dgm:spPr/>
      <dgm:t>
        <a:bodyPr/>
        <a:lstStyle/>
        <a:p>
          <a:endParaRPr lang="en-US"/>
        </a:p>
      </dgm:t>
    </dgm:pt>
    <dgm:pt modelId="{C9A02687-D667-44E4-9DC3-BED5853F376B}">
      <dgm:prSet/>
      <dgm:spPr/>
      <dgm:t>
        <a:bodyPr/>
        <a:lstStyle/>
        <a:p>
          <a:r>
            <a:rPr lang="en-US"/>
            <a:t>Districts and schools must have a crisis team that plans for hazards caused by nature or individuals. These can include, </a:t>
          </a:r>
        </a:p>
      </dgm:t>
    </dgm:pt>
    <dgm:pt modelId="{F53B0C5B-B4D3-43D2-943A-969E6A1CBF9E}" type="parTrans" cxnId="{74FD66F0-9B0C-4CA0-99EE-043680CC583E}">
      <dgm:prSet/>
      <dgm:spPr/>
      <dgm:t>
        <a:bodyPr/>
        <a:lstStyle/>
        <a:p>
          <a:endParaRPr lang="en-US"/>
        </a:p>
      </dgm:t>
    </dgm:pt>
    <dgm:pt modelId="{775B49FC-B944-45E8-A730-DDF57FB6B46B}" type="sibTrans" cxnId="{74FD66F0-9B0C-4CA0-99EE-043680CC583E}">
      <dgm:prSet/>
      <dgm:spPr/>
      <dgm:t>
        <a:bodyPr/>
        <a:lstStyle/>
        <a:p>
          <a:endParaRPr lang="en-US"/>
        </a:p>
      </dgm:t>
    </dgm:pt>
    <dgm:pt modelId="{802EFE9C-5F57-4FE0-BEB1-1E22C6B21C0D}">
      <dgm:prSet/>
      <dgm:spPr/>
      <dgm:t>
        <a:bodyPr/>
        <a:lstStyle/>
        <a:p>
          <a:r>
            <a:rPr lang="en-US"/>
            <a:t>Natural disasters</a:t>
          </a:r>
        </a:p>
      </dgm:t>
    </dgm:pt>
    <dgm:pt modelId="{CB63939D-778A-496B-8ADF-82610A41A6E2}" type="parTrans" cxnId="{A6B66BAB-BECF-4FFF-A81E-505489ED0E32}">
      <dgm:prSet/>
      <dgm:spPr/>
      <dgm:t>
        <a:bodyPr/>
        <a:lstStyle/>
        <a:p>
          <a:endParaRPr lang="en-US"/>
        </a:p>
      </dgm:t>
    </dgm:pt>
    <dgm:pt modelId="{F1339731-872E-4103-B86B-8A7DB0DE106E}" type="sibTrans" cxnId="{A6B66BAB-BECF-4FFF-A81E-505489ED0E32}">
      <dgm:prSet/>
      <dgm:spPr/>
      <dgm:t>
        <a:bodyPr/>
        <a:lstStyle/>
        <a:p>
          <a:endParaRPr lang="en-US"/>
        </a:p>
      </dgm:t>
    </dgm:pt>
    <dgm:pt modelId="{39002A41-86D1-47A6-99CE-CD2AFFD793F2}">
      <dgm:prSet/>
      <dgm:spPr/>
      <dgm:t>
        <a:bodyPr/>
        <a:lstStyle/>
        <a:p>
          <a:r>
            <a:rPr lang="en-US"/>
            <a:t>Fires</a:t>
          </a:r>
        </a:p>
      </dgm:t>
    </dgm:pt>
    <dgm:pt modelId="{307AE752-D604-4621-B6F3-C923D340C9D8}" type="parTrans" cxnId="{77E31201-4B16-4061-BDA2-3C37A0EA5E32}">
      <dgm:prSet/>
      <dgm:spPr/>
      <dgm:t>
        <a:bodyPr/>
        <a:lstStyle/>
        <a:p>
          <a:endParaRPr lang="en-US"/>
        </a:p>
      </dgm:t>
    </dgm:pt>
    <dgm:pt modelId="{FFD963E8-A206-4AE7-B361-9E90881C124F}" type="sibTrans" cxnId="{77E31201-4B16-4061-BDA2-3C37A0EA5E32}">
      <dgm:prSet/>
      <dgm:spPr/>
      <dgm:t>
        <a:bodyPr/>
        <a:lstStyle/>
        <a:p>
          <a:endParaRPr lang="en-US"/>
        </a:p>
      </dgm:t>
    </dgm:pt>
    <dgm:pt modelId="{1B71C482-6EA0-4448-B284-0ED819E8162A}">
      <dgm:prSet/>
      <dgm:spPr/>
      <dgm:t>
        <a:bodyPr/>
        <a:lstStyle/>
        <a:p>
          <a:r>
            <a:rPr lang="en-US"/>
            <a:t>Chemical or hazardous material spills</a:t>
          </a:r>
        </a:p>
      </dgm:t>
    </dgm:pt>
    <dgm:pt modelId="{970EE2B4-9CEA-4BD2-BD0F-5187C57163F2}" type="parTrans" cxnId="{AB789A6D-3CBB-4AC0-BCEF-3FBE93FB59F9}">
      <dgm:prSet/>
      <dgm:spPr/>
      <dgm:t>
        <a:bodyPr/>
        <a:lstStyle/>
        <a:p>
          <a:endParaRPr lang="en-US"/>
        </a:p>
      </dgm:t>
    </dgm:pt>
    <dgm:pt modelId="{B09007DD-A22F-4C46-BB56-7309AB053E65}" type="sibTrans" cxnId="{AB789A6D-3CBB-4AC0-BCEF-3FBE93FB59F9}">
      <dgm:prSet/>
      <dgm:spPr/>
      <dgm:t>
        <a:bodyPr/>
        <a:lstStyle/>
        <a:p>
          <a:endParaRPr lang="en-US"/>
        </a:p>
      </dgm:t>
    </dgm:pt>
    <dgm:pt modelId="{DDEC68F4-8B24-4D4D-86F4-21CCD3FAD894}">
      <dgm:prSet/>
      <dgm:spPr/>
      <dgm:t>
        <a:bodyPr/>
        <a:lstStyle/>
        <a:p>
          <a:r>
            <a:rPr lang="en-US"/>
            <a:t>Bus crashes</a:t>
          </a:r>
        </a:p>
      </dgm:t>
    </dgm:pt>
    <dgm:pt modelId="{D7C64168-6ACB-4BFE-8BCF-5D606741A6B6}" type="parTrans" cxnId="{C30F9830-5907-4F90-A85E-4FCF2F444139}">
      <dgm:prSet/>
      <dgm:spPr/>
      <dgm:t>
        <a:bodyPr/>
        <a:lstStyle/>
        <a:p>
          <a:endParaRPr lang="en-US"/>
        </a:p>
      </dgm:t>
    </dgm:pt>
    <dgm:pt modelId="{2A6C09D4-AA86-4054-84B0-365F98E42827}" type="sibTrans" cxnId="{C30F9830-5907-4F90-A85E-4FCF2F444139}">
      <dgm:prSet/>
      <dgm:spPr/>
      <dgm:t>
        <a:bodyPr/>
        <a:lstStyle/>
        <a:p>
          <a:endParaRPr lang="en-US"/>
        </a:p>
      </dgm:t>
    </dgm:pt>
    <dgm:pt modelId="{F488F073-3456-4893-885E-A6F9A34BDBD3}">
      <dgm:prSet/>
      <dgm:spPr/>
      <dgm:t>
        <a:bodyPr/>
        <a:lstStyle/>
        <a:p>
          <a:r>
            <a:rPr lang="en-US"/>
            <a:t>School shootings</a:t>
          </a:r>
        </a:p>
      </dgm:t>
    </dgm:pt>
    <dgm:pt modelId="{72DDF392-7151-42D7-817B-B82F2A589D37}" type="parTrans" cxnId="{DE463253-9DF0-482B-BD6B-2175CB0D64B0}">
      <dgm:prSet/>
      <dgm:spPr/>
      <dgm:t>
        <a:bodyPr/>
        <a:lstStyle/>
        <a:p>
          <a:endParaRPr lang="en-US"/>
        </a:p>
      </dgm:t>
    </dgm:pt>
    <dgm:pt modelId="{83009E36-3C5E-496B-A955-BE38B09E606E}" type="sibTrans" cxnId="{DE463253-9DF0-482B-BD6B-2175CB0D64B0}">
      <dgm:prSet/>
      <dgm:spPr/>
      <dgm:t>
        <a:bodyPr/>
        <a:lstStyle/>
        <a:p>
          <a:endParaRPr lang="en-US"/>
        </a:p>
      </dgm:t>
    </dgm:pt>
    <dgm:pt modelId="{BCC470BC-90B0-4673-B4DF-E3C82C10FAF1}">
      <dgm:prSet/>
      <dgm:spPr/>
      <dgm:t>
        <a:bodyPr/>
        <a:lstStyle/>
        <a:p>
          <a:r>
            <a:rPr lang="en-US"/>
            <a:t>Bomb threats</a:t>
          </a:r>
        </a:p>
      </dgm:t>
    </dgm:pt>
    <dgm:pt modelId="{3510F59B-ED78-46AC-896F-EC3375A63A40}" type="parTrans" cxnId="{151CEB91-9934-4E5F-8995-16FD86E3DD0A}">
      <dgm:prSet/>
      <dgm:spPr/>
      <dgm:t>
        <a:bodyPr/>
        <a:lstStyle/>
        <a:p>
          <a:endParaRPr lang="en-US"/>
        </a:p>
      </dgm:t>
    </dgm:pt>
    <dgm:pt modelId="{73430A58-5D24-4C58-B14D-67A3C361555C}" type="sibTrans" cxnId="{151CEB91-9934-4E5F-8995-16FD86E3DD0A}">
      <dgm:prSet/>
      <dgm:spPr/>
      <dgm:t>
        <a:bodyPr/>
        <a:lstStyle/>
        <a:p>
          <a:endParaRPr lang="en-US"/>
        </a:p>
      </dgm:t>
    </dgm:pt>
    <dgm:pt modelId="{6148C9F3-8006-46CE-B56A-E3BD126D53D8}">
      <dgm:prSet/>
      <dgm:spPr/>
      <dgm:t>
        <a:bodyPr/>
        <a:lstStyle/>
        <a:p>
          <a:r>
            <a:rPr lang="en-US"/>
            <a:t>Medical emergencies</a:t>
          </a:r>
        </a:p>
      </dgm:t>
    </dgm:pt>
    <dgm:pt modelId="{D2781E0F-F824-44B2-BB8E-8A5C4E0D7D1C}" type="parTrans" cxnId="{BD3D8665-E6C2-43FB-9396-D500B1D95058}">
      <dgm:prSet/>
      <dgm:spPr/>
      <dgm:t>
        <a:bodyPr/>
        <a:lstStyle/>
        <a:p>
          <a:endParaRPr lang="en-US"/>
        </a:p>
      </dgm:t>
    </dgm:pt>
    <dgm:pt modelId="{F8E19AEB-4A40-472C-A0B5-C1224F72217C}" type="sibTrans" cxnId="{BD3D8665-E6C2-43FB-9396-D500B1D95058}">
      <dgm:prSet/>
      <dgm:spPr/>
      <dgm:t>
        <a:bodyPr/>
        <a:lstStyle/>
        <a:p>
          <a:endParaRPr lang="en-US"/>
        </a:p>
      </dgm:t>
    </dgm:pt>
    <dgm:pt modelId="{C7160A3E-7CD5-40DE-B170-6F8E7E2D906D}">
      <dgm:prSet/>
      <dgm:spPr/>
      <dgm:t>
        <a:bodyPr/>
        <a:lstStyle/>
        <a:p>
          <a:r>
            <a:rPr lang="en-US"/>
            <a:t>Student or staff deaths</a:t>
          </a:r>
        </a:p>
      </dgm:t>
    </dgm:pt>
    <dgm:pt modelId="{32CF799D-0E4A-4D8D-A119-0D09B605CD26}" type="parTrans" cxnId="{FC35D689-09E2-4156-8C08-2EDE5D48441D}">
      <dgm:prSet/>
      <dgm:spPr/>
      <dgm:t>
        <a:bodyPr/>
        <a:lstStyle/>
        <a:p>
          <a:endParaRPr lang="en-US"/>
        </a:p>
      </dgm:t>
    </dgm:pt>
    <dgm:pt modelId="{A7B92130-3B4D-46B3-8312-4C79A552B847}" type="sibTrans" cxnId="{FC35D689-09E2-4156-8C08-2EDE5D48441D}">
      <dgm:prSet/>
      <dgm:spPr/>
      <dgm:t>
        <a:bodyPr/>
        <a:lstStyle/>
        <a:p>
          <a:endParaRPr lang="en-US"/>
        </a:p>
      </dgm:t>
    </dgm:pt>
    <dgm:pt modelId="{A3212671-DAFF-4091-B990-3D03FF902175}">
      <dgm:prSet/>
      <dgm:spPr/>
      <dgm:t>
        <a:bodyPr/>
        <a:lstStyle/>
        <a:p>
          <a:r>
            <a:rPr lang="en-US"/>
            <a:t>Disease outbreaks</a:t>
          </a:r>
        </a:p>
      </dgm:t>
    </dgm:pt>
    <dgm:pt modelId="{05636BFE-2FFE-470C-A670-EBA6E064DC4F}" type="parTrans" cxnId="{2E2D6B4C-91F2-4185-B957-15E5869B36D1}">
      <dgm:prSet/>
      <dgm:spPr/>
      <dgm:t>
        <a:bodyPr/>
        <a:lstStyle/>
        <a:p>
          <a:endParaRPr lang="en-US"/>
        </a:p>
      </dgm:t>
    </dgm:pt>
    <dgm:pt modelId="{5BCABCB0-DAD2-482B-9C60-CE2D62EE6A8B}" type="sibTrans" cxnId="{2E2D6B4C-91F2-4185-B957-15E5869B36D1}">
      <dgm:prSet/>
      <dgm:spPr/>
      <dgm:t>
        <a:bodyPr/>
        <a:lstStyle/>
        <a:p>
          <a:endParaRPr lang="en-US"/>
        </a:p>
      </dgm:t>
    </dgm:pt>
    <dgm:pt modelId="{F5C6A6D2-0DEA-DB43-9555-4320F613AA85}" type="pres">
      <dgm:prSet presAssocID="{177F4C61-71BF-402F-B9B4-B37A2A596A87}" presName="Name0" presStyleCnt="0">
        <dgm:presLayoutVars>
          <dgm:dir/>
          <dgm:animLvl val="lvl"/>
          <dgm:resizeHandles val="exact"/>
        </dgm:presLayoutVars>
      </dgm:prSet>
      <dgm:spPr/>
    </dgm:pt>
    <dgm:pt modelId="{CD05C03B-54F0-934B-B368-71E2130AED30}" type="pres">
      <dgm:prSet presAssocID="{C9A02687-D667-44E4-9DC3-BED5853F376B}" presName="boxAndChildren" presStyleCnt="0"/>
      <dgm:spPr/>
    </dgm:pt>
    <dgm:pt modelId="{84EDB667-ED7E-144B-B3E9-997F90381D85}" type="pres">
      <dgm:prSet presAssocID="{C9A02687-D667-44E4-9DC3-BED5853F376B}" presName="parentTextBox" presStyleLbl="node1" presStyleIdx="0" presStyleCnt="2"/>
      <dgm:spPr/>
    </dgm:pt>
    <dgm:pt modelId="{96865932-04DA-8146-B728-364A47365AA1}" type="pres">
      <dgm:prSet presAssocID="{C9A02687-D667-44E4-9DC3-BED5853F376B}" presName="entireBox" presStyleLbl="node1" presStyleIdx="0" presStyleCnt="2"/>
      <dgm:spPr/>
    </dgm:pt>
    <dgm:pt modelId="{BD76683B-C114-D64D-B556-119F992D0C5D}" type="pres">
      <dgm:prSet presAssocID="{C9A02687-D667-44E4-9DC3-BED5853F376B}" presName="descendantBox" presStyleCnt="0"/>
      <dgm:spPr/>
    </dgm:pt>
    <dgm:pt modelId="{61097F4C-1ECE-204D-A0DE-946E31DC94F2}" type="pres">
      <dgm:prSet presAssocID="{802EFE9C-5F57-4FE0-BEB1-1E22C6B21C0D}" presName="childTextBox" presStyleLbl="fgAccFollowNode1" presStyleIdx="0" presStyleCnt="9">
        <dgm:presLayoutVars>
          <dgm:bulletEnabled val="1"/>
        </dgm:presLayoutVars>
      </dgm:prSet>
      <dgm:spPr/>
    </dgm:pt>
    <dgm:pt modelId="{2BE1F958-C8E0-CD4D-AA38-5BE2A7C77267}" type="pres">
      <dgm:prSet presAssocID="{39002A41-86D1-47A6-99CE-CD2AFFD793F2}" presName="childTextBox" presStyleLbl="fgAccFollowNode1" presStyleIdx="1" presStyleCnt="9">
        <dgm:presLayoutVars>
          <dgm:bulletEnabled val="1"/>
        </dgm:presLayoutVars>
      </dgm:prSet>
      <dgm:spPr/>
    </dgm:pt>
    <dgm:pt modelId="{23863EA2-7EFB-FB41-8F91-1FFABD9E9ABD}" type="pres">
      <dgm:prSet presAssocID="{1B71C482-6EA0-4448-B284-0ED819E8162A}" presName="childTextBox" presStyleLbl="fgAccFollowNode1" presStyleIdx="2" presStyleCnt="9">
        <dgm:presLayoutVars>
          <dgm:bulletEnabled val="1"/>
        </dgm:presLayoutVars>
      </dgm:prSet>
      <dgm:spPr/>
    </dgm:pt>
    <dgm:pt modelId="{3DAA0681-1155-0544-9A74-FCD2879A680E}" type="pres">
      <dgm:prSet presAssocID="{DDEC68F4-8B24-4D4D-86F4-21CCD3FAD894}" presName="childTextBox" presStyleLbl="fgAccFollowNode1" presStyleIdx="3" presStyleCnt="9">
        <dgm:presLayoutVars>
          <dgm:bulletEnabled val="1"/>
        </dgm:presLayoutVars>
      </dgm:prSet>
      <dgm:spPr/>
    </dgm:pt>
    <dgm:pt modelId="{39172A95-1D55-8449-BC53-AC4756F2420B}" type="pres">
      <dgm:prSet presAssocID="{F488F073-3456-4893-885E-A6F9A34BDBD3}" presName="childTextBox" presStyleLbl="fgAccFollowNode1" presStyleIdx="4" presStyleCnt="9">
        <dgm:presLayoutVars>
          <dgm:bulletEnabled val="1"/>
        </dgm:presLayoutVars>
      </dgm:prSet>
      <dgm:spPr/>
    </dgm:pt>
    <dgm:pt modelId="{851736B7-92C8-394D-89BF-B78EA6C6A3D1}" type="pres">
      <dgm:prSet presAssocID="{BCC470BC-90B0-4673-B4DF-E3C82C10FAF1}" presName="childTextBox" presStyleLbl="fgAccFollowNode1" presStyleIdx="5" presStyleCnt="9">
        <dgm:presLayoutVars>
          <dgm:bulletEnabled val="1"/>
        </dgm:presLayoutVars>
      </dgm:prSet>
      <dgm:spPr/>
    </dgm:pt>
    <dgm:pt modelId="{6E42CBA0-4710-6443-A1A5-BF54EAFE7E60}" type="pres">
      <dgm:prSet presAssocID="{6148C9F3-8006-46CE-B56A-E3BD126D53D8}" presName="childTextBox" presStyleLbl="fgAccFollowNode1" presStyleIdx="6" presStyleCnt="9">
        <dgm:presLayoutVars>
          <dgm:bulletEnabled val="1"/>
        </dgm:presLayoutVars>
      </dgm:prSet>
      <dgm:spPr/>
    </dgm:pt>
    <dgm:pt modelId="{27EF43AF-05C7-4E49-8D97-93BAD3855375}" type="pres">
      <dgm:prSet presAssocID="{C7160A3E-7CD5-40DE-B170-6F8E7E2D906D}" presName="childTextBox" presStyleLbl="fgAccFollowNode1" presStyleIdx="7" presStyleCnt="9">
        <dgm:presLayoutVars>
          <dgm:bulletEnabled val="1"/>
        </dgm:presLayoutVars>
      </dgm:prSet>
      <dgm:spPr/>
    </dgm:pt>
    <dgm:pt modelId="{FCE83E0D-E673-BE44-A734-D16F5C44BB74}" type="pres">
      <dgm:prSet presAssocID="{A3212671-DAFF-4091-B990-3D03FF902175}" presName="childTextBox" presStyleLbl="fgAccFollowNode1" presStyleIdx="8" presStyleCnt="9">
        <dgm:presLayoutVars>
          <dgm:bulletEnabled val="1"/>
        </dgm:presLayoutVars>
      </dgm:prSet>
      <dgm:spPr/>
    </dgm:pt>
    <dgm:pt modelId="{AD6B062A-EAF2-8F4E-9DBD-8BD842688BD8}" type="pres">
      <dgm:prSet presAssocID="{D766903E-8308-42D4-8376-799D1A3804E3}" presName="sp" presStyleCnt="0"/>
      <dgm:spPr/>
    </dgm:pt>
    <dgm:pt modelId="{A5C90C55-293B-EF48-AEC2-2282FB3288A0}" type="pres">
      <dgm:prSet presAssocID="{D01BAD63-CD8A-4499-BC4C-24BA078011DF}" presName="arrowAndChildren" presStyleCnt="0"/>
      <dgm:spPr/>
    </dgm:pt>
    <dgm:pt modelId="{A8EC36FA-BC87-6842-B19A-526A24386EA8}" type="pres">
      <dgm:prSet presAssocID="{D01BAD63-CD8A-4499-BC4C-24BA078011DF}" presName="parentTextArrow" presStyleLbl="node1" presStyleIdx="1" presStyleCnt="2"/>
      <dgm:spPr/>
    </dgm:pt>
  </dgm:ptLst>
  <dgm:cxnLst>
    <dgm:cxn modelId="{77E31201-4B16-4061-BDA2-3C37A0EA5E32}" srcId="{C9A02687-D667-44E4-9DC3-BED5853F376B}" destId="{39002A41-86D1-47A6-99CE-CD2AFFD793F2}" srcOrd="1" destOrd="0" parTransId="{307AE752-D604-4621-B6F3-C923D340C9D8}" sibTransId="{FFD963E8-A206-4AE7-B361-9E90881C124F}"/>
    <dgm:cxn modelId="{284F890A-A89C-BA48-B210-61F2A4E8A99A}" type="presOf" srcId="{A3212671-DAFF-4091-B990-3D03FF902175}" destId="{FCE83E0D-E673-BE44-A734-D16F5C44BB74}" srcOrd="0" destOrd="0" presId="urn:microsoft.com/office/officeart/2005/8/layout/process4"/>
    <dgm:cxn modelId="{26488A24-A07D-1F48-BE94-0DBA838701EA}" type="presOf" srcId="{D01BAD63-CD8A-4499-BC4C-24BA078011DF}" destId="{A8EC36FA-BC87-6842-B19A-526A24386EA8}" srcOrd="0" destOrd="0" presId="urn:microsoft.com/office/officeart/2005/8/layout/process4"/>
    <dgm:cxn modelId="{E71BB92D-7A69-B249-A890-935BC900193B}" type="presOf" srcId="{802EFE9C-5F57-4FE0-BEB1-1E22C6B21C0D}" destId="{61097F4C-1ECE-204D-A0DE-946E31DC94F2}" srcOrd="0" destOrd="0" presId="urn:microsoft.com/office/officeart/2005/8/layout/process4"/>
    <dgm:cxn modelId="{C30F9830-5907-4F90-A85E-4FCF2F444139}" srcId="{C9A02687-D667-44E4-9DC3-BED5853F376B}" destId="{DDEC68F4-8B24-4D4D-86F4-21CCD3FAD894}" srcOrd="3" destOrd="0" parTransId="{D7C64168-6ACB-4BFE-8BCF-5D606741A6B6}" sibTransId="{2A6C09D4-AA86-4054-84B0-365F98E42827}"/>
    <dgm:cxn modelId="{1F167547-A9EB-EC49-A6B7-DF0FA2BADF11}" type="presOf" srcId="{C9A02687-D667-44E4-9DC3-BED5853F376B}" destId="{96865932-04DA-8146-B728-364A47365AA1}" srcOrd="1" destOrd="0" presId="urn:microsoft.com/office/officeart/2005/8/layout/process4"/>
    <dgm:cxn modelId="{5775C04A-BA67-934A-B696-15482E58FFF7}" type="presOf" srcId="{DDEC68F4-8B24-4D4D-86F4-21CCD3FAD894}" destId="{3DAA0681-1155-0544-9A74-FCD2879A680E}" srcOrd="0" destOrd="0" presId="urn:microsoft.com/office/officeart/2005/8/layout/process4"/>
    <dgm:cxn modelId="{2E2D6B4C-91F2-4185-B957-15E5869B36D1}" srcId="{C9A02687-D667-44E4-9DC3-BED5853F376B}" destId="{A3212671-DAFF-4091-B990-3D03FF902175}" srcOrd="8" destOrd="0" parTransId="{05636BFE-2FFE-470C-A670-EBA6E064DC4F}" sibTransId="{5BCABCB0-DAD2-482B-9C60-CE2D62EE6A8B}"/>
    <dgm:cxn modelId="{FA109351-7A96-4508-B2E3-EED5394C93DE}" srcId="{177F4C61-71BF-402F-B9B4-B37A2A596A87}" destId="{D01BAD63-CD8A-4499-BC4C-24BA078011DF}" srcOrd="0" destOrd="0" parTransId="{4542B60F-94AC-497F-A1F9-31447D2A0ECF}" sibTransId="{D766903E-8308-42D4-8376-799D1A3804E3}"/>
    <dgm:cxn modelId="{DE463253-9DF0-482B-BD6B-2175CB0D64B0}" srcId="{C9A02687-D667-44E4-9DC3-BED5853F376B}" destId="{F488F073-3456-4893-885E-A6F9A34BDBD3}" srcOrd="4" destOrd="0" parTransId="{72DDF392-7151-42D7-817B-B82F2A589D37}" sibTransId="{83009E36-3C5E-496B-A955-BE38B09E606E}"/>
    <dgm:cxn modelId="{BD3D8665-E6C2-43FB-9396-D500B1D95058}" srcId="{C9A02687-D667-44E4-9DC3-BED5853F376B}" destId="{6148C9F3-8006-46CE-B56A-E3BD126D53D8}" srcOrd="6" destOrd="0" parTransId="{D2781E0F-F824-44B2-BB8E-8A5C4E0D7D1C}" sibTransId="{F8E19AEB-4A40-472C-A0B5-C1224F72217C}"/>
    <dgm:cxn modelId="{AB789A6D-3CBB-4AC0-BCEF-3FBE93FB59F9}" srcId="{C9A02687-D667-44E4-9DC3-BED5853F376B}" destId="{1B71C482-6EA0-4448-B284-0ED819E8162A}" srcOrd="2" destOrd="0" parTransId="{970EE2B4-9CEA-4BD2-BD0F-5187C57163F2}" sibTransId="{B09007DD-A22F-4C46-BB56-7309AB053E65}"/>
    <dgm:cxn modelId="{45CA1A89-7CDB-CC45-A700-6A47753F0227}" type="presOf" srcId="{BCC470BC-90B0-4673-B4DF-E3C82C10FAF1}" destId="{851736B7-92C8-394D-89BF-B78EA6C6A3D1}" srcOrd="0" destOrd="0" presId="urn:microsoft.com/office/officeart/2005/8/layout/process4"/>
    <dgm:cxn modelId="{FC35D689-09E2-4156-8C08-2EDE5D48441D}" srcId="{C9A02687-D667-44E4-9DC3-BED5853F376B}" destId="{C7160A3E-7CD5-40DE-B170-6F8E7E2D906D}" srcOrd="7" destOrd="0" parTransId="{32CF799D-0E4A-4D8D-A119-0D09B605CD26}" sibTransId="{A7B92130-3B4D-46B3-8312-4C79A552B847}"/>
    <dgm:cxn modelId="{9CB5558D-083A-9A40-A971-51B0620E34DA}" type="presOf" srcId="{39002A41-86D1-47A6-99CE-CD2AFFD793F2}" destId="{2BE1F958-C8E0-CD4D-AA38-5BE2A7C77267}" srcOrd="0" destOrd="0" presId="urn:microsoft.com/office/officeart/2005/8/layout/process4"/>
    <dgm:cxn modelId="{151CEB91-9934-4E5F-8995-16FD86E3DD0A}" srcId="{C9A02687-D667-44E4-9DC3-BED5853F376B}" destId="{BCC470BC-90B0-4673-B4DF-E3C82C10FAF1}" srcOrd="5" destOrd="0" parTransId="{3510F59B-ED78-46AC-896F-EC3375A63A40}" sibTransId="{73430A58-5D24-4C58-B14D-67A3C361555C}"/>
    <dgm:cxn modelId="{7297C592-F44D-6044-A255-5CC755558785}" type="presOf" srcId="{177F4C61-71BF-402F-B9B4-B37A2A596A87}" destId="{F5C6A6D2-0DEA-DB43-9555-4320F613AA85}" srcOrd="0" destOrd="0" presId="urn:microsoft.com/office/officeart/2005/8/layout/process4"/>
    <dgm:cxn modelId="{EA8DE3A2-0658-E242-B88C-1671F2158D39}" type="presOf" srcId="{C7160A3E-7CD5-40DE-B170-6F8E7E2D906D}" destId="{27EF43AF-05C7-4E49-8D97-93BAD3855375}" srcOrd="0" destOrd="0" presId="urn:microsoft.com/office/officeart/2005/8/layout/process4"/>
    <dgm:cxn modelId="{A6B66BAB-BECF-4FFF-A81E-505489ED0E32}" srcId="{C9A02687-D667-44E4-9DC3-BED5853F376B}" destId="{802EFE9C-5F57-4FE0-BEB1-1E22C6B21C0D}" srcOrd="0" destOrd="0" parTransId="{CB63939D-778A-496B-8ADF-82610A41A6E2}" sibTransId="{F1339731-872E-4103-B86B-8A7DB0DE106E}"/>
    <dgm:cxn modelId="{347B2BAD-1AD6-504A-B0EE-F2C9F64BCBD3}" type="presOf" srcId="{1B71C482-6EA0-4448-B284-0ED819E8162A}" destId="{23863EA2-7EFB-FB41-8F91-1FFABD9E9ABD}" srcOrd="0" destOrd="0" presId="urn:microsoft.com/office/officeart/2005/8/layout/process4"/>
    <dgm:cxn modelId="{499CBBCB-A5CB-654B-ADCB-3B7D8893EB3E}" type="presOf" srcId="{F488F073-3456-4893-885E-A6F9A34BDBD3}" destId="{39172A95-1D55-8449-BC53-AC4756F2420B}" srcOrd="0" destOrd="0" presId="urn:microsoft.com/office/officeart/2005/8/layout/process4"/>
    <dgm:cxn modelId="{9C9929D0-7E3E-E843-9337-1E0BFEFE3F8F}" type="presOf" srcId="{6148C9F3-8006-46CE-B56A-E3BD126D53D8}" destId="{6E42CBA0-4710-6443-A1A5-BF54EAFE7E60}" srcOrd="0" destOrd="0" presId="urn:microsoft.com/office/officeart/2005/8/layout/process4"/>
    <dgm:cxn modelId="{74FD66F0-9B0C-4CA0-99EE-043680CC583E}" srcId="{177F4C61-71BF-402F-B9B4-B37A2A596A87}" destId="{C9A02687-D667-44E4-9DC3-BED5853F376B}" srcOrd="1" destOrd="0" parTransId="{F53B0C5B-B4D3-43D2-943A-969E6A1CBF9E}" sibTransId="{775B49FC-B944-45E8-A730-DDF57FB6B46B}"/>
    <dgm:cxn modelId="{15598DF1-85E7-DE42-9FEA-7110511C88B0}" type="presOf" srcId="{C9A02687-D667-44E4-9DC3-BED5853F376B}" destId="{84EDB667-ED7E-144B-B3E9-997F90381D85}" srcOrd="0" destOrd="0" presId="urn:microsoft.com/office/officeart/2005/8/layout/process4"/>
    <dgm:cxn modelId="{78645B5D-1937-B347-AC63-F48C1C5D6236}" type="presParOf" srcId="{F5C6A6D2-0DEA-DB43-9555-4320F613AA85}" destId="{CD05C03B-54F0-934B-B368-71E2130AED30}" srcOrd="0" destOrd="0" presId="urn:microsoft.com/office/officeart/2005/8/layout/process4"/>
    <dgm:cxn modelId="{BD5BFA06-FE54-264F-8A84-1C8E28535098}" type="presParOf" srcId="{CD05C03B-54F0-934B-B368-71E2130AED30}" destId="{84EDB667-ED7E-144B-B3E9-997F90381D85}" srcOrd="0" destOrd="0" presId="urn:microsoft.com/office/officeart/2005/8/layout/process4"/>
    <dgm:cxn modelId="{187E0BA0-DC64-BD42-9F80-E9783586B533}" type="presParOf" srcId="{CD05C03B-54F0-934B-B368-71E2130AED30}" destId="{96865932-04DA-8146-B728-364A47365AA1}" srcOrd="1" destOrd="0" presId="urn:microsoft.com/office/officeart/2005/8/layout/process4"/>
    <dgm:cxn modelId="{2959CB78-9DAA-A745-9BFA-A7D3004C4678}" type="presParOf" srcId="{CD05C03B-54F0-934B-B368-71E2130AED30}" destId="{BD76683B-C114-D64D-B556-119F992D0C5D}" srcOrd="2" destOrd="0" presId="urn:microsoft.com/office/officeart/2005/8/layout/process4"/>
    <dgm:cxn modelId="{E31D4FD1-CBC8-324F-86DF-C98F372E8CCB}" type="presParOf" srcId="{BD76683B-C114-D64D-B556-119F992D0C5D}" destId="{61097F4C-1ECE-204D-A0DE-946E31DC94F2}" srcOrd="0" destOrd="0" presId="urn:microsoft.com/office/officeart/2005/8/layout/process4"/>
    <dgm:cxn modelId="{DB47313B-FA65-0C4D-BAC5-B71677040F94}" type="presParOf" srcId="{BD76683B-C114-D64D-B556-119F992D0C5D}" destId="{2BE1F958-C8E0-CD4D-AA38-5BE2A7C77267}" srcOrd="1" destOrd="0" presId="urn:microsoft.com/office/officeart/2005/8/layout/process4"/>
    <dgm:cxn modelId="{0848AB64-7781-BC4F-8DBF-14E74A9E6CA8}" type="presParOf" srcId="{BD76683B-C114-D64D-B556-119F992D0C5D}" destId="{23863EA2-7EFB-FB41-8F91-1FFABD9E9ABD}" srcOrd="2" destOrd="0" presId="urn:microsoft.com/office/officeart/2005/8/layout/process4"/>
    <dgm:cxn modelId="{A050850D-6797-C040-A658-FFE2C82CE776}" type="presParOf" srcId="{BD76683B-C114-D64D-B556-119F992D0C5D}" destId="{3DAA0681-1155-0544-9A74-FCD2879A680E}" srcOrd="3" destOrd="0" presId="urn:microsoft.com/office/officeart/2005/8/layout/process4"/>
    <dgm:cxn modelId="{43A25B65-4D8A-864B-A516-BCD8BF6909C5}" type="presParOf" srcId="{BD76683B-C114-D64D-B556-119F992D0C5D}" destId="{39172A95-1D55-8449-BC53-AC4756F2420B}" srcOrd="4" destOrd="0" presId="urn:microsoft.com/office/officeart/2005/8/layout/process4"/>
    <dgm:cxn modelId="{7B3AA09F-E425-8A4B-BA44-42E9F59A67C3}" type="presParOf" srcId="{BD76683B-C114-D64D-B556-119F992D0C5D}" destId="{851736B7-92C8-394D-89BF-B78EA6C6A3D1}" srcOrd="5" destOrd="0" presId="urn:microsoft.com/office/officeart/2005/8/layout/process4"/>
    <dgm:cxn modelId="{03C0DAAD-3B3B-5347-AD17-D94E645CE8B3}" type="presParOf" srcId="{BD76683B-C114-D64D-B556-119F992D0C5D}" destId="{6E42CBA0-4710-6443-A1A5-BF54EAFE7E60}" srcOrd="6" destOrd="0" presId="urn:microsoft.com/office/officeart/2005/8/layout/process4"/>
    <dgm:cxn modelId="{395A70F5-5A0B-1D42-8546-EE43B62A49F9}" type="presParOf" srcId="{BD76683B-C114-D64D-B556-119F992D0C5D}" destId="{27EF43AF-05C7-4E49-8D97-93BAD3855375}" srcOrd="7" destOrd="0" presId="urn:microsoft.com/office/officeart/2005/8/layout/process4"/>
    <dgm:cxn modelId="{0B2B784C-D8EE-6D45-9C3D-287AAADE4BB7}" type="presParOf" srcId="{BD76683B-C114-D64D-B556-119F992D0C5D}" destId="{FCE83E0D-E673-BE44-A734-D16F5C44BB74}" srcOrd="8" destOrd="0" presId="urn:microsoft.com/office/officeart/2005/8/layout/process4"/>
    <dgm:cxn modelId="{6543E932-C896-3541-950D-9C4ADE64D567}" type="presParOf" srcId="{F5C6A6D2-0DEA-DB43-9555-4320F613AA85}" destId="{AD6B062A-EAF2-8F4E-9DBD-8BD842688BD8}" srcOrd="1" destOrd="0" presId="urn:microsoft.com/office/officeart/2005/8/layout/process4"/>
    <dgm:cxn modelId="{DC99B0BD-A589-3941-81E3-B4940B996FC8}" type="presParOf" srcId="{F5C6A6D2-0DEA-DB43-9555-4320F613AA85}" destId="{A5C90C55-293B-EF48-AEC2-2282FB3288A0}" srcOrd="2" destOrd="0" presId="urn:microsoft.com/office/officeart/2005/8/layout/process4"/>
    <dgm:cxn modelId="{646F4D3B-7499-2043-8444-250DA4AD545E}" type="presParOf" srcId="{A5C90C55-293B-EF48-AEC2-2282FB3288A0}" destId="{A8EC36FA-BC87-6842-B19A-526A24386EA8}"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159FA93-1E34-4824-80DB-C71BB366D5BE}" type="doc">
      <dgm:prSet loTypeId="urn:microsoft.com/office/officeart/2005/8/layout/hList1" loCatId="list" qsTypeId="urn:microsoft.com/office/officeart/2005/8/quickstyle/simple1" qsCatId="simple" csTypeId="urn:microsoft.com/office/officeart/2005/8/colors/colorful1" csCatId="colorful"/>
      <dgm:spPr/>
      <dgm:t>
        <a:bodyPr/>
        <a:lstStyle/>
        <a:p>
          <a:endParaRPr lang="en-US"/>
        </a:p>
      </dgm:t>
    </dgm:pt>
    <dgm:pt modelId="{57C2CC7C-EFF6-4908-A9D5-F667E2B7DC90}">
      <dgm:prSet/>
      <dgm:spPr/>
      <dgm:t>
        <a:bodyPr/>
        <a:lstStyle/>
        <a:p>
          <a:r>
            <a:rPr lang="en-US"/>
            <a:t>Principal </a:t>
          </a:r>
        </a:p>
      </dgm:t>
    </dgm:pt>
    <dgm:pt modelId="{7CBDCCCF-0909-4AF2-B8CA-C474ADED2F6B}" type="parTrans" cxnId="{BB0D5584-2E7B-4B99-8E49-2E92DBA1DBB1}">
      <dgm:prSet/>
      <dgm:spPr/>
      <dgm:t>
        <a:bodyPr/>
        <a:lstStyle/>
        <a:p>
          <a:endParaRPr lang="en-US"/>
        </a:p>
      </dgm:t>
    </dgm:pt>
    <dgm:pt modelId="{C5AED71C-8975-4325-A29C-06560365359B}" type="sibTrans" cxnId="{BB0D5584-2E7B-4B99-8E49-2E92DBA1DBB1}">
      <dgm:prSet/>
      <dgm:spPr/>
      <dgm:t>
        <a:bodyPr/>
        <a:lstStyle/>
        <a:p>
          <a:endParaRPr lang="en-US"/>
        </a:p>
      </dgm:t>
    </dgm:pt>
    <dgm:pt modelId="{24E10934-2734-4E37-8E28-CC25C2445F3F}">
      <dgm:prSet/>
      <dgm:spPr/>
      <dgm:t>
        <a:bodyPr/>
        <a:lstStyle/>
        <a:p>
          <a:r>
            <a:rPr lang="en-US"/>
            <a:t>They will lead the crisis response team</a:t>
          </a:r>
        </a:p>
      </dgm:t>
    </dgm:pt>
    <dgm:pt modelId="{4407B30C-9595-4B70-9AB1-245F61938D11}" type="parTrans" cxnId="{2CBB5A12-5333-4A8B-9992-5B80179BFA4F}">
      <dgm:prSet/>
      <dgm:spPr/>
      <dgm:t>
        <a:bodyPr/>
        <a:lstStyle/>
        <a:p>
          <a:endParaRPr lang="en-US"/>
        </a:p>
      </dgm:t>
    </dgm:pt>
    <dgm:pt modelId="{543200E1-F5AA-413D-BA4D-7244322FC7BA}" type="sibTrans" cxnId="{2CBB5A12-5333-4A8B-9992-5B80179BFA4F}">
      <dgm:prSet/>
      <dgm:spPr/>
      <dgm:t>
        <a:bodyPr/>
        <a:lstStyle/>
        <a:p>
          <a:endParaRPr lang="en-US"/>
        </a:p>
      </dgm:t>
    </dgm:pt>
    <dgm:pt modelId="{DFC606B0-D159-49F2-B218-40A9D3EC646A}">
      <dgm:prSet/>
      <dgm:spPr/>
      <dgm:t>
        <a:bodyPr/>
        <a:lstStyle/>
        <a:p>
          <a:r>
            <a:rPr lang="en-US"/>
            <a:t>They make final decisions in emergency situations </a:t>
          </a:r>
        </a:p>
      </dgm:t>
    </dgm:pt>
    <dgm:pt modelId="{054E9985-115E-4304-A7CF-FE5544D721FC}" type="parTrans" cxnId="{8E5C5092-C3A3-4C09-A380-7FDD192008DF}">
      <dgm:prSet/>
      <dgm:spPr/>
      <dgm:t>
        <a:bodyPr/>
        <a:lstStyle/>
        <a:p>
          <a:endParaRPr lang="en-US"/>
        </a:p>
      </dgm:t>
    </dgm:pt>
    <dgm:pt modelId="{8589E6F0-4FA2-48A0-98CC-7AE77C2C5CCA}" type="sibTrans" cxnId="{8E5C5092-C3A3-4C09-A380-7FDD192008DF}">
      <dgm:prSet/>
      <dgm:spPr/>
      <dgm:t>
        <a:bodyPr/>
        <a:lstStyle/>
        <a:p>
          <a:endParaRPr lang="en-US"/>
        </a:p>
      </dgm:t>
    </dgm:pt>
    <dgm:pt modelId="{BC5935D0-9D33-4EC6-A1DF-47A283FBD1F0}">
      <dgm:prSet/>
      <dgm:spPr/>
      <dgm:t>
        <a:bodyPr/>
        <a:lstStyle/>
        <a:p>
          <a:r>
            <a:rPr lang="en-US"/>
            <a:t>Communicate with law enforcement and the district office </a:t>
          </a:r>
        </a:p>
      </dgm:t>
    </dgm:pt>
    <dgm:pt modelId="{D041D38A-6390-4DDF-A637-B8EB161BD2AA}" type="parTrans" cxnId="{6F429C77-9D84-4262-8D5F-9E0F6C6D3257}">
      <dgm:prSet/>
      <dgm:spPr/>
      <dgm:t>
        <a:bodyPr/>
        <a:lstStyle/>
        <a:p>
          <a:endParaRPr lang="en-US"/>
        </a:p>
      </dgm:t>
    </dgm:pt>
    <dgm:pt modelId="{94CFCF18-C771-49DE-AD4E-707A00F814B5}" type="sibTrans" cxnId="{6F429C77-9D84-4262-8D5F-9E0F6C6D3257}">
      <dgm:prSet/>
      <dgm:spPr/>
      <dgm:t>
        <a:bodyPr/>
        <a:lstStyle/>
        <a:p>
          <a:endParaRPr lang="en-US"/>
        </a:p>
      </dgm:t>
    </dgm:pt>
    <dgm:pt modelId="{21C4BA14-661E-4852-9CCB-E68E65560B3B}">
      <dgm:prSet/>
      <dgm:spPr/>
      <dgm:t>
        <a:bodyPr/>
        <a:lstStyle/>
        <a:p>
          <a:r>
            <a:rPr lang="en-US"/>
            <a:t>Assistant Principal </a:t>
          </a:r>
        </a:p>
      </dgm:t>
    </dgm:pt>
    <dgm:pt modelId="{9921061B-E149-48D3-B4CE-B72C49307223}" type="parTrans" cxnId="{E22D180E-999B-47EA-BAA9-013BF7F8DB85}">
      <dgm:prSet/>
      <dgm:spPr/>
      <dgm:t>
        <a:bodyPr/>
        <a:lstStyle/>
        <a:p>
          <a:endParaRPr lang="en-US"/>
        </a:p>
      </dgm:t>
    </dgm:pt>
    <dgm:pt modelId="{61311A05-ADA6-4F62-A8CB-04A57E5BA746}" type="sibTrans" cxnId="{E22D180E-999B-47EA-BAA9-013BF7F8DB85}">
      <dgm:prSet/>
      <dgm:spPr/>
      <dgm:t>
        <a:bodyPr/>
        <a:lstStyle/>
        <a:p>
          <a:endParaRPr lang="en-US"/>
        </a:p>
      </dgm:t>
    </dgm:pt>
    <dgm:pt modelId="{10ACB70D-C8E3-4CDB-881D-22E393AA91A0}">
      <dgm:prSet/>
      <dgm:spPr/>
      <dgm:t>
        <a:bodyPr/>
        <a:lstStyle/>
        <a:p>
          <a:r>
            <a:rPr lang="en-US"/>
            <a:t>Supports principal by overseeing logistics of crisis intervention </a:t>
          </a:r>
        </a:p>
      </dgm:t>
    </dgm:pt>
    <dgm:pt modelId="{DBA58009-E865-49CD-AA52-3C4A01E634A5}" type="parTrans" cxnId="{443E67BE-173D-43F5-85A5-4BD38A18CF4C}">
      <dgm:prSet/>
      <dgm:spPr/>
      <dgm:t>
        <a:bodyPr/>
        <a:lstStyle/>
        <a:p>
          <a:endParaRPr lang="en-US"/>
        </a:p>
      </dgm:t>
    </dgm:pt>
    <dgm:pt modelId="{0C86E809-6DF2-43B4-B4EB-6A963A53E54E}" type="sibTrans" cxnId="{443E67BE-173D-43F5-85A5-4BD38A18CF4C}">
      <dgm:prSet/>
      <dgm:spPr/>
      <dgm:t>
        <a:bodyPr/>
        <a:lstStyle/>
        <a:p>
          <a:endParaRPr lang="en-US"/>
        </a:p>
      </dgm:t>
    </dgm:pt>
    <dgm:pt modelId="{1A59E18B-E7E0-4B1A-8B4C-9479E53537A3}">
      <dgm:prSet/>
      <dgm:spPr/>
      <dgm:t>
        <a:bodyPr/>
        <a:lstStyle/>
        <a:p>
          <a:r>
            <a:rPr lang="en-US"/>
            <a:t>Manages student movement, lockdown or evacuation procedures </a:t>
          </a:r>
        </a:p>
      </dgm:t>
    </dgm:pt>
    <dgm:pt modelId="{6996157F-BB84-40DE-93E7-6F3CF9160508}" type="parTrans" cxnId="{D181127E-AE28-4CEC-A7BE-D98BA1A54337}">
      <dgm:prSet/>
      <dgm:spPr/>
      <dgm:t>
        <a:bodyPr/>
        <a:lstStyle/>
        <a:p>
          <a:endParaRPr lang="en-US"/>
        </a:p>
      </dgm:t>
    </dgm:pt>
    <dgm:pt modelId="{819EC51F-868E-4F59-BAED-DC6365584336}" type="sibTrans" cxnId="{D181127E-AE28-4CEC-A7BE-D98BA1A54337}">
      <dgm:prSet/>
      <dgm:spPr/>
      <dgm:t>
        <a:bodyPr/>
        <a:lstStyle/>
        <a:p>
          <a:endParaRPr lang="en-US"/>
        </a:p>
      </dgm:t>
    </dgm:pt>
    <dgm:pt modelId="{5A45544D-FA8A-4FFF-8DE0-72956ECA2B90}">
      <dgm:prSet/>
      <dgm:spPr/>
      <dgm:t>
        <a:bodyPr/>
        <a:lstStyle/>
        <a:p>
          <a:r>
            <a:rPr lang="en-US"/>
            <a:t>School Counselor </a:t>
          </a:r>
        </a:p>
      </dgm:t>
    </dgm:pt>
    <dgm:pt modelId="{732E3091-B2BA-4415-9839-5355E3A13B78}" type="parTrans" cxnId="{B67CFE03-51BE-4373-865B-E50EC944F12B}">
      <dgm:prSet/>
      <dgm:spPr/>
      <dgm:t>
        <a:bodyPr/>
        <a:lstStyle/>
        <a:p>
          <a:endParaRPr lang="en-US"/>
        </a:p>
      </dgm:t>
    </dgm:pt>
    <dgm:pt modelId="{A8C537A7-EEE4-40F7-A565-26ACC8992356}" type="sibTrans" cxnId="{B67CFE03-51BE-4373-865B-E50EC944F12B}">
      <dgm:prSet/>
      <dgm:spPr/>
      <dgm:t>
        <a:bodyPr/>
        <a:lstStyle/>
        <a:p>
          <a:endParaRPr lang="en-US"/>
        </a:p>
      </dgm:t>
    </dgm:pt>
    <dgm:pt modelId="{9C424B36-01DD-4719-8CEB-AB4148749783}">
      <dgm:prSet/>
      <dgm:spPr/>
      <dgm:t>
        <a:bodyPr/>
        <a:lstStyle/>
        <a:p>
          <a:r>
            <a:rPr lang="en-US"/>
            <a:t>Provides emotional support for students </a:t>
          </a:r>
        </a:p>
      </dgm:t>
    </dgm:pt>
    <dgm:pt modelId="{49E6C7AC-777C-41BA-9362-734ED535CB17}" type="parTrans" cxnId="{38CDD9CE-5503-419F-9482-20530D2AD03F}">
      <dgm:prSet/>
      <dgm:spPr/>
      <dgm:t>
        <a:bodyPr/>
        <a:lstStyle/>
        <a:p>
          <a:endParaRPr lang="en-US"/>
        </a:p>
      </dgm:t>
    </dgm:pt>
    <dgm:pt modelId="{2FED57F8-D7EF-471F-86AD-2C736752E7EA}" type="sibTrans" cxnId="{38CDD9CE-5503-419F-9482-20530D2AD03F}">
      <dgm:prSet/>
      <dgm:spPr/>
      <dgm:t>
        <a:bodyPr/>
        <a:lstStyle/>
        <a:p>
          <a:endParaRPr lang="en-US"/>
        </a:p>
      </dgm:t>
    </dgm:pt>
    <dgm:pt modelId="{374B5C88-B437-4667-9B3D-F089A2229333}">
      <dgm:prSet/>
      <dgm:spPr/>
      <dgm:t>
        <a:bodyPr/>
        <a:lstStyle/>
        <a:p>
          <a:r>
            <a:rPr lang="en-US"/>
            <a:t>Assists with crisis communication between principal and students </a:t>
          </a:r>
        </a:p>
      </dgm:t>
    </dgm:pt>
    <dgm:pt modelId="{AE7F57B4-A6D5-4DC7-BE09-0B7F24004394}" type="parTrans" cxnId="{6FD19AC3-2694-4F3D-966A-7E083730856E}">
      <dgm:prSet/>
      <dgm:spPr/>
      <dgm:t>
        <a:bodyPr/>
        <a:lstStyle/>
        <a:p>
          <a:endParaRPr lang="en-US"/>
        </a:p>
      </dgm:t>
    </dgm:pt>
    <dgm:pt modelId="{6EB42745-CF47-4441-96D0-56B8136090DF}" type="sibTrans" cxnId="{6FD19AC3-2694-4F3D-966A-7E083730856E}">
      <dgm:prSet/>
      <dgm:spPr/>
      <dgm:t>
        <a:bodyPr/>
        <a:lstStyle/>
        <a:p>
          <a:endParaRPr lang="en-US"/>
        </a:p>
      </dgm:t>
    </dgm:pt>
    <dgm:pt modelId="{2DDB142E-F401-48D4-872A-EE2601A4F7A1}">
      <dgm:prSet/>
      <dgm:spPr/>
      <dgm:t>
        <a:bodyPr/>
        <a:lstStyle/>
        <a:p>
          <a:r>
            <a:rPr lang="en-US"/>
            <a:t>School Resource Officer </a:t>
          </a:r>
        </a:p>
      </dgm:t>
    </dgm:pt>
    <dgm:pt modelId="{779C163F-C49F-42AE-B8A6-691EB55904A1}" type="parTrans" cxnId="{FE50BDB1-F79C-4358-977B-01F807BEDC3B}">
      <dgm:prSet/>
      <dgm:spPr/>
      <dgm:t>
        <a:bodyPr/>
        <a:lstStyle/>
        <a:p>
          <a:endParaRPr lang="en-US"/>
        </a:p>
      </dgm:t>
    </dgm:pt>
    <dgm:pt modelId="{7A733678-3BEA-41B1-9C69-7599F00D89D8}" type="sibTrans" cxnId="{FE50BDB1-F79C-4358-977B-01F807BEDC3B}">
      <dgm:prSet/>
      <dgm:spPr/>
      <dgm:t>
        <a:bodyPr/>
        <a:lstStyle/>
        <a:p>
          <a:endParaRPr lang="en-US"/>
        </a:p>
      </dgm:t>
    </dgm:pt>
    <dgm:pt modelId="{980FA255-BAC9-4C39-9A0D-D9D16651C901}">
      <dgm:prSet/>
      <dgm:spPr/>
      <dgm:t>
        <a:bodyPr/>
        <a:lstStyle/>
        <a:p>
          <a:r>
            <a:rPr lang="en-US"/>
            <a:t>Provides physical safety and security to students and staff</a:t>
          </a:r>
        </a:p>
      </dgm:t>
    </dgm:pt>
    <dgm:pt modelId="{73691A1F-B0D3-4895-98B2-CC260B9F173A}" type="parTrans" cxnId="{D22D9456-841A-4106-BFAB-025C01E5EDF6}">
      <dgm:prSet/>
      <dgm:spPr/>
      <dgm:t>
        <a:bodyPr/>
        <a:lstStyle/>
        <a:p>
          <a:endParaRPr lang="en-US"/>
        </a:p>
      </dgm:t>
    </dgm:pt>
    <dgm:pt modelId="{24A5B0EF-AFF9-4923-AF08-C34E367140D9}" type="sibTrans" cxnId="{D22D9456-841A-4106-BFAB-025C01E5EDF6}">
      <dgm:prSet/>
      <dgm:spPr/>
      <dgm:t>
        <a:bodyPr/>
        <a:lstStyle/>
        <a:p>
          <a:endParaRPr lang="en-US"/>
        </a:p>
      </dgm:t>
    </dgm:pt>
    <dgm:pt modelId="{992D93C3-CE5F-4EE8-8CAD-E94627809131}">
      <dgm:prSet/>
      <dgm:spPr/>
      <dgm:t>
        <a:bodyPr/>
        <a:lstStyle/>
        <a:p>
          <a:r>
            <a:rPr lang="en-US"/>
            <a:t>Coordinates with local law enforcement and first responders </a:t>
          </a:r>
        </a:p>
      </dgm:t>
    </dgm:pt>
    <dgm:pt modelId="{DAC34702-977C-4926-A2AB-6C2DF1C2D723}" type="parTrans" cxnId="{1CB77E15-778A-44A1-8541-F26477CA0C96}">
      <dgm:prSet/>
      <dgm:spPr/>
      <dgm:t>
        <a:bodyPr/>
        <a:lstStyle/>
        <a:p>
          <a:endParaRPr lang="en-US"/>
        </a:p>
      </dgm:t>
    </dgm:pt>
    <dgm:pt modelId="{D93B8D63-F8C3-4FE5-A3DD-020711EA6A3D}" type="sibTrans" cxnId="{1CB77E15-778A-44A1-8541-F26477CA0C96}">
      <dgm:prSet/>
      <dgm:spPr/>
      <dgm:t>
        <a:bodyPr/>
        <a:lstStyle/>
        <a:p>
          <a:endParaRPr lang="en-US"/>
        </a:p>
      </dgm:t>
    </dgm:pt>
    <dgm:pt modelId="{72978659-EDCE-4E33-A2EE-68F735B0103D}">
      <dgm:prSet/>
      <dgm:spPr/>
      <dgm:t>
        <a:bodyPr/>
        <a:lstStyle/>
        <a:p>
          <a:r>
            <a:rPr lang="en-US"/>
            <a:t>Assesses threats and guides lockdown or evacuation </a:t>
          </a:r>
        </a:p>
      </dgm:t>
    </dgm:pt>
    <dgm:pt modelId="{E18AE297-7DAD-42A9-8B7A-DD29E531ADAC}" type="parTrans" cxnId="{82E8B526-E098-4A3C-81EC-A4607E664446}">
      <dgm:prSet/>
      <dgm:spPr/>
      <dgm:t>
        <a:bodyPr/>
        <a:lstStyle/>
        <a:p>
          <a:endParaRPr lang="en-US"/>
        </a:p>
      </dgm:t>
    </dgm:pt>
    <dgm:pt modelId="{14FEEC10-9F4B-4267-9C4F-C14A556BC6D3}" type="sibTrans" cxnId="{82E8B526-E098-4A3C-81EC-A4607E664446}">
      <dgm:prSet/>
      <dgm:spPr/>
      <dgm:t>
        <a:bodyPr/>
        <a:lstStyle/>
        <a:p>
          <a:endParaRPr lang="en-US"/>
        </a:p>
      </dgm:t>
    </dgm:pt>
    <dgm:pt modelId="{46C3C3AE-1C0D-4D56-BC42-12C62382FD37}">
      <dgm:prSet/>
      <dgm:spPr/>
      <dgm:t>
        <a:bodyPr/>
        <a:lstStyle/>
        <a:p>
          <a:r>
            <a:rPr lang="en-US"/>
            <a:t>School Nurse </a:t>
          </a:r>
        </a:p>
      </dgm:t>
    </dgm:pt>
    <dgm:pt modelId="{8E8326F2-1153-4BD7-A154-A96EAF243952}" type="parTrans" cxnId="{59DE6D6D-92EC-4674-BE86-46DA67578FAB}">
      <dgm:prSet/>
      <dgm:spPr/>
      <dgm:t>
        <a:bodyPr/>
        <a:lstStyle/>
        <a:p>
          <a:endParaRPr lang="en-US"/>
        </a:p>
      </dgm:t>
    </dgm:pt>
    <dgm:pt modelId="{CBDDAC2A-1E0C-4E58-A8C7-16CE011E101A}" type="sibTrans" cxnId="{59DE6D6D-92EC-4674-BE86-46DA67578FAB}">
      <dgm:prSet/>
      <dgm:spPr/>
      <dgm:t>
        <a:bodyPr/>
        <a:lstStyle/>
        <a:p>
          <a:endParaRPr lang="en-US"/>
        </a:p>
      </dgm:t>
    </dgm:pt>
    <dgm:pt modelId="{A01057FD-C946-4DFC-9F8F-D38D95016A39}">
      <dgm:prSet/>
      <dgm:spPr/>
      <dgm:t>
        <a:bodyPr/>
        <a:lstStyle/>
        <a:p>
          <a:r>
            <a:rPr lang="en-US"/>
            <a:t>Delivers first aid to injured students or staff</a:t>
          </a:r>
        </a:p>
      </dgm:t>
    </dgm:pt>
    <dgm:pt modelId="{943FB4E7-E4AE-4A96-B9A2-7582CE107B84}" type="parTrans" cxnId="{4FFED20B-7E4E-4938-BE27-3C465CE90791}">
      <dgm:prSet/>
      <dgm:spPr/>
      <dgm:t>
        <a:bodyPr/>
        <a:lstStyle/>
        <a:p>
          <a:endParaRPr lang="en-US"/>
        </a:p>
      </dgm:t>
    </dgm:pt>
    <dgm:pt modelId="{6600B0DD-FD88-469A-8171-EB34BB1E4882}" type="sibTrans" cxnId="{4FFED20B-7E4E-4938-BE27-3C465CE90791}">
      <dgm:prSet/>
      <dgm:spPr/>
      <dgm:t>
        <a:bodyPr/>
        <a:lstStyle/>
        <a:p>
          <a:endParaRPr lang="en-US"/>
        </a:p>
      </dgm:t>
    </dgm:pt>
    <dgm:pt modelId="{0EAE2C49-F010-49FD-8254-B69271E5F32C}">
      <dgm:prSet/>
      <dgm:spPr/>
      <dgm:t>
        <a:bodyPr/>
        <a:lstStyle/>
        <a:p>
          <a:r>
            <a:rPr lang="en-US"/>
            <a:t>Maintains student medical records and medication </a:t>
          </a:r>
        </a:p>
      </dgm:t>
    </dgm:pt>
    <dgm:pt modelId="{48C5B497-D100-461B-8D76-6F80A4458D53}" type="parTrans" cxnId="{D355B991-DAD1-4D23-B352-490DF1333997}">
      <dgm:prSet/>
      <dgm:spPr/>
      <dgm:t>
        <a:bodyPr/>
        <a:lstStyle/>
        <a:p>
          <a:endParaRPr lang="en-US"/>
        </a:p>
      </dgm:t>
    </dgm:pt>
    <dgm:pt modelId="{7B2AF965-9574-4DA4-ABBF-C8FA4CD9657D}" type="sibTrans" cxnId="{D355B991-DAD1-4D23-B352-490DF1333997}">
      <dgm:prSet/>
      <dgm:spPr/>
      <dgm:t>
        <a:bodyPr/>
        <a:lstStyle/>
        <a:p>
          <a:endParaRPr lang="en-US"/>
        </a:p>
      </dgm:t>
    </dgm:pt>
    <dgm:pt modelId="{7AF97262-F013-47CC-B51D-E9183F793A7B}">
      <dgm:prSet/>
      <dgm:spPr/>
      <dgm:t>
        <a:bodyPr/>
        <a:lstStyle/>
        <a:p>
          <a:r>
            <a:rPr lang="en-US"/>
            <a:t>Coordinated with public health officials during medical emergencies </a:t>
          </a:r>
        </a:p>
      </dgm:t>
    </dgm:pt>
    <dgm:pt modelId="{082DED71-8C8C-44F1-AEA5-1E6B7ABD37FB}" type="parTrans" cxnId="{30C4ABA3-C8EE-4BD3-B9A0-133547ACBBF0}">
      <dgm:prSet/>
      <dgm:spPr/>
      <dgm:t>
        <a:bodyPr/>
        <a:lstStyle/>
        <a:p>
          <a:endParaRPr lang="en-US"/>
        </a:p>
      </dgm:t>
    </dgm:pt>
    <dgm:pt modelId="{6FC5F056-BDA8-489E-A18E-D5F314C7ED6F}" type="sibTrans" cxnId="{30C4ABA3-C8EE-4BD3-B9A0-133547ACBBF0}">
      <dgm:prSet/>
      <dgm:spPr/>
      <dgm:t>
        <a:bodyPr/>
        <a:lstStyle/>
        <a:p>
          <a:endParaRPr lang="en-US"/>
        </a:p>
      </dgm:t>
    </dgm:pt>
    <dgm:pt modelId="{2CFFA87D-67F2-B248-A74C-FF7E2C1F7228}" type="pres">
      <dgm:prSet presAssocID="{8159FA93-1E34-4824-80DB-C71BB366D5BE}" presName="Name0" presStyleCnt="0">
        <dgm:presLayoutVars>
          <dgm:dir/>
          <dgm:animLvl val="lvl"/>
          <dgm:resizeHandles val="exact"/>
        </dgm:presLayoutVars>
      </dgm:prSet>
      <dgm:spPr/>
    </dgm:pt>
    <dgm:pt modelId="{5DF3A689-384C-9043-9C35-DC448BD2B81D}" type="pres">
      <dgm:prSet presAssocID="{57C2CC7C-EFF6-4908-A9D5-F667E2B7DC90}" presName="composite" presStyleCnt="0"/>
      <dgm:spPr/>
    </dgm:pt>
    <dgm:pt modelId="{1410F4F8-7DF9-7A48-BD72-64272F711587}" type="pres">
      <dgm:prSet presAssocID="{57C2CC7C-EFF6-4908-A9D5-F667E2B7DC90}" presName="parTx" presStyleLbl="alignNode1" presStyleIdx="0" presStyleCnt="5">
        <dgm:presLayoutVars>
          <dgm:chMax val="0"/>
          <dgm:chPref val="0"/>
          <dgm:bulletEnabled val="1"/>
        </dgm:presLayoutVars>
      </dgm:prSet>
      <dgm:spPr/>
    </dgm:pt>
    <dgm:pt modelId="{4269057E-B532-F641-A0E1-A72B8D409FA9}" type="pres">
      <dgm:prSet presAssocID="{57C2CC7C-EFF6-4908-A9D5-F667E2B7DC90}" presName="desTx" presStyleLbl="alignAccFollowNode1" presStyleIdx="0" presStyleCnt="5">
        <dgm:presLayoutVars>
          <dgm:bulletEnabled val="1"/>
        </dgm:presLayoutVars>
      </dgm:prSet>
      <dgm:spPr/>
    </dgm:pt>
    <dgm:pt modelId="{B7259734-F22F-F241-8207-A7E9DC7BE891}" type="pres">
      <dgm:prSet presAssocID="{C5AED71C-8975-4325-A29C-06560365359B}" presName="space" presStyleCnt="0"/>
      <dgm:spPr/>
    </dgm:pt>
    <dgm:pt modelId="{570CD256-7B2B-C043-8A0D-292924DEC5BC}" type="pres">
      <dgm:prSet presAssocID="{21C4BA14-661E-4852-9CCB-E68E65560B3B}" presName="composite" presStyleCnt="0"/>
      <dgm:spPr/>
    </dgm:pt>
    <dgm:pt modelId="{4AE22E4E-040D-4C4F-BC05-57F436AF841C}" type="pres">
      <dgm:prSet presAssocID="{21C4BA14-661E-4852-9CCB-E68E65560B3B}" presName="parTx" presStyleLbl="alignNode1" presStyleIdx="1" presStyleCnt="5">
        <dgm:presLayoutVars>
          <dgm:chMax val="0"/>
          <dgm:chPref val="0"/>
          <dgm:bulletEnabled val="1"/>
        </dgm:presLayoutVars>
      </dgm:prSet>
      <dgm:spPr/>
    </dgm:pt>
    <dgm:pt modelId="{D2F3E214-74A4-C64A-96DB-9E5C5679316F}" type="pres">
      <dgm:prSet presAssocID="{21C4BA14-661E-4852-9CCB-E68E65560B3B}" presName="desTx" presStyleLbl="alignAccFollowNode1" presStyleIdx="1" presStyleCnt="5">
        <dgm:presLayoutVars>
          <dgm:bulletEnabled val="1"/>
        </dgm:presLayoutVars>
      </dgm:prSet>
      <dgm:spPr/>
    </dgm:pt>
    <dgm:pt modelId="{1C407C3D-FDFE-E446-A05B-968C645FB47F}" type="pres">
      <dgm:prSet presAssocID="{61311A05-ADA6-4F62-A8CB-04A57E5BA746}" presName="space" presStyleCnt="0"/>
      <dgm:spPr/>
    </dgm:pt>
    <dgm:pt modelId="{1766878C-D6F6-E948-AE8C-FF8F64D24B8E}" type="pres">
      <dgm:prSet presAssocID="{5A45544D-FA8A-4FFF-8DE0-72956ECA2B90}" presName="composite" presStyleCnt="0"/>
      <dgm:spPr/>
    </dgm:pt>
    <dgm:pt modelId="{CCC1FE9F-F0FF-8645-B786-F19085CC860D}" type="pres">
      <dgm:prSet presAssocID="{5A45544D-FA8A-4FFF-8DE0-72956ECA2B90}" presName="parTx" presStyleLbl="alignNode1" presStyleIdx="2" presStyleCnt="5">
        <dgm:presLayoutVars>
          <dgm:chMax val="0"/>
          <dgm:chPref val="0"/>
          <dgm:bulletEnabled val="1"/>
        </dgm:presLayoutVars>
      </dgm:prSet>
      <dgm:spPr/>
    </dgm:pt>
    <dgm:pt modelId="{BF6DDEF9-6580-C04F-8901-7D69532852A7}" type="pres">
      <dgm:prSet presAssocID="{5A45544D-FA8A-4FFF-8DE0-72956ECA2B90}" presName="desTx" presStyleLbl="alignAccFollowNode1" presStyleIdx="2" presStyleCnt="5">
        <dgm:presLayoutVars>
          <dgm:bulletEnabled val="1"/>
        </dgm:presLayoutVars>
      </dgm:prSet>
      <dgm:spPr/>
    </dgm:pt>
    <dgm:pt modelId="{8C78C5BE-B9C4-6741-B5DF-BE9677457BB3}" type="pres">
      <dgm:prSet presAssocID="{A8C537A7-EEE4-40F7-A565-26ACC8992356}" presName="space" presStyleCnt="0"/>
      <dgm:spPr/>
    </dgm:pt>
    <dgm:pt modelId="{2F7E60D5-CA12-6F4F-9BB1-36F69968FCF8}" type="pres">
      <dgm:prSet presAssocID="{2DDB142E-F401-48D4-872A-EE2601A4F7A1}" presName="composite" presStyleCnt="0"/>
      <dgm:spPr/>
    </dgm:pt>
    <dgm:pt modelId="{695C2001-2519-5147-B537-2A9A7C4E3A1D}" type="pres">
      <dgm:prSet presAssocID="{2DDB142E-F401-48D4-872A-EE2601A4F7A1}" presName="parTx" presStyleLbl="alignNode1" presStyleIdx="3" presStyleCnt="5">
        <dgm:presLayoutVars>
          <dgm:chMax val="0"/>
          <dgm:chPref val="0"/>
          <dgm:bulletEnabled val="1"/>
        </dgm:presLayoutVars>
      </dgm:prSet>
      <dgm:spPr/>
    </dgm:pt>
    <dgm:pt modelId="{22B1C523-FCA9-E949-BD02-61B7AACE0F88}" type="pres">
      <dgm:prSet presAssocID="{2DDB142E-F401-48D4-872A-EE2601A4F7A1}" presName="desTx" presStyleLbl="alignAccFollowNode1" presStyleIdx="3" presStyleCnt="5">
        <dgm:presLayoutVars>
          <dgm:bulletEnabled val="1"/>
        </dgm:presLayoutVars>
      </dgm:prSet>
      <dgm:spPr/>
    </dgm:pt>
    <dgm:pt modelId="{43DD9E9E-F04E-4943-BB15-D199278BA2E9}" type="pres">
      <dgm:prSet presAssocID="{7A733678-3BEA-41B1-9C69-7599F00D89D8}" presName="space" presStyleCnt="0"/>
      <dgm:spPr/>
    </dgm:pt>
    <dgm:pt modelId="{11452ED0-26CF-CD44-8FA8-C51F1C7807D4}" type="pres">
      <dgm:prSet presAssocID="{46C3C3AE-1C0D-4D56-BC42-12C62382FD37}" presName="composite" presStyleCnt="0"/>
      <dgm:spPr/>
    </dgm:pt>
    <dgm:pt modelId="{B2C3C495-0838-0943-8734-2F2902EF188B}" type="pres">
      <dgm:prSet presAssocID="{46C3C3AE-1C0D-4D56-BC42-12C62382FD37}" presName="parTx" presStyleLbl="alignNode1" presStyleIdx="4" presStyleCnt="5">
        <dgm:presLayoutVars>
          <dgm:chMax val="0"/>
          <dgm:chPref val="0"/>
          <dgm:bulletEnabled val="1"/>
        </dgm:presLayoutVars>
      </dgm:prSet>
      <dgm:spPr/>
    </dgm:pt>
    <dgm:pt modelId="{F21A0C4F-1E1F-8742-AF15-E8D9A4AED6BD}" type="pres">
      <dgm:prSet presAssocID="{46C3C3AE-1C0D-4D56-BC42-12C62382FD37}" presName="desTx" presStyleLbl="alignAccFollowNode1" presStyleIdx="4" presStyleCnt="5">
        <dgm:presLayoutVars>
          <dgm:bulletEnabled val="1"/>
        </dgm:presLayoutVars>
      </dgm:prSet>
      <dgm:spPr/>
    </dgm:pt>
  </dgm:ptLst>
  <dgm:cxnLst>
    <dgm:cxn modelId="{B67CFE03-51BE-4373-865B-E50EC944F12B}" srcId="{8159FA93-1E34-4824-80DB-C71BB366D5BE}" destId="{5A45544D-FA8A-4FFF-8DE0-72956ECA2B90}" srcOrd="2" destOrd="0" parTransId="{732E3091-B2BA-4415-9839-5355E3A13B78}" sibTransId="{A8C537A7-EEE4-40F7-A565-26ACC8992356}"/>
    <dgm:cxn modelId="{4FFED20B-7E4E-4938-BE27-3C465CE90791}" srcId="{46C3C3AE-1C0D-4D56-BC42-12C62382FD37}" destId="{A01057FD-C946-4DFC-9F8F-D38D95016A39}" srcOrd="0" destOrd="0" parTransId="{943FB4E7-E4AE-4A96-B9A2-7582CE107B84}" sibTransId="{6600B0DD-FD88-469A-8171-EB34BB1E4882}"/>
    <dgm:cxn modelId="{E22D180E-999B-47EA-BAA9-013BF7F8DB85}" srcId="{8159FA93-1E34-4824-80DB-C71BB366D5BE}" destId="{21C4BA14-661E-4852-9CCB-E68E65560B3B}" srcOrd="1" destOrd="0" parTransId="{9921061B-E149-48D3-B4CE-B72C49307223}" sibTransId="{61311A05-ADA6-4F62-A8CB-04A57E5BA746}"/>
    <dgm:cxn modelId="{2CBB5A12-5333-4A8B-9992-5B80179BFA4F}" srcId="{57C2CC7C-EFF6-4908-A9D5-F667E2B7DC90}" destId="{24E10934-2734-4E37-8E28-CC25C2445F3F}" srcOrd="0" destOrd="0" parTransId="{4407B30C-9595-4B70-9AB1-245F61938D11}" sibTransId="{543200E1-F5AA-413D-BA4D-7244322FC7BA}"/>
    <dgm:cxn modelId="{1CB77E15-778A-44A1-8541-F26477CA0C96}" srcId="{2DDB142E-F401-48D4-872A-EE2601A4F7A1}" destId="{992D93C3-CE5F-4EE8-8CAD-E94627809131}" srcOrd="1" destOrd="0" parTransId="{DAC34702-977C-4926-A2AB-6C2DF1C2D723}" sibTransId="{D93B8D63-F8C3-4FE5-A3DD-020711EA6A3D}"/>
    <dgm:cxn modelId="{09216C19-6736-DC48-BAF8-C6644B069B06}" type="presOf" srcId="{A01057FD-C946-4DFC-9F8F-D38D95016A39}" destId="{F21A0C4F-1E1F-8742-AF15-E8D9A4AED6BD}" srcOrd="0" destOrd="0" presId="urn:microsoft.com/office/officeart/2005/8/layout/hList1"/>
    <dgm:cxn modelId="{C951E921-7599-A04B-8762-3D6110034F7F}" type="presOf" srcId="{8159FA93-1E34-4824-80DB-C71BB366D5BE}" destId="{2CFFA87D-67F2-B248-A74C-FF7E2C1F7228}" srcOrd="0" destOrd="0" presId="urn:microsoft.com/office/officeart/2005/8/layout/hList1"/>
    <dgm:cxn modelId="{38A60E25-B370-6D41-A8D8-AF6A9F57F41C}" type="presOf" srcId="{24E10934-2734-4E37-8E28-CC25C2445F3F}" destId="{4269057E-B532-F641-A0E1-A72B8D409FA9}" srcOrd="0" destOrd="0" presId="urn:microsoft.com/office/officeart/2005/8/layout/hList1"/>
    <dgm:cxn modelId="{88226C26-64C8-2745-BA25-630E51940847}" type="presOf" srcId="{9C424B36-01DD-4719-8CEB-AB4148749783}" destId="{BF6DDEF9-6580-C04F-8901-7D69532852A7}" srcOrd="0" destOrd="0" presId="urn:microsoft.com/office/officeart/2005/8/layout/hList1"/>
    <dgm:cxn modelId="{82E8B526-E098-4A3C-81EC-A4607E664446}" srcId="{2DDB142E-F401-48D4-872A-EE2601A4F7A1}" destId="{72978659-EDCE-4E33-A2EE-68F735B0103D}" srcOrd="2" destOrd="0" parTransId="{E18AE297-7DAD-42A9-8B7A-DD29E531ADAC}" sibTransId="{14FEEC10-9F4B-4267-9C4F-C14A556BC6D3}"/>
    <dgm:cxn modelId="{DA239B2E-051C-8148-B61D-AAFE2694D322}" type="presOf" srcId="{0EAE2C49-F010-49FD-8254-B69271E5F32C}" destId="{F21A0C4F-1E1F-8742-AF15-E8D9A4AED6BD}" srcOrd="0" destOrd="1" presId="urn:microsoft.com/office/officeart/2005/8/layout/hList1"/>
    <dgm:cxn modelId="{777D392F-7B81-D34E-BFD4-629E9BA76610}" type="presOf" srcId="{57C2CC7C-EFF6-4908-A9D5-F667E2B7DC90}" destId="{1410F4F8-7DF9-7A48-BD72-64272F711587}" srcOrd="0" destOrd="0" presId="urn:microsoft.com/office/officeart/2005/8/layout/hList1"/>
    <dgm:cxn modelId="{AD9F2532-9AE5-C44F-8C44-8635C0592B2D}" type="presOf" srcId="{46C3C3AE-1C0D-4D56-BC42-12C62382FD37}" destId="{B2C3C495-0838-0943-8734-2F2902EF188B}" srcOrd="0" destOrd="0" presId="urn:microsoft.com/office/officeart/2005/8/layout/hList1"/>
    <dgm:cxn modelId="{73C5773E-57D2-5B4A-9736-427BBAA15237}" type="presOf" srcId="{10ACB70D-C8E3-4CDB-881D-22E393AA91A0}" destId="{D2F3E214-74A4-C64A-96DB-9E5C5679316F}" srcOrd="0" destOrd="0" presId="urn:microsoft.com/office/officeart/2005/8/layout/hList1"/>
    <dgm:cxn modelId="{8BF4CB48-4580-624C-87FE-ABA7F011559C}" type="presOf" srcId="{21C4BA14-661E-4852-9CCB-E68E65560B3B}" destId="{4AE22E4E-040D-4C4F-BC05-57F436AF841C}" srcOrd="0" destOrd="0" presId="urn:microsoft.com/office/officeart/2005/8/layout/hList1"/>
    <dgm:cxn modelId="{C994AE51-CE48-184E-9ECF-CB3E3C9B657B}" type="presOf" srcId="{7AF97262-F013-47CC-B51D-E9183F793A7B}" destId="{F21A0C4F-1E1F-8742-AF15-E8D9A4AED6BD}" srcOrd="0" destOrd="2" presId="urn:microsoft.com/office/officeart/2005/8/layout/hList1"/>
    <dgm:cxn modelId="{D22D9456-841A-4106-BFAB-025C01E5EDF6}" srcId="{2DDB142E-F401-48D4-872A-EE2601A4F7A1}" destId="{980FA255-BAC9-4C39-9A0D-D9D16651C901}" srcOrd="0" destOrd="0" parTransId="{73691A1F-B0D3-4895-98B2-CC260B9F173A}" sibTransId="{24A5B0EF-AFF9-4923-AF08-C34E367140D9}"/>
    <dgm:cxn modelId="{59DE6D6D-92EC-4674-BE86-46DA67578FAB}" srcId="{8159FA93-1E34-4824-80DB-C71BB366D5BE}" destId="{46C3C3AE-1C0D-4D56-BC42-12C62382FD37}" srcOrd="4" destOrd="0" parTransId="{8E8326F2-1153-4BD7-A154-A96EAF243952}" sibTransId="{CBDDAC2A-1E0C-4E58-A8C7-16CE011E101A}"/>
    <dgm:cxn modelId="{6F429C77-9D84-4262-8D5F-9E0F6C6D3257}" srcId="{57C2CC7C-EFF6-4908-A9D5-F667E2B7DC90}" destId="{BC5935D0-9D33-4EC6-A1DF-47A283FBD1F0}" srcOrd="2" destOrd="0" parTransId="{D041D38A-6390-4DDF-A637-B8EB161BD2AA}" sibTransId="{94CFCF18-C771-49DE-AD4E-707A00F814B5}"/>
    <dgm:cxn modelId="{D181127E-AE28-4CEC-A7BE-D98BA1A54337}" srcId="{21C4BA14-661E-4852-9CCB-E68E65560B3B}" destId="{1A59E18B-E7E0-4B1A-8B4C-9479E53537A3}" srcOrd="1" destOrd="0" parTransId="{6996157F-BB84-40DE-93E7-6F3CF9160508}" sibTransId="{819EC51F-868E-4F59-BAED-DC6365584336}"/>
    <dgm:cxn modelId="{BB0D5584-2E7B-4B99-8E49-2E92DBA1DBB1}" srcId="{8159FA93-1E34-4824-80DB-C71BB366D5BE}" destId="{57C2CC7C-EFF6-4908-A9D5-F667E2B7DC90}" srcOrd="0" destOrd="0" parTransId="{7CBDCCCF-0909-4AF2-B8CA-C474ADED2F6B}" sibTransId="{C5AED71C-8975-4325-A29C-06560365359B}"/>
    <dgm:cxn modelId="{FEE3E78F-6631-C944-933A-AA384D80F80F}" type="presOf" srcId="{BC5935D0-9D33-4EC6-A1DF-47A283FBD1F0}" destId="{4269057E-B532-F641-A0E1-A72B8D409FA9}" srcOrd="0" destOrd="2" presId="urn:microsoft.com/office/officeart/2005/8/layout/hList1"/>
    <dgm:cxn modelId="{D355B991-DAD1-4D23-B352-490DF1333997}" srcId="{46C3C3AE-1C0D-4D56-BC42-12C62382FD37}" destId="{0EAE2C49-F010-49FD-8254-B69271E5F32C}" srcOrd="1" destOrd="0" parTransId="{48C5B497-D100-461B-8D76-6F80A4458D53}" sibTransId="{7B2AF965-9574-4DA4-ABBF-C8FA4CD9657D}"/>
    <dgm:cxn modelId="{8E5C5092-C3A3-4C09-A380-7FDD192008DF}" srcId="{57C2CC7C-EFF6-4908-A9D5-F667E2B7DC90}" destId="{DFC606B0-D159-49F2-B218-40A9D3EC646A}" srcOrd="1" destOrd="0" parTransId="{054E9985-115E-4304-A7CF-FE5544D721FC}" sibTransId="{8589E6F0-4FA2-48A0-98CC-7AE77C2C5CCA}"/>
    <dgm:cxn modelId="{E233C49A-05E5-E64C-A5A0-0F516B023E64}" type="presOf" srcId="{1A59E18B-E7E0-4B1A-8B4C-9479E53537A3}" destId="{D2F3E214-74A4-C64A-96DB-9E5C5679316F}" srcOrd="0" destOrd="1" presId="urn:microsoft.com/office/officeart/2005/8/layout/hList1"/>
    <dgm:cxn modelId="{4872D39D-C899-CF43-BBDD-C1E9847F2870}" type="presOf" srcId="{374B5C88-B437-4667-9B3D-F089A2229333}" destId="{BF6DDEF9-6580-C04F-8901-7D69532852A7}" srcOrd="0" destOrd="1" presId="urn:microsoft.com/office/officeart/2005/8/layout/hList1"/>
    <dgm:cxn modelId="{79C045A0-1091-9443-81E7-34C674035AA2}" type="presOf" srcId="{5A45544D-FA8A-4FFF-8DE0-72956ECA2B90}" destId="{CCC1FE9F-F0FF-8645-B786-F19085CC860D}" srcOrd="0" destOrd="0" presId="urn:microsoft.com/office/officeart/2005/8/layout/hList1"/>
    <dgm:cxn modelId="{30C4ABA3-C8EE-4BD3-B9A0-133547ACBBF0}" srcId="{46C3C3AE-1C0D-4D56-BC42-12C62382FD37}" destId="{7AF97262-F013-47CC-B51D-E9183F793A7B}" srcOrd="2" destOrd="0" parTransId="{082DED71-8C8C-44F1-AEA5-1E6B7ABD37FB}" sibTransId="{6FC5F056-BDA8-489E-A18E-D5F314C7ED6F}"/>
    <dgm:cxn modelId="{FE50BDB1-F79C-4358-977B-01F807BEDC3B}" srcId="{8159FA93-1E34-4824-80DB-C71BB366D5BE}" destId="{2DDB142E-F401-48D4-872A-EE2601A4F7A1}" srcOrd="3" destOrd="0" parTransId="{779C163F-C49F-42AE-B8A6-691EB55904A1}" sibTransId="{7A733678-3BEA-41B1-9C69-7599F00D89D8}"/>
    <dgm:cxn modelId="{443E67BE-173D-43F5-85A5-4BD38A18CF4C}" srcId="{21C4BA14-661E-4852-9CCB-E68E65560B3B}" destId="{10ACB70D-C8E3-4CDB-881D-22E393AA91A0}" srcOrd="0" destOrd="0" parTransId="{DBA58009-E865-49CD-AA52-3C4A01E634A5}" sibTransId="{0C86E809-6DF2-43B4-B4EB-6A963A53E54E}"/>
    <dgm:cxn modelId="{6FD19AC3-2694-4F3D-966A-7E083730856E}" srcId="{5A45544D-FA8A-4FFF-8DE0-72956ECA2B90}" destId="{374B5C88-B437-4667-9B3D-F089A2229333}" srcOrd="1" destOrd="0" parTransId="{AE7F57B4-A6D5-4DC7-BE09-0B7F24004394}" sibTransId="{6EB42745-CF47-4441-96D0-56B8136090DF}"/>
    <dgm:cxn modelId="{55BA00C7-76A1-EB41-BF39-7232C689EC32}" type="presOf" srcId="{DFC606B0-D159-49F2-B218-40A9D3EC646A}" destId="{4269057E-B532-F641-A0E1-A72B8D409FA9}" srcOrd="0" destOrd="1" presId="urn:microsoft.com/office/officeart/2005/8/layout/hList1"/>
    <dgm:cxn modelId="{38CDD9CE-5503-419F-9482-20530D2AD03F}" srcId="{5A45544D-FA8A-4FFF-8DE0-72956ECA2B90}" destId="{9C424B36-01DD-4719-8CEB-AB4148749783}" srcOrd="0" destOrd="0" parTransId="{49E6C7AC-777C-41BA-9362-734ED535CB17}" sibTransId="{2FED57F8-D7EF-471F-86AD-2C736752E7EA}"/>
    <dgm:cxn modelId="{76B347CF-2BB8-E842-9F0C-F6580150264E}" type="presOf" srcId="{72978659-EDCE-4E33-A2EE-68F735B0103D}" destId="{22B1C523-FCA9-E949-BD02-61B7AACE0F88}" srcOrd="0" destOrd="2" presId="urn:microsoft.com/office/officeart/2005/8/layout/hList1"/>
    <dgm:cxn modelId="{126FCDE1-ABC6-C24A-83A8-0496D4E0C78E}" type="presOf" srcId="{2DDB142E-F401-48D4-872A-EE2601A4F7A1}" destId="{695C2001-2519-5147-B537-2A9A7C4E3A1D}" srcOrd="0" destOrd="0" presId="urn:microsoft.com/office/officeart/2005/8/layout/hList1"/>
    <dgm:cxn modelId="{3CA75AEA-635C-7C46-9E28-78FC3208586C}" type="presOf" srcId="{980FA255-BAC9-4C39-9A0D-D9D16651C901}" destId="{22B1C523-FCA9-E949-BD02-61B7AACE0F88}" srcOrd="0" destOrd="0" presId="urn:microsoft.com/office/officeart/2005/8/layout/hList1"/>
    <dgm:cxn modelId="{5C9371FF-535E-354C-9ABC-134ABD332E91}" type="presOf" srcId="{992D93C3-CE5F-4EE8-8CAD-E94627809131}" destId="{22B1C523-FCA9-E949-BD02-61B7AACE0F88}" srcOrd="0" destOrd="1" presId="urn:microsoft.com/office/officeart/2005/8/layout/hList1"/>
    <dgm:cxn modelId="{3CEBB801-C39B-894C-9216-C8784F93C4C6}" type="presParOf" srcId="{2CFFA87D-67F2-B248-A74C-FF7E2C1F7228}" destId="{5DF3A689-384C-9043-9C35-DC448BD2B81D}" srcOrd="0" destOrd="0" presId="urn:microsoft.com/office/officeart/2005/8/layout/hList1"/>
    <dgm:cxn modelId="{255DBBB8-9CDE-AA40-B750-1330A21236EB}" type="presParOf" srcId="{5DF3A689-384C-9043-9C35-DC448BD2B81D}" destId="{1410F4F8-7DF9-7A48-BD72-64272F711587}" srcOrd="0" destOrd="0" presId="urn:microsoft.com/office/officeart/2005/8/layout/hList1"/>
    <dgm:cxn modelId="{493C1E6E-8F29-E441-BFFB-EBE853580957}" type="presParOf" srcId="{5DF3A689-384C-9043-9C35-DC448BD2B81D}" destId="{4269057E-B532-F641-A0E1-A72B8D409FA9}" srcOrd="1" destOrd="0" presId="urn:microsoft.com/office/officeart/2005/8/layout/hList1"/>
    <dgm:cxn modelId="{90B5B990-C96A-C848-A126-52DA383299ED}" type="presParOf" srcId="{2CFFA87D-67F2-B248-A74C-FF7E2C1F7228}" destId="{B7259734-F22F-F241-8207-A7E9DC7BE891}" srcOrd="1" destOrd="0" presId="urn:microsoft.com/office/officeart/2005/8/layout/hList1"/>
    <dgm:cxn modelId="{DF861C04-469D-6A4D-B0C8-661BE1E2A5CE}" type="presParOf" srcId="{2CFFA87D-67F2-B248-A74C-FF7E2C1F7228}" destId="{570CD256-7B2B-C043-8A0D-292924DEC5BC}" srcOrd="2" destOrd="0" presId="urn:microsoft.com/office/officeart/2005/8/layout/hList1"/>
    <dgm:cxn modelId="{291C4553-4935-2443-9344-8179AF4D02E2}" type="presParOf" srcId="{570CD256-7B2B-C043-8A0D-292924DEC5BC}" destId="{4AE22E4E-040D-4C4F-BC05-57F436AF841C}" srcOrd="0" destOrd="0" presId="urn:microsoft.com/office/officeart/2005/8/layout/hList1"/>
    <dgm:cxn modelId="{264D4C2E-D559-574D-8DE2-A9EA4A2B0BC2}" type="presParOf" srcId="{570CD256-7B2B-C043-8A0D-292924DEC5BC}" destId="{D2F3E214-74A4-C64A-96DB-9E5C5679316F}" srcOrd="1" destOrd="0" presId="urn:microsoft.com/office/officeart/2005/8/layout/hList1"/>
    <dgm:cxn modelId="{D2BE74C6-010C-9E4E-87DB-67AFD62B8CC1}" type="presParOf" srcId="{2CFFA87D-67F2-B248-A74C-FF7E2C1F7228}" destId="{1C407C3D-FDFE-E446-A05B-968C645FB47F}" srcOrd="3" destOrd="0" presId="urn:microsoft.com/office/officeart/2005/8/layout/hList1"/>
    <dgm:cxn modelId="{F62E951D-698E-3943-963C-EB3DC2AD1233}" type="presParOf" srcId="{2CFFA87D-67F2-B248-A74C-FF7E2C1F7228}" destId="{1766878C-D6F6-E948-AE8C-FF8F64D24B8E}" srcOrd="4" destOrd="0" presId="urn:microsoft.com/office/officeart/2005/8/layout/hList1"/>
    <dgm:cxn modelId="{10A0C8E8-C9DA-B242-96D0-04EE18268448}" type="presParOf" srcId="{1766878C-D6F6-E948-AE8C-FF8F64D24B8E}" destId="{CCC1FE9F-F0FF-8645-B786-F19085CC860D}" srcOrd="0" destOrd="0" presId="urn:microsoft.com/office/officeart/2005/8/layout/hList1"/>
    <dgm:cxn modelId="{94A2F6ED-5479-2D40-9726-6E7BC0EFDF74}" type="presParOf" srcId="{1766878C-D6F6-E948-AE8C-FF8F64D24B8E}" destId="{BF6DDEF9-6580-C04F-8901-7D69532852A7}" srcOrd="1" destOrd="0" presId="urn:microsoft.com/office/officeart/2005/8/layout/hList1"/>
    <dgm:cxn modelId="{216F164F-E470-0045-87BE-DD7834A12CE8}" type="presParOf" srcId="{2CFFA87D-67F2-B248-A74C-FF7E2C1F7228}" destId="{8C78C5BE-B9C4-6741-B5DF-BE9677457BB3}" srcOrd="5" destOrd="0" presId="urn:microsoft.com/office/officeart/2005/8/layout/hList1"/>
    <dgm:cxn modelId="{6D2AA65E-BE9F-3F4E-9D81-A78ADC6CA0D3}" type="presParOf" srcId="{2CFFA87D-67F2-B248-A74C-FF7E2C1F7228}" destId="{2F7E60D5-CA12-6F4F-9BB1-36F69968FCF8}" srcOrd="6" destOrd="0" presId="urn:microsoft.com/office/officeart/2005/8/layout/hList1"/>
    <dgm:cxn modelId="{88388ECA-5EB6-B944-BD02-0EA3D42173C5}" type="presParOf" srcId="{2F7E60D5-CA12-6F4F-9BB1-36F69968FCF8}" destId="{695C2001-2519-5147-B537-2A9A7C4E3A1D}" srcOrd="0" destOrd="0" presId="urn:microsoft.com/office/officeart/2005/8/layout/hList1"/>
    <dgm:cxn modelId="{C09C4AE9-3C9D-B24F-B1BC-28A05E233166}" type="presParOf" srcId="{2F7E60D5-CA12-6F4F-9BB1-36F69968FCF8}" destId="{22B1C523-FCA9-E949-BD02-61B7AACE0F88}" srcOrd="1" destOrd="0" presId="urn:microsoft.com/office/officeart/2005/8/layout/hList1"/>
    <dgm:cxn modelId="{452937CC-4CAB-5942-9969-DCACE1A1102A}" type="presParOf" srcId="{2CFFA87D-67F2-B248-A74C-FF7E2C1F7228}" destId="{43DD9E9E-F04E-4943-BB15-D199278BA2E9}" srcOrd="7" destOrd="0" presId="urn:microsoft.com/office/officeart/2005/8/layout/hList1"/>
    <dgm:cxn modelId="{C9CF3571-2EBD-F248-B637-67887D60CB25}" type="presParOf" srcId="{2CFFA87D-67F2-B248-A74C-FF7E2C1F7228}" destId="{11452ED0-26CF-CD44-8FA8-C51F1C7807D4}" srcOrd="8" destOrd="0" presId="urn:microsoft.com/office/officeart/2005/8/layout/hList1"/>
    <dgm:cxn modelId="{DB53EE81-E2A1-3F41-A275-089EEB9990D8}" type="presParOf" srcId="{11452ED0-26CF-CD44-8FA8-C51F1C7807D4}" destId="{B2C3C495-0838-0943-8734-2F2902EF188B}" srcOrd="0" destOrd="0" presId="urn:microsoft.com/office/officeart/2005/8/layout/hList1"/>
    <dgm:cxn modelId="{441DFD02-6D4C-2344-A9F0-A7D0A850F20D}" type="presParOf" srcId="{11452ED0-26CF-CD44-8FA8-C51F1C7807D4}" destId="{F21A0C4F-1E1F-8742-AF15-E8D9A4AED6BD}"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34F1D66-2A73-4892-A99E-CA0771DB6601}" type="doc">
      <dgm:prSet loTypeId="urn:microsoft.com/office/officeart/2016/7/layout/LinearArrowProcessNumbered" loCatId="process" qsTypeId="urn:microsoft.com/office/officeart/2005/8/quickstyle/simple1" qsCatId="simple" csTypeId="urn:microsoft.com/office/officeart/2005/8/colors/accent1_2" csCatId="accent1"/>
      <dgm:spPr/>
      <dgm:t>
        <a:bodyPr/>
        <a:lstStyle/>
        <a:p>
          <a:endParaRPr lang="en-US"/>
        </a:p>
      </dgm:t>
    </dgm:pt>
    <dgm:pt modelId="{32948C6B-C958-41EB-A5E2-FA8ED1854AA2}">
      <dgm:prSet/>
      <dgm:spPr/>
      <dgm:t>
        <a:bodyPr/>
        <a:lstStyle/>
        <a:p>
          <a:r>
            <a:rPr lang="en-US"/>
            <a:t>First, we must meet with the principal as well as district leadership to discuss the need for a crisis team as well as gain approval </a:t>
          </a:r>
        </a:p>
      </dgm:t>
    </dgm:pt>
    <dgm:pt modelId="{76D08E68-FDBF-4C56-93DD-B00B916AAD36}" type="parTrans" cxnId="{3202DD4E-F03E-4908-95BD-B0BDEF03674F}">
      <dgm:prSet/>
      <dgm:spPr/>
      <dgm:t>
        <a:bodyPr/>
        <a:lstStyle/>
        <a:p>
          <a:endParaRPr lang="en-US"/>
        </a:p>
      </dgm:t>
    </dgm:pt>
    <dgm:pt modelId="{83D398FF-BD0F-4B59-B384-A5D8D7CC6A5B}" type="sibTrans" cxnId="{3202DD4E-F03E-4908-95BD-B0BDEF03674F}">
      <dgm:prSet phldrT="1" phldr="0"/>
      <dgm:spPr/>
      <dgm:t>
        <a:bodyPr/>
        <a:lstStyle/>
        <a:p>
          <a:r>
            <a:rPr lang="en-US"/>
            <a:t>1</a:t>
          </a:r>
        </a:p>
      </dgm:t>
    </dgm:pt>
    <dgm:pt modelId="{7F5FBB8A-68D8-44D7-8F37-9CCFC939580B}">
      <dgm:prSet/>
      <dgm:spPr/>
      <dgm:t>
        <a:bodyPr/>
        <a:lstStyle/>
        <a:p>
          <a:r>
            <a:rPr lang="en-US"/>
            <a:t>Next, identifying key members that were listed in the last slide </a:t>
          </a:r>
        </a:p>
      </dgm:t>
    </dgm:pt>
    <dgm:pt modelId="{3D06BC85-26F5-4D69-B5A7-DFC3C5410C0A}" type="parTrans" cxnId="{68CFC0DC-9692-4B31-ADAA-B9671457CF7D}">
      <dgm:prSet/>
      <dgm:spPr/>
      <dgm:t>
        <a:bodyPr/>
        <a:lstStyle/>
        <a:p>
          <a:endParaRPr lang="en-US"/>
        </a:p>
      </dgm:t>
    </dgm:pt>
    <dgm:pt modelId="{00DF46E6-BB42-4A0F-930C-BD08AB4596F4}" type="sibTrans" cxnId="{68CFC0DC-9692-4B31-ADAA-B9671457CF7D}">
      <dgm:prSet phldrT="2" phldr="0"/>
      <dgm:spPr/>
      <dgm:t>
        <a:bodyPr/>
        <a:lstStyle/>
        <a:p>
          <a:r>
            <a:rPr lang="en-US"/>
            <a:t>2</a:t>
          </a:r>
        </a:p>
      </dgm:t>
    </dgm:pt>
    <dgm:pt modelId="{41FBA22F-D82F-478E-A138-6614CBEDE1FB}">
      <dgm:prSet/>
      <dgm:spPr/>
      <dgm:t>
        <a:bodyPr/>
        <a:lstStyle/>
        <a:p>
          <a:r>
            <a:rPr lang="en-US"/>
            <a:t>Following this we will define the roles of the crisis team members before, during and after a crisis has occurred </a:t>
          </a:r>
        </a:p>
      </dgm:t>
    </dgm:pt>
    <dgm:pt modelId="{57D8E334-480E-434E-8836-41CE39FDB902}" type="parTrans" cxnId="{0A3A413D-0432-4879-92DB-281BA3635684}">
      <dgm:prSet/>
      <dgm:spPr/>
      <dgm:t>
        <a:bodyPr/>
        <a:lstStyle/>
        <a:p>
          <a:endParaRPr lang="en-US"/>
        </a:p>
      </dgm:t>
    </dgm:pt>
    <dgm:pt modelId="{75B3C731-C21E-4CC3-A9D1-D3D886043B79}" type="sibTrans" cxnId="{0A3A413D-0432-4879-92DB-281BA3635684}">
      <dgm:prSet phldrT="3" phldr="0"/>
      <dgm:spPr/>
      <dgm:t>
        <a:bodyPr/>
        <a:lstStyle/>
        <a:p>
          <a:r>
            <a:rPr lang="en-US"/>
            <a:t>3</a:t>
          </a:r>
        </a:p>
      </dgm:t>
    </dgm:pt>
    <dgm:pt modelId="{7D1FE614-C311-4DD9-8CB5-9CF8B5D09694}">
      <dgm:prSet/>
      <dgm:spPr/>
      <dgm:t>
        <a:bodyPr/>
        <a:lstStyle/>
        <a:p>
          <a:r>
            <a:rPr lang="en-US"/>
            <a:t>Then we will schedule a meeting to discuss and review past crises that the school experienced as well as discussing potential future crises. At this meeting we will begin drafting the crisis response plan </a:t>
          </a:r>
        </a:p>
      </dgm:t>
    </dgm:pt>
    <dgm:pt modelId="{BD50E687-631D-44E5-9A23-0656AC459445}" type="parTrans" cxnId="{DC670013-4E9C-46F1-98A0-EBBE02817085}">
      <dgm:prSet/>
      <dgm:spPr/>
      <dgm:t>
        <a:bodyPr/>
        <a:lstStyle/>
        <a:p>
          <a:endParaRPr lang="en-US"/>
        </a:p>
      </dgm:t>
    </dgm:pt>
    <dgm:pt modelId="{3262B736-100C-4A23-83C7-553C502567EE}" type="sibTrans" cxnId="{DC670013-4E9C-46F1-98A0-EBBE02817085}">
      <dgm:prSet phldrT="4" phldr="0"/>
      <dgm:spPr/>
      <dgm:t>
        <a:bodyPr/>
        <a:lstStyle/>
        <a:p>
          <a:r>
            <a:rPr lang="en-US"/>
            <a:t>4</a:t>
          </a:r>
        </a:p>
      </dgm:t>
    </dgm:pt>
    <dgm:pt modelId="{0682CE91-EC54-46F4-BE0F-E45AAF560CF0}">
      <dgm:prSet/>
      <dgm:spPr/>
      <dgm:t>
        <a:bodyPr/>
        <a:lstStyle/>
        <a:p>
          <a:r>
            <a:rPr lang="en-US"/>
            <a:t>After this meeting we will establish an emergency contact list and choose primary as well as backup forms of communication during crises</a:t>
          </a:r>
        </a:p>
      </dgm:t>
    </dgm:pt>
    <dgm:pt modelId="{D12093DE-79CF-492A-836E-2004C4A4588B}" type="parTrans" cxnId="{00A17A20-9D07-4E26-B312-40F613F482AF}">
      <dgm:prSet/>
      <dgm:spPr/>
      <dgm:t>
        <a:bodyPr/>
        <a:lstStyle/>
        <a:p>
          <a:endParaRPr lang="en-US"/>
        </a:p>
      </dgm:t>
    </dgm:pt>
    <dgm:pt modelId="{6F46D0EE-D04D-4FB8-B147-53F84ED5EE74}" type="sibTrans" cxnId="{00A17A20-9D07-4E26-B312-40F613F482AF}">
      <dgm:prSet phldrT="5" phldr="0"/>
      <dgm:spPr/>
      <dgm:t>
        <a:bodyPr/>
        <a:lstStyle/>
        <a:p>
          <a:r>
            <a:rPr lang="en-US"/>
            <a:t>5</a:t>
          </a:r>
        </a:p>
      </dgm:t>
    </dgm:pt>
    <dgm:pt modelId="{407A3488-B7AA-4163-BA54-4EA895F5F5BE}">
      <dgm:prSet/>
      <dgm:spPr/>
      <dgm:t>
        <a:bodyPr/>
        <a:lstStyle/>
        <a:p>
          <a:r>
            <a:rPr lang="en-US"/>
            <a:t>Lastly, we will perform trainings and drills with all staff and then with staff and students. We will discuss what worked and what needs to be changed or added to provide the most amount of safety for our students and staff</a:t>
          </a:r>
        </a:p>
      </dgm:t>
    </dgm:pt>
    <dgm:pt modelId="{66A0148C-8191-45F5-86CE-478A6A6621AE}" type="parTrans" cxnId="{4EF8B8AF-44F2-4546-AD19-E3BE85C320C0}">
      <dgm:prSet/>
      <dgm:spPr/>
      <dgm:t>
        <a:bodyPr/>
        <a:lstStyle/>
        <a:p>
          <a:endParaRPr lang="en-US"/>
        </a:p>
      </dgm:t>
    </dgm:pt>
    <dgm:pt modelId="{C1B4762C-2BBF-443A-94E0-C81A1680261D}" type="sibTrans" cxnId="{4EF8B8AF-44F2-4546-AD19-E3BE85C320C0}">
      <dgm:prSet phldrT="6" phldr="0"/>
      <dgm:spPr/>
      <dgm:t>
        <a:bodyPr/>
        <a:lstStyle/>
        <a:p>
          <a:r>
            <a:rPr lang="en-US"/>
            <a:t>6</a:t>
          </a:r>
        </a:p>
      </dgm:t>
    </dgm:pt>
    <dgm:pt modelId="{1C9CC01E-C82B-F247-9020-2C30C667EB45}" type="pres">
      <dgm:prSet presAssocID="{A34F1D66-2A73-4892-A99E-CA0771DB6601}" presName="linearFlow" presStyleCnt="0">
        <dgm:presLayoutVars>
          <dgm:dir/>
          <dgm:animLvl val="lvl"/>
          <dgm:resizeHandles val="exact"/>
        </dgm:presLayoutVars>
      </dgm:prSet>
      <dgm:spPr/>
    </dgm:pt>
    <dgm:pt modelId="{1793997F-586E-B742-B562-AFDFDC99DC94}" type="pres">
      <dgm:prSet presAssocID="{32948C6B-C958-41EB-A5E2-FA8ED1854AA2}" presName="compositeNode" presStyleCnt="0"/>
      <dgm:spPr/>
    </dgm:pt>
    <dgm:pt modelId="{E8CE0B39-81A5-1443-BB9E-1F4C1DD6D48B}" type="pres">
      <dgm:prSet presAssocID="{32948C6B-C958-41EB-A5E2-FA8ED1854AA2}" presName="parTx" presStyleLbl="node1" presStyleIdx="0" presStyleCnt="0">
        <dgm:presLayoutVars>
          <dgm:chMax val="0"/>
          <dgm:chPref val="0"/>
          <dgm:bulletEnabled val="1"/>
        </dgm:presLayoutVars>
      </dgm:prSet>
      <dgm:spPr/>
    </dgm:pt>
    <dgm:pt modelId="{3C1B2D2E-5077-2746-9ED0-E0D51E86BA2E}" type="pres">
      <dgm:prSet presAssocID="{32948C6B-C958-41EB-A5E2-FA8ED1854AA2}" presName="parSh" presStyleCnt="0"/>
      <dgm:spPr/>
    </dgm:pt>
    <dgm:pt modelId="{5A5E2800-99FA-3446-89FC-8C5E6AFF11FE}" type="pres">
      <dgm:prSet presAssocID="{32948C6B-C958-41EB-A5E2-FA8ED1854AA2}" presName="lineNode" presStyleLbl="alignAccFollowNode1" presStyleIdx="0" presStyleCnt="18"/>
      <dgm:spPr/>
    </dgm:pt>
    <dgm:pt modelId="{148F8435-4EEF-0E4E-9DEE-3D5AB32E344E}" type="pres">
      <dgm:prSet presAssocID="{32948C6B-C958-41EB-A5E2-FA8ED1854AA2}" presName="lineArrowNode" presStyleLbl="alignAccFollowNode1" presStyleIdx="1" presStyleCnt="18"/>
      <dgm:spPr/>
    </dgm:pt>
    <dgm:pt modelId="{E22641BC-F822-A547-BCC5-0136ECE3AB37}" type="pres">
      <dgm:prSet presAssocID="{83D398FF-BD0F-4B59-B384-A5D8D7CC6A5B}" presName="sibTransNodeCircle" presStyleLbl="alignNode1" presStyleIdx="0" presStyleCnt="6">
        <dgm:presLayoutVars>
          <dgm:chMax val="0"/>
          <dgm:bulletEnabled/>
        </dgm:presLayoutVars>
      </dgm:prSet>
      <dgm:spPr/>
    </dgm:pt>
    <dgm:pt modelId="{034B7572-FF47-F240-9CA3-7747977FB55B}" type="pres">
      <dgm:prSet presAssocID="{83D398FF-BD0F-4B59-B384-A5D8D7CC6A5B}" presName="spacerBetweenCircleAndCallout" presStyleCnt="0">
        <dgm:presLayoutVars/>
      </dgm:prSet>
      <dgm:spPr/>
    </dgm:pt>
    <dgm:pt modelId="{C594EB2A-5220-E549-B614-D543D57E15C4}" type="pres">
      <dgm:prSet presAssocID="{32948C6B-C958-41EB-A5E2-FA8ED1854AA2}" presName="nodeText" presStyleLbl="alignAccFollowNode1" presStyleIdx="2" presStyleCnt="18">
        <dgm:presLayoutVars>
          <dgm:bulletEnabled val="1"/>
        </dgm:presLayoutVars>
      </dgm:prSet>
      <dgm:spPr/>
    </dgm:pt>
    <dgm:pt modelId="{D3A7D72C-0955-FD4C-94CF-B24596C36104}" type="pres">
      <dgm:prSet presAssocID="{83D398FF-BD0F-4B59-B384-A5D8D7CC6A5B}" presName="sibTransComposite" presStyleCnt="0"/>
      <dgm:spPr/>
    </dgm:pt>
    <dgm:pt modelId="{1B9B27B3-F470-4144-B454-AF0908384C8C}" type="pres">
      <dgm:prSet presAssocID="{7F5FBB8A-68D8-44D7-8F37-9CCFC939580B}" presName="compositeNode" presStyleCnt="0"/>
      <dgm:spPr/>
    </dgm:pt>
    <dgm:pt modelId="{E12AE91A-ECE8-164C-BADD-28A15B13F859}" type="pres">
      <dgm:prSet presAssocID="{7F5FBB8A-68D8-44D7-8F37-9CCFC939580B}" presName="parTx" presStyleLbl="node1" presStyleIdx="0" presStyleCnt="0">
        <dgm:presLayoutVars>
          <dgm:chMax val="0"/>
          <dgm:chPref val="0"/>
          <dgm:bulletEnabled val="1"/>
        </dgm:presLayoutVars>
      </dgm:prSet>
      <dgm:spPr/>
    </dgm:pt>
    <dgm:pt modelId="{6AEFCF00-AE92-DA41-B8DE-DDB813A2259C}" type="pres">
      <dgm:prSet presAssocID="{7F5FBB8A-68D8-44D7-8F37-9CCFC939580B}" presName="parSh" presStyleCnt="0"/>
      <dgm:spPr/>
    </dgm:pt>
    <dgm:pt modelId="{E2C4A582-DEA7-9D4A-972E-F8F96B7553C7}" type="pres">
      <dgm:prSet presAssocID="{7F5FBB8A-68D8-44D7-8F37-9CCFC939580B}" presName="lineNode" presStyleLbl="alignAccFollowNode1" presStyleIdx="3" presStyleCnt="18"/>
      <dgm:spPr/>
    </dgm:pt>
    <dgm:pt modelId="{BCD2D069-F2ED-D846-8D6B-5DDB2A28571E}" type="pres">
      <dgm:prSet presAssocID="{7F5FBB8A-68D8-44D7-8F37-9CCFC939580B}" presName="lineArrowNode" presStyleLbl="alignAccFollowNode1" presStyleIdx="4" presStyleCnt="18"/>
      <dgm:spPr/>
    </dgm:pt>
    <dgm:pt modelId="{A0C643F5-5C76-4449-9666-BF05AF026222}" type="pres">
      <dgm:prSet presAssocID="{00DF46E6-BB42-4A0F-930C-BD08AB4596F4}" presName="sibTransNodeCircle" presStyleLbl="alignNode1" presStyleIdx="1" presStyleCnt="6">
        <dgm:presLayoutVars>
          <dgm:chMax val="0"/>
          <dgm:bulletEnabled/>
        </dgm:presLayoutVars>
      </dgm:prSet>
      <dgm:spPr/>
    </dgm:pt>
    <dgm:pt modelId="{A4E78C57-43C2-5248-B4A6-5B1577F0A67E}" type="pres">
      <dgm:prSet presAssocID="{00DF46E6-BB42-4A0F-930C-BD08AB4596F4}" presName="spacerBetweenCircleAndCallout" presStyleCnt="0">
        <dgm:presLayoutVars/>
      </dgm:prSet>
      <dgm:spPr/>
    </dgm:pt>
    <dgm:pt modelId="{770731CC-587F-6D42-9E41-2129B5F91CF2}" type="pres">
      <dgm:prSet presAssocID="{7F5FBB8A-68D8-44D7-8F37-9CCFC939580B}" presName="nodeText" presStyleLbl="alignAccFollowNode1" presStyleIdx="5" presStyleCnt="18">
        <dgm:presLayoutVars>
          <dgm:bulletEnabled val="1"/>
        </dgm:presLayoutVars>
      </dgm:prSet>
      <dgm:spPr/>
    </dgm:pt>
    <dgm:pt modelId="{52E6019F-B451-7449-825C-F8434E61DE22}" type="pres">
      <dgm:prSet presAssocID="{00DF46E6-BB42-4A0F-930C-BD08AB4596F4}" presName="sibTransComposite" presStyleCnt="0"/>
      <dgm:spPr/>
    </dgm:pt>
    <dgm:pt modelId="{B81C3B14-2B63-7546-9565-C8C6F7F57719}" type="pres">
      <dgm:prSet presAssocID="{41FBA22F-D82F-478E-A138-6614CBEDE1FB}" presName="compositeNode" presStyleCnt="0"/>
      <dgm:spPr/>
    </dgm:pt>
    <dgm:pt modelId="{5E772E08-1CA5-AC4A-B31D-3D37AB3DEE71}" type="pres">
      <dgm:prSet presAssocID="{41FBA22F-D82F-478E-A138-6614CBEDE1FB}" presName="parTx" presStyleLbl="node1" presStyleIdx="0" presStyleCnt="0">
        <dgm:presLayoutVars>
          <dgm:chMax val="0"/>
          <dgm:chPref val="0"/>
          <dgm:bulletEnabled val="1"/>
        </dgm:presLayoutVars>
      </dgm:prSet>
      <dgm:spPr/>
    </dgm:pt>
    <dgm:pt modelId="{8F4FF1FB-36C2-D549-BBBF-C51C14578417}" type="pres">
      <dgm:prSet presAssocID="{41FBA22F-D82F-478E-A138-6614CBEDE1FB}" presName="parSh" presStyleCnt="0"/>
      <dgm:spPr/>
    </dgm:pt>
    <dgm:pt modelId="{8B7B1149-B3CD-C04D-9032-E5901A5C5AE8}" type="pres">
      <dgm:prSet presAssocID="{41FBA22F-D82F-478E-A138-6614CBEDE1FB}" presName="lineNode" presStyleLbl="alignAccFollowNode1" presStyleIdx="6" presStyleCnt="18"/>
      <dgm:spPr/>
    </dgm:pt>
    <dgm:pt modelId="{CE0B01EC-8D2B-AD44-BBD7-C209B0FFBAF9}" type="pres">
      <dgm:prSet presAssocID="{41FBA22F-D82F-478E-A138-6614CBEDE1FB}" presName="lineArrowNode" presStyleLbl="alignAccFollowNode1" presStyleIdx="7" presStyleCnt="18"/>
      <dgm:spPr/>
    </dgm:pt>
    <dgm:pt modelId="{0F226205-C676-FC49-B514-30CCFB24CFB5}" type="pres">
      <dgm:prSet presAssocID="{75B3C731-C21E-4CC3-A9D1-D3D886043B79}" presName="sibTransNodeCircle" presStyleLbl="alignNode1" presStyleIdx="2" presStyleCnt="6">
        <dgm:presLayoutVars>
          <dgm:chMax val="0"/>
          <dgm:bulletEnabled/>
        </dgm:presLayoutVars>
      </dgm:prSet>
      <dgm:spPr/>
    </dgm:pt>
    <dgm:pt modelId="{93841D93-ACF2-C548-98F4-0AD8576E35BB}" type="pres">
      <dgm:prSet presAssocID="{75B3C731-C21E-4CC3-A9D1-D3D886043B79}" presName="spacerBetweenCircleAndCallout" presStyleCnt="0">
        <dgm:presLayoutVars/>
      </dgm:prSet>
      <dgm:spPr/>
    </dgm:pt>
    <dgm:pt modelId="{A43DFC0C-C1B4-AC4D-83E7-C6D0BB1C1B18}" type="pres">
      <dgm:prSet presAssocID="{41FBA22F-D82F-478E-A138-6614CBEDE1FB}" presName="nodeText" presStyleLbl="alignAccFollowNode1" presStyleIdx="8" presStyleCnt="18">
        <dgm:presLayoutVars>
          <dgm:bulletEnabled val="1"/>
        </dgm:presLayoutVars>
      </dgm:prSet>
      <dgm:spPr/>
    </dgm:pt>
    <dgm:pt modelId="{9D7C3E5A-7410-DB45-93B6-2177F63CD8A6}" type="pres">
      <dgm:prSet presAssocID="{75B3C731-C21E-4CC3-A9D1-D3D886043B79}" presName="sibTransComposite" presStyleCnt="0"/>
      <dgm:spPr/>
    </dgm:pt>
    <dgm:pt modelId="{86133274-39DE-E14A-B9A4-96B575D68A84}" type="pres">
      <dgm:prSet presAssocID="{7D1FE614-C311-4DD9-8CB5-9CF8B5D09694}" presName="compositeNode" presStyleCnt="0"/>
      <dgm:spPr/>
    </dgm:pt>
    <dgm:pt modelId="{6CD31D17-DB58-8B44-A2D7-7C1E0A1A7EC8}" type="pres">
      <dgm:prSet presAssocID="{7D1FE614-C311-4DD9-8CB5-9CF8B5D09694}" presName="parTx" presStyleLbl="node1" presStyleIdx="0" presStyleCnt="0">
        <dgm:presLayoutVars>
          <dgm:chMax val="0"/>
          <dgm:chPref val="0"/>
          <dgm:bulletEnabled val="1"/>
        </dgm:presLayoutVars>
      </dgm:prSet>
      <dgm:spPr/>
    </dgm:pt>
    <dgm:pt modelId="{B36BAD3D-AC20-E545-B9ED-7C5B2453958D}" type="pres">
      <dgm:prSet presAssocID="{7D1FE614-C311-4DD9-8CB5-9CF8B5D09694}" presName="parSh" presStyleCnt="0"/>
      <dgm:spPr/>
    </dgm:pt>
    <dgm:pt modelId="{24540587-1746-9847-B211-117D6C114B79}" type="pres">
      <dgm:prSet presAssocID="{7D1FE614-C311-4DD9-8CB5-9CF8B5D09694}" presName="lineNode" presStyleLbl="alignAccFollowNode1" presStyleIdx="9" presStyleCnt="18"/>
      <dgm:spPr/>
    </dgm:pt>
    <dgm:pt modelId="{C456CD91-3BB2-6D4F-9E87-0B9CBE6AE6E8}" type="pres">
      <dgm:prSet presAssocID="{7D1FE614-C311-4DD9-8CB5-9CF8B5D09694}" presName="lineArrowNode" presStyleLbl="alignAccFollowNode1" presStyleIdx="10" presStyleCnt="18"/>
      <dgm:spPr/>
    </dgm:pt>
    <dgm:pt modelId="{9154198B-AFA4-A541-B540-1C90375E58AA}" type="pres">
      <dgm:prSet presAssocID="{3262B736-100C-4A23-83C7-553C502567EE}" presName="sibTransNodeCircle" presStyleLbl="alignNode1" presStyleIdx="3" presStyleCnt="6">
        <dgm:presLayoutVars>
          <dgm:chMax val="0"/>
          <dgm:bulletEnabled/>
        </dgm:presLayoutVars>
      </dgm:prSet>
      <dgm:spPr/>
    </dgm:pt>
    <dgm:pt modelId="{CAA4DADD-CB99-F74D-BD1F-2F48297E8814}" type="pres">
      <dgm:prSet presAssocID="{3262B736-100C-4A23-83C7-553C502567EE}" presName="spacerBetweenCircleAndCallout" presStyleCnt="0">
        <dgm:presLayoutVars/>
      </dgm:prSet>
      <dgm:spPr/>
    </dgm:pt>
    <dgm:pt modelId="{100C36F5-227E-614F-8F95-730CFB6A1612}" type="pres">
      <dgm:prSet presAssocID="{7D1FE614-C311-4DD9-8CB5-9CF8B5D09694}" presName="nodeText" presStyleLbl="alignAccFollowNode1" presStyleIdx="11" presStyleCnt="18">
        <dgm:presLayoutVars>
          <dgm:bulletEnabled val="1"/>
        </dgm:presLayoutVars>
      </dgm:prSet>
      <dgm:spPr/>
    </dgm:pt>
    <dgm:pt modelId="{3554DE95-BD1F-6547-8CEB-C52ADBE9821F}" type="pres">
      <dgm:prSet presAssocID="{3262B736-100C-4A23-83C7-553C502567EE}" presName="sibTransComposite" presStyleCnt="0"/>
      <dgm:spPr/>
    </dgm:pt>
    <dgm:pt modelId="{8FA3FF67-65EA-E74D-89F3-D27B69CDE7D7}" type="pres">
      <dgm:prSet presAssocID="{0682CE91-EC54-46F4-BE0F-E45AAF560CF0}" presName="compositeNode" presStyleCnt="0"/>
      <dgm:spPr/>
    </dgm:pt>
    <dgm:pt modelId="{412CEC79-C228-E34E-9FE7-EA26E2C22390}" type="pres">
      <dgm:prSet presAssocID="{0682CE91-EC54-46F4-BE0F-E45AAF560CF0}" presName="parTx" presStyleLbl="node1" presStyleIdx="0" presStyleCnt="0">
        <dgm:presLayoutVars>
          <dgm:chMax val="0"/>
          <dgm:chPref val="0"/>
          <dgm:bulletEnabled val="1"/>
        </dgm:presLayoutVars>
      </dgm:prSet>
      <dgm:spPr/>
    </dgm:pt>
    <dgm:pt modelId="{C56BD6C6-B640-6143-A4B0-63B7D271BB30}" type="pres">
      <dgm:prSet presAssocID="{0682CE91-EC54-46F4-BE0F-E45AAF560CF0}" presName="parSh" presStyleCnt="0"/>
      <dgm:spPr/>
    </dgm:pt>
    <dgm:pt modelId="{D9EFC001-C4CE-F940-805A-F5C7A9B75697}" type="pres">
      <dgm:prSet presAssocID="{0682CE91-EC54-46F4-BE0F-E45AAF560CF0}" presName="lineNode" presStyleLbl="alignAccFollowNode1" presStyleIdx="12" presStyleCnt="18"/>
      <dgm:spPr/>
    </dgm:pt>
    <dgm:pt modelId="{280BFFB1-590D-BD42-93FC-E2A766F97CC4}" type="pres">
      <dgm:prSet presAssocID="{0682CE91-EC54-46F4-BE0F-E45AAF560CF0}" presName="lineArrowNode" presStyleLbl="alignAccFollowNode1" presStyleIdx="13" presStyleCnt="18"/>
      <dgm:spPr/>
    </dgm:pt>
    <dgm:pt modelId="{78C1B128-1FF6-4C4B-9D84-83EA6BCF0C68}" type="pres">
      <dgm:prSet presAssocID="{6F46D0EE-D04D-4FB8-B147-53F84ED5EE74}" presName="sibTransNodeCircle" presStyleLbl="alignNode1" presStyleIdx="4" presStyleCnt="6">
        <dgm:presLayoutVars>
          <dgm:chMax val="0"/>
          <dgm:bulletEnabled/>
        </dgm:presLayoutVars>
      </dgm:prSet>
      <dgm:spPr/>
    </dgm:pt>
    <dgm:pt modelId="{6438D10E-3ACB-C54E-9242-4D657297986E}" type="pres">
      <dgm:prSet presAssocID="{6F46D0EE-D04D-4FB8-B147-53F84ED5EE74}" presName="spacerBetweenCircleAndCallout" presStyleCnt="0">
        <dgm:presLayoutVars/>
      </dgm:prSet>
      <dgm:spPr/>
    </dgm:pt>
    <dgm:pt modelId="{189C7BAD-82BC-684C-AE13-50D2AB33FCFD}" type="pres">
      <dgm:prSet presAssocID="{0682CE91-EC54-46F4-BE0F-E45AAF560CF0}" presName="nodeText" presStyleLbl="alignAccFollowNode1" presStyleIdx="14" presStyleCnt="18">
        <dgm:presLayoutVars>
          <dgm:bulletEnabled val="1"/>
        </dgm:presLayoutVars>
      </dgm:prSet>
      <dgm:spPr/>
    </dgm:pt>
    <dgm:pt modelId="{2DC0552C-9A63-1140-94D1-BD138D26A803}" type="pres">
      <dgm:prSet presAssocID="{6F46D0EE-D04D-4FB8-B147-53F84ED5EE74}" presName="sibTransComposite" presStyleCnt="0"/>
      <dgm:spPr/>
    </dgm:pt>
    <dgm:pt modelId="{E2A7C5C1-07D3-DD42-A13C-B80425DD0DA8}" type="pres">
      <dgm:prSet presAssocID="{407A3488-B7AA-4163-BA54-4EA895F5F5BE}" presName="compositeNode" presStyleCnt="0"/>
      <dgm:spPr/>
    </dgm:pt>
    <dgm:pt modelId="{251ED4F9-01CD-FD4D-AC7B-B1F13FE869D3}" type="pres">
      <dgm:prSet presAssocID="{407A3488-B7AA-4163-BA54-4EA895F5F5BE}" presName="parTx" presStyleLbl="node1" presStyleIdx="0" presStyleCnt="0">
        <dgm:presLayoutVars>
          <dgm:chMax val="0"/>
          <dgm:chPref val="0"/>
          <dgm:bulletEnabled val="1"/>
        </dgm:presLayoutVars>
      </dgm:prSet>
      <dgm:spPr/>
    </dgm:pt>
    <dgm:pt modelId="{01603FF8-DF13-C44E-AC20-E102673E4802}" type="pres">
      <dgm:prSet presAssocID="{407A3488-B7AA-4163-BA54-4EA895F5F5BE}" presName="parSh" presStyleCnt="0"/>
      <dgm:spPr/>
    </dgm:pt>
    <dgm:pt modelId="{E515A617-98E4-FA49-8D8F-C69C6FD98AA5}" type="pres">
      <dgm:prSet presAssocID="{407A3488-B7AA-4163-BA54-4EA895F5F5BE}" presName="lineNode" presStyleLbl="alignAccFollowNode1" presStyleIdx="15" presStyleCnt="18"/>
      <dgm:spPr/>
    </dgm:pt>
    <dgm:pt modelId="{D87C261F-6C98-A047-BB23-459A3CB6AF10}" type="pres">
      <dgm:prSet presAssocID="{407A3488-B7AA-4163-BA54-4EA895F5F5BE}" presName="lineArrowNode" presStyleLbl="alignAccFollowNode1" presStyleIdx="16" presStyleCnt="18"/>
      <dgm:spPr/>
    </dgm:pt>
    <dgm:pt modelId="{0D822D9F-24F4-5D4F-8AE6-518394225EC7}" type="pres">
      <dgm:prSet presAssocID="{C1B4762C-2BBF-443A-94E0-C81A1680261D}" presName="sibTransNodeCircle" presStyleLbl="alignNode1" presStyleIdx="5" presStyleCnt="6">
        <dgm:presLayoutVars>
          <dgm:chMax val="0"/>
          <dgm:bulletEnabled/>
        </dgm:presLayoutVars>
      </dgm:prSet>
      <dgm:spPr/>
    </dgm:pt>
    <dgm:pt modelId="{26113333-6A8E-0E43-8A35-5C5F30798975}" type="pres">
      <dgm:prSet presAssocID="{C1B4762C-2BBF-443A-94E0-C81A1680261D}" presName="spacerBetweenCircleAndCallout" presStyleCnt="0">
        <dgm:presLayoutVars/>
      </dgm:prSet>
      <dgm:spPr/>
    </dgm:pt>
    <dgm:pt modelId="{41EA997E-119D-3440-8801-B09725D72617}" type="pres">
      <dgm:prSet presAssocID="{407A3488-B7AA-4163-BA54-4EA895F5F5BE}" presName="nodeText" presStyleLbl="alignAccFollowNode1" presStyleIdx="17" presStyleCnt="18">
        <dgm:presLayoutVars>
          <dgm:bulletEnabled val="1"/>
        </dgm:presLayoutVars>
      </dgm:prSet>
      <dgm:spPr/>
    </dgm:pt>
  </dgm:ptLst>
  <dgm:cxnLst>
    <dgm:cxn modelId="{9D129C02-E407-CC40-8499-56D981748C3D}" type="presOf" srcId="{0682CE91-EC54-46F4-BE0F-E45AAF560CF0}" destId="{189C7BAD-82BC-684C-AE13-50D2AB33FCFD}" srcOrd="0" destOrd="0" presId="urn:microsoft.com/office/officeart/2016/7/layout/LinearArrowProcessNumbered"/>
    <dgm:cxn modelId="{E198360B-0F4E-F74E-9D36-9DD84F5A0361}" type="presOf" srcId="{7F5FBB8A-68D8-44D7-8F37-9CCFC939580B}" destId="{770731CC-587F-6D42-9E41-2129B5F91CF2}" srcOrd="0" destOrd="0" presId="urn:microsoft.com/office/officeart/2016/7/layout/LinearArrowProcessNumbered"/>
    <dgm:cxn modelId="{DC670013-4E9C-46F1-98A0-EBBE02817085}" srcId="{A34F1D66-2A73-4892-A99E-CA0771DB6601}" destId="{7D1FE614-C311-4DD9-8CB5-9CF8B5D09694}" srcOrd="3" destOrd="0" parTransId="{BD50E687-631D-44E5-9A23-0656AC459445}" sibTransId="{3262B736-100C-4A23-83C7-553C502567EE}"/>
    <dgm:cxn modelId="{00A17A20-9D07-4E26-B312-40F613F482AF}" srcId="{A34F1D66-2A73-4892-A99E-CA0771DB6601}" destId="{0682CE91-EC54-46F4-BE0F-E45AAF560CF0}" srcOrd="4" destOrd="0" parTransId="{D12093DE-79CF-492A-836E-2004C4A4588B}" sibTransId="{6F46D0EE-D04D-4FB8-B147-53F84ED5EE74}"/>
    <dgm:cxn modelId="{0A3A413D-0432-4879-92DB-281BA3635684}" srcId="{A34F1D66-2A73-4892-A99E-CA0771DB6601}" destId="{41FBA22F-D82F-478E-A138-6614CBEDE1FB}" srcOrd="2" destOrd="0" parTransId="{57D8E334-480E-434E-8836-41CE39FDB902}" sibTransId="{75B3C731-C21E-4CC3-A9D1-D3D886043B79}"/>
    <dgm:cxn modelId="{672BA049-35EB-1741-B927-53B968F5E008}" type="presOf" srcId="{7D1FE614-C311-4DD9-8CB5-9CF8B5D09694}" destId="{100C36F5-227E-614F-8F95-730CFB6A1612}" srcOrd="0" destOrd="0" presId="urn:microsoft.com/office/officeart/2016/7/layout/LinearArrowProcessNumbered"/>
    <dgm:cxn modelId="{3202DD4E-F03E-4908-95BD-B0BDEF03674F}" srcId="{A34F1D66-2A73-4892-A99E-CA0771DB6601}" destId="{32948C6B-C958-41EB-A5E2-FA8ED1854AA2}" srcOrd="0" destOrd="0" parTransId="{76D08E68-FDBF-4C56-93DD-B00B916AAD36}" sibTransId="{83D398FF-BD0F-4B59-B384-A5D8D7CC6A5B}"/>
    <dgm:cxn modelId="{EC004750-44BE-F247-92ED-BCE9BD0A12F2}" type="presOf" srcId="{32948C6B-C958-41EB-A5E2-FA8ED1854AA2}" destId="{C594EB2A-5220-E549-B614-D543D57E15C4}" srcOrd="0" destOrd="0" presId="urn:microsoft.com/office/officeart/2016/7/layout/LinearArrowProcessNumbered"/>
    <dgm:cxn modelId="{FDC4C858-ED57-D241-A3AC-D22E649B9DB4}" type="presOf" srcId="{83D398FF-BD0F-4B59-B384-A5D8D7CC6A5B}" destId="{E22641BC-F822-A547-BCC5-0136ECE3AB37}" srcOrd="0" destOrd="0" presId="urn:microsoft.com/office/officeart/2016/7/layout/LinearArrowProcessNumbered"/>
    <dgm:cxn modelId="{26BE4F7D-37E6-CC4C-BF24-A0DD660F8CA9}" type="presOf" srcId="{407A3488-B7AA-4163-BA54-4EA895F5F5BE}" destId="{41EA997E-119D-3440-8801-B09725D72617}" srcOrd="0" destOrd="0" presId="urn:microsoft.com/office/officeart/2016/7/layout/LinearArrowProcessNumbered"/>
    <dgm:cxn modelId="{B1C94B86-92EF-A94C-870E-640BE0030DD7}" type="presOf" srcId="{C1B4762C-2BBF-443A-94E0-C81A1680261D}" destId="{0D822D9F-24F4-5D4F-8AE6-518394225EC7}" srcOrd="0" destOrd="0" presId="urn:microsoft.com/office/officeart/2016/7/layout/LinearArrowProcessNumbered"/>
    <dgm:cxn modelId="{828AD093-985B-6843-BA36-FA253FA5F1DC}" type="presOf" srcId="{6F46D0EE-D04D-4FB8-B147-53F84ED5EE74}" destId="{78C1B128-1FF6-4C4B-9D84-83EA6BCF0C68}" srcOrd="0" destOrd="0" presId="urn:microsoft.com/office/officeart/2016/7/layout/LinearArrowProcessNumbered"/>
    <dgm:cxn modelId="{D10A7396-9D9C-804D-82CF-06CB1A0F2BC8}" type="presOf" srcId="{75B3C731-C21E-4CC3-A9D1-D3D886043B79}" destId="{0F226205-C676-FC49-B514-30CCFB24CFB5}" srcOrd="0" destOrd="0" presId="urn:microsoft.com/office/officeart/2016/7/layout/LinearArrowProcessNumbered"/>
    <dgm:cxn modelId="{41DDB59D-1E89-814B-BA82-0B61F0815DFB}" type="presOf" srcId="{00DF46E6-BB42-4A0F-930C-BD08AB4596F4}" destId="{A0C643F5-5C76-4449-9666-BF05AF026222}" srcOrd="0" destOrd="0" presId="urn:microsoft.com/office/officeart/2016/7/layout/LinearArrowProcessNumbered"/>
    <dgm:cxn modelId="{4EF8B8AF-44F2-4546-AD19-E3BE85C320C0}" srcId="{A34F1D66-2A73-4892-A99E-CA0771DB6601}" destId="{407A3488-B7AA-4163-BA54-4EA895F5F5BE}" srcOrd="5" destOrd="0" parTransId="{66A0148C-8191-45F5-86CE-478A6A6621AE}" sibTransId="{C1B4762C-2BBF-443A-94E0-C81A1680261D}"/>
    <dgm:cxn modelId="{68CFC0DC-9692-4B31-ADAA-B9671457CF7D}" srcId="{A34F1D66-2A73-4892-A99E-CA0771DB6601}" destId="{7F5FBB8A-68D8-44D7-8F37-9CCFC939580B}" srcOrd="1" destOrd="0" parTransId="{3D06BC85-26F5-4D69-B5A7-DFC3C5410C0A}" sibTransId="{00DF46E6-BB42-4A0F-930C-BD08AB4596F4}"/>
    <dgm:cxn modelId="{6D8397DD-AAD1-5045-A71C-7A9B7A97AC5E}" type="presOf" srcId="{3262B736-100C-4A23-83C7-553C502567EE}" destId="{9154198B-AFA4-A541-B540-1C90375E58AA}" srcOrd="0" destOrd="0" presId="urn:microsoft.com/office/officeart/2016/7/layout/LinearArrowProcessNumbered"/>
    <dgm:cxn modelId="{2698D6EC-6883-4A4A-BE57-F9678039EA96}" type="presOf" srcId="{41FBA22F-D82F-478E-A138-6614CBEDE1FB}" destId="{A43DFC0C-C1B4-AC4D-83E7-C6D0BB1C1B18}" srcOrd="0" destOrd="0" presId="urn:microsoft.com/office/officeart/2016/7/layout/LinearArrowProcessNumbered"/>
    <dgm:cxn modelId="{798F02F2-B6E9-7C41-BC84-A251E7984978}" type="presOf" srcId="{A34F1D66-2A73-4892-A99E-CA0771DB6601}" destId="{1C9CC01E-C82B-F247-9020-2C30C667EB45}" srcOrd="0" destOrd="0" presId="urn:microsoft.com/office/officeart/2016/7/layout/LinearArrowProcessNumbered"/>
    <dgm:cxn modelId="{6CB32946-5D49-8F48-8FD1-6B8B69BC5C52}" type="presParOf" srcId="{1C9CC01E-C82B-F247-9020-2C30C667EB45}" destId="{1793997F-586E-B742-B562-AFDFDC99DC94}" srcOrd="0" destOrd="0" presId="urn:microsoft.com/office/officeart/2016/7/layout/LinearArrowProcessNumbered"/>
    <dgm:cxn modelId="{1DD5F68E-CF7A-D749-A53D-4B0FE0A01822}" type="presParOf" srcId="{1793997F-586E-B742-B562-AFDFDC99DC94}" destId="{E8CE0B39-81A5-1443-BB9E-1F4C1DD6D48B}" srcOrd="0" destOrd="0" presId="urn:microsoft.com/office/officeart/2016/7/layout/LinearArrowProcessNumbered"/>
    <dgm:cxn modelId="{93AFD6F5-4C6E-9544-B2F0-2296E2531347}" type="presParOf" srcId="{1793997F-586E-B742-B562-AFDFDC99DC94}" destId="{3C1B2D2E-5077-2746-9ED0-E0D51E86BA2E}" srcOrd="1" destOrd="0" presId="urn:microsoft.com/office/officeart/2016/7/layout/LinearArrowProcessNumbered"/>
    <dgm:cxn modelId="{860EBF6E-7773-834A-853D-186A42901121}" type="presParOf" srcId="{3C1B2D2E-5077-2746-9ED0-E0D51E86BA2E}" destId="{5A5E2800-99FA-3446-89FC-8C5E6AFF11FE}" srcOrd="0" destOrd="0" presId="urn:microsoft.com/office/officeart/2016/7/layout/LinearArrowProcessNumbered"/>
    <dgm:cxn modelId="{3F9AA05A-F45B-A640-90A0-CD743378327B}" type="presParOf" srcId="{3C1B2D2E-5077-2746-9ED0-E0D51E86BA2E}" destId="{148F8435-4EEF-0E4E-9DEE-3D5AB32E344E}" srcOrd="1" destOrd="0" presId="urn:microsoft.com/office/officeart/2016/7/layout/LinearArrowProcessNumbered"/>
    <dgm:cxn modelId="{667599A4-2DB7-F947-A375-B40218C927F9}" type="presParOf" srcId="{3C1B2D2E-5077-2746-9ED0-E0D51E86BA2E}" destId="{E22641BC-F822-A547-BCC5-0136ECE3AB37}" srcOrd="2" destOrd="0" presId="urn:microsoft.com/office/officeart/2016/7/layout/LinearArrowProcessNumbered"/>
    <dgm:cxn modelId="{669974F6-E7E3-334A-8F6A-7676336FE743}" type="presParOf" srcId="{3C1B2D2E-5077-2746-9ED0-E0D51E86BA2E}" destId="{034B7572-FF47-F240-9CA3-7747977FB55B}" srcOrd="3" destOrd="0" presId="urn:microsoft.com/office/officeart/2016/7/layout/LinearArrowProcessNumbered"/>
    <dgm:cxn modelId="{2C38CA9A-5DBD-A74A-B218-59EAE2B5B7B8}" type="presParOf" srcId="{1793997F-586E-B742-B562-AFDFDC99DC94}" destId="{C594EB2A-5220-E549-B614-D543D57E15C4}" srcOrd="2" destOrd="0" presId="urn:microsoft.com/office/officeart/2016/7/layout/LinearArrowProcessNumbered"/>
    <dgm:cxn modelId="{842A1C40-E34F-4645-AB26-893AA8589AC5}" type="presParOf" srcId="{1C9CC01E-C82B-F247-9020-2C30C667EB45}" destId="{D3A7D72C-0955-FD4C-94CF-B24596C36104}" srcOrd="1" destOrd="0" presId="urn:microsoft.com/office/officeart/2016/7/layout/LinearArrowProcessNumbered"/>
    <dgm:cxn modelId="{F75B751F-C802-804B-B0CC-19BA1A721493}" type="presParOf" srcId="{1C9CC01E-C82B-F247-9020-2C30C667EB45}" destId="{1B9B27B3-F470-4144-B454-AF0908384C8C}" srcOrd="2" destOrd="0" presId="urn:microsoft.com/office/officeart/2016/7/layout/LinearArrowProcessNumbered"/>
    <dgm:cxn modelId="{0DF13DF0-D797-FB41-B017-75854FD47076}" type="presParOf" srcId="{1B9B27B3-F470-4144-B454-AF0908384C8C}" destId="{E12AE91A-ECE8-164C-BADD-28A15B13F859}" srcOrd="0" destOrd="0" presId="urn:microsoft.com/office/officeart/2016/7/layout/LinearArrowProcessNumbered"/>
    <dgm:cxn modelId="{E4E05D73-C64B-834C-9504-9731F43C5720}" type="presParOf" srcId="{1B9B27B3-F470-4144-B454-AF0908384C8C}" destId="{6AEFCF00-AE92-DA41-B8DE-DDB813A2259C}" srcOrd="1" destOrd="0" presId="urn:microsoft.com/office/officeart/2016/7/layout/LinearArrowProcessNumbered"/>
    <dgm:cxn modelId="{A99BF1C6-3C01-A143-AFF1-69FAB34680B3}" type="presParOf" srcId="{6AEFCF00-AE92-DA41-B8DE-DDB813A2259C}" destId="{E2C4A582-DEA7-9D4A-972E-F8F96B7553C7}" srcOrd="0" destOrd="0" presId="urn:microsoft.com/office/officeart/2016/7/layout/LinearArrowProcessNumbered"/>
    <dgm:cxn modelId="{B0567701-520A-E949-92D6-0B13D9E0F631}" type="presParOf" srcId="{6AEFCF00-AE92-DA41-B8DE-DDB813A2259C}" destId="{BCD2D069-F2ED-D846-8D6B-5DDB2A28571E}" srcOrd="1" destOrd="0" presId="urn:microsoft.com/office/officeart/2016/7/layout/LinearArrowProcessNumbered"/>
    <dgm:cxn modelId="{83EE3379-261E-394C-854C-1EC35932C6A2}" type="presParOf" srcId="{6AEFCF00-AE92-DA41-B8DE-DDB813A2259C}" destId="{A0C643F5-5C76-4449-9666-BF05AF026222}" srcOrd="2" destOrd="0" presId="urn:microsoft.com/office/officeart/2016/7/layout/LinearArrowProcessNumbered"/>
    <dgm:cxn modelId="{FF208A86-9639-2B4C-B6F9-03AA1A7C489F}" type="presParOf" srcId="{6AEFCF00-AE92-DA41-B8DE-DDB813A2259C}" destId="{A4E78C57-43C2-5248-B4A6-5B1577F0A67E}" srcOrd="3" destOrd="0" presId="urn:microsoft.com/office/officeart/2016/7/layout/LinearArrowProcessNumbered"/>
    <dgm:cxn modelId="{AA22DE5B-58AB-4840-B7B4-B286C999CEFF}" type="presParOf" srcId="{1B9B27B3-F470-4144-B454-AF0908384C8C}" destId="{770731CC-587F-6D42-9E41-2129B5F91CF2}" srcOrd="2" destOrd="0" presId="urn:microsoft.com/office/officeart/2016/7/layout/LinearArrowProcessNumbered"/>
    <dgm:cxn modelId="{2C8F674D-919A-B94C-B95E-56C42714DE53}" type="presParOf" srcId="{1C9CC01E-C82B-F247-9020-2C30C667EB45}" destId="{52E6019F-B451-7449-825C-F8434E61DE22}" srcOrd="3" destOrd="0" presId="urn:microsoft.com/office/officeart/2016/7/layout/LinearArrowProcessNumbered"/>
    <dgm:cxn modelId="{671E78E2-CEDA-094B-8937-D71EEC513745}" type="presParOf" srcId="{1C9CC01E-C82B-F247-9020-2C30C667EB45}" destId="{B81C3B14-2B63-7546-9565-C8C6F7F57719}" srcOrd="4" destOrd="0" presId="urn:microsoft.com/office/officeart/2016/7/layout/LinearArrowProcessNumbered"/>
    <dgm:cxn modelId="{EC5705F1-B6C9-974D-94C3-EDC5F5600F85}" type="presParOf" srcId="{B81C3B14-2B63-7546-9565-C8C6F7F57719}" destId="{5E772E08-1CA5-AC4A-B31D-3D37AB3DEE71}" srcOrd="0" destOrd="0" presId="urn:microsoft.com/office/officeart/2016/7/layout/LinearArrowProcessNumbered"/>
    <dgm:cxn modelId="{252AC35D-2AC0-4B48-8EDE-FF158263964B}" type="presParOf" srcId="{B81C3B14-2B63-7546-9565-C8C6F7F57719}" destId="{8F4FF1FB-36C2-D549-BBBF-C51C14578417}" srcOrd="1" destOrd="0" presId="urn:microsoft.com/office/officeart/2016/7/layout/LinearArrowProcessNumbered"/>
    <dgm:cxn modelId="{53E3A4B4-48D7-8D48-8115-8328DB1BE0C9}" type="presParOf" srcId="{8F4FF1FB-36C2-D549-BBBF-C51C14578417}" destId="{8B7B1149-B3CD-C04D-9032-E5901A5C5AE8}" srcOrd="0" destOrd="0" presId="urn:microsoft.com/office/officeart/2016/7/layout/LinearArrowProcessNumbered"/>
    <dgm:cxn modelId="{7F75756B-BE9E-9D45-988E-27FC60F8B198}" type="presParOf" srcId="{8F4FF1FB-36C2-D549-BBBF-C51C14578417}" destId="{CE0B01EC-8D2B-AD44-BBD7-C209B0FFBAF9}" srcOrd="1" destOrd="0" presId="urn:microsoft.com/office/officeart/2016/7/layout/LinearArrowProcessNumbered"/>
    <dgm:cxn modelId="{27FB1345-7FE7-834E-9583-697AB86E4E23}" type="presParOf" srcId="{8F4FF1FB-36C2-D549-BBBF-C51C14578417}" destId="{0F226205-C676-FC49-B514-30CCFB24CFB5}" srcOrd="2" destOrd="0" presId="urn:microsoft.com/office/officeart/2016/7/layout/LinearArrowProcessNumbered"/>
    <dgm:cxn modelId="{3678796E-2154-D44B-8A9D-13AA0EC33FE2}" type="presParOf" srcId="{8F4FF1FB-36C2-D549-BBBF-C51C14578417}" destId="{93841D93-ACF2-C548-98F4-0AD8576E35BB}" srcOrd="3" destOrd="0" presId="urn:microsoft.com/office/officeart/2016/7/layout/LinearArrowProcessNumbered"/>
    <dgm:cxn modelId="{B6B33F65-9C92-5A46-BECF-1C12F3FBE221}" type="presParOf" srcId="{B81C3B14-2B63-7546-9565-C8C6F7F57719}" destId="{A43DFC0C-C1B4-AC4D-83E7-C6D0BB1C1B18}" srcOrd="2" destOrd="0" presId="urn:microsoft.com/office/officeart/2016/7/layout/LinearArrowProcessNumbered"/>
    <dgm:cxn modelId="{8234AE12-B9AE-B14C-977D-8F89AEC12607}" type="presParOf" srcId="{1C9CC01E-C82B-F247-9020-2C30C667EB45}" destId="{9D7C3E5A-7410-DB45-93B6-2177F63CD8A6}" srcOrd="5" destOrd="0" presId="urn:microsoft.com/office/officeart/2016/7/layout/LinearArrowProcessNumbered"/>
    <dgm:cxn modelId="{CAEDCF8A-6825-F646-87B2-EACBE26CFEFE}" type="presParOf" srcId="{1C9CC01E-C82B-F247-9020-2C30C667EB45}" destId="{86133274-39DE-E14A-B9A4-96B575D68A84}" srcOrd="6" destOrd="0" presId="urn:microsoft.com/office/officeart/2016/7/layout/LinearArrowProcessNumbered"/>
    <dgm:cxn modelId="{376D2256-47DD-0946-B7CE-7C3F86165957}" type="presParOf" srcId="{86133274-39DE-E14A-B9A4-96B575D68A84}" destId="{6CD31D17-DB58-8B44-A2D7-7C1E0A1A7EC8}" srcOrd="0" destOrd="0" presId="urn:microsoft.com/office/officeart/2016/7/layout/LinearArrowProcessNumbered"/>
    <dgm:cxn modelId="{BEB8061E-C104-E844-A752-5F891E5E2EB5}" type="presParOf" srcId="{86133274-39DE-E14A-B9A4-96B575D68A84}" destId="{B36BAD3D-AC20-E545-B9ED-7C5B2453958D}" srcOrd="1" destOrd="0" presId="urn:microsoft.com/office/officeart/2016/7/layout/LinearArrowProcessNumbered"/>
    <dgm:cxn modelId="{AF7E3EA4-FC91-204B-AB7A-DAC0C5E1BBF1}" type="presParOf" srcId="{B36BAD3D-AC20-E545-B9ED-7C5B2453958D}" destId="{24540587-1746-9847-B211-117D6C114B79}" srcOrd="0" destOrd="0" presId="urn:microsoft.com/office/officeart/2016/7/layout/LinearArrowProcessNumbered"/>
    <dgm:cxn modelId="{63DB6153-4D38-1644-B5D0-CE7F1B7F498D}" type="presParOf" srcId="{B36BAD3D-AC20-E545-B9ED-7C5B2453958D}" destId="{C456CD91-3BB2-6D4F-9E87-0B9CBE6AE6E8}" srcOrd="1" destOrd="0" presId="urn:microsoft.com/office/officeart/2016/7/layout/LinearArrowProcessNumbered"/>
    <dgm:cxn modelId="{02F7FACF-0FD6-DA44-A327-F5815BBDA8FC}" type="presParOf" srcId="{B36BAD3D-AC20-E545-B9ED-7C5B2453958D}" destId="{9154198B-AFA4-A541-B540-1C90375E58AA}" srcOrd="2" destOrd="0" presId="urn:microsoft.com/office/officeart/2016/7/layout/LinearArrowProcessNumbered"/>
    <dgm:cxn modelId="{8AA83F95-3B5E-F148-AA58-0B30E5D7A3E5}" type="presParOf" srcId="{B36BAD3D-AC20-E545-B9ED-7C5B2453958D}" destId="{CAA4DADD-CB99-F74D-BD1F-2F48297E8814}" srcOrd="3" destOrd="0" presId="urn:microsoft.com/office/officeart/2016/7/layout/LinearArrowProcessNumbered"/>
    <dgm:cxn modelId="{50529F85-AC19-3B4E-98C9-B4ED728D69CC}" type="presParOf" srcId="{86133274-39DE-E14A-B9A4-96B575D68A84}" destId="{100C36F5-227E-614F-8F95-730CFB6A1612}" srcOrd="2" destOrd="0" presId="urn:microsoft.com/office/officeart/2016/7/layout/LinearArrowProcessNumbered"/>
    <dgm:cxn modelId="{D891D330-F74C-5D4F-BF61-F9695D4A96C3}" type="presParOf" srcId="{1C9CC01E-C82B-F247-9020-2C30C667EB45}" destId="{3554DE95-BD1F-6547-8CEB-C52ADBE9821F}" srcOrd="7" destOrd="0" presId="urn:microsoft.com/office/officeart/2016/7/layout/LinearArrowProcessNumbered"/>
    <dgm:cxn modelId="{9907EE05-DADA-4845-8B3A-BE85A7058766}" type="presParOf" srcId="{1C9CC01E-C82B-F247-9020-2C30C667EB45}" destId="{8FA3FF67-65EA-E74D-89F3-D27B69CDE7D7}" srcOrd="8" destOrd="0" presId="urn:microsoft.com/office/officeart/2016/7/layout/LinearArrowProcessNumbered"/>
    <dgm:cxn modelId="{FEA84392-10B8-B845-B460-D4AB37630615}" type="presParOf" srcId="{8FA3FF67-65EA-E74D-89F3-D27B69CDE7D7}" destId="{412CEC79-C228-E34E-9FE7-EA26E2C22390}" srcOrd="0" destOrd="0" presId="urn:microsoft.com/office/officeart/2016/7/layout/LinearArrowProcessNumbered"/>
    <dgm:cxn modelId="{18C0CDBA-6868-DF47-AF92-E2099EC79D45}" type="presParOf" srcId="{8FA3FF67-65EA-E74D-89F3-D27B69CDE7D7}" destId="{C56BD6C6-B640-6143-A4B0-63B7D271BB30}" srcOrd="1" destOrd="0" presId="urn:microsoft.com/office/officeart/2016/7/layout/LinearArrowProcessNumbered"/>
    <dgm:cxn modelId="{6F08A736-9179-D744-B2AC-9E661A70AD8F}" type="presParOf" srcId="{C56BD6C6-B640-6143-A4B0-63B7D271BB30}" destId="{D9EFC001-C4CE-F940-805A-F5C7A9B75697}" srcOrd="0" destOrd="0" presId="urn:microsoft.com/office/officeart/2016/7/layout/LinearArrowProcessNumbered"/>
    <dgm:cxn modelId="{10E9AE18-0004-444F-9D6A-4A5B238FD73B}" type="presParOf" srcId="{C56BD6C6-B640-6143-A4B0-63B7D271BB30}" destId="{280BFFB1-590D-BD42-93FC-E2A766F97CC4}" srcOrd="1" destOrd="0" presId="urn:microsoft.com/office/officeart/2016/7/layout/LinearArrowProcessNumbered"/>
    <dgm:cxn modelId="{A594E524-270B-004D-8122-12821161E943}" type="presParOf" srcId="{C56BD6C6-B640-6143-A4B0-63B7D271BB30}" destId="{78C1B128-1FF6-4C4B-9D84-83EA6BCF0C68}" srcOrd="2" destOrd="0" presId="urn:microsoft.com/office/officeart/2016/7/layout/LinearArrowProcessNumbered"/>
    <dgm:cxn modelId="{9055358E-A4DF-ED4F-9DB6-0E01B0B39C64}" type="presParOf" srcId="{C56BD6C6-B640-6143-A4B0-63B7D271BB30}" destId="{6438D10E-3ACB-C54E-9242-4D657297986E}" srcOrd="3" destOrd="0" presId="urn:microsoft.com/office/officeart/2016/7/layout/LinearArrowProcessNumbered"/>
    <dgm:cxn modelId="{BE8E30B8-CC9E-9F41-863A-E06738473670}" type="presParOf" srcId="{8FA3FF67-65EA-E74D-89F3-D27B69CDE7D7}" destId="{189C7BAD-82BC-684C-AE13-50D2AB33FCFD}" srcOrd="2" destOrd="0" presId="urn:microsoft.com/office/officeart/2016/7/layout/LinearArrowProcessNumbered"/>
    <dgm:cxn modelId="{626A7C5E-E3FF-D44E-BAA5-9801C7892537}" type="presParOf" srcId="{1C9CC01E-C82B-F247-9020-2C30C667EB45}" destId="{2DC0552C-9A63-1140-94D1-BD138D26A803}" srcOrd="9" destOrd="0" presId="urn:microsoft.com/office/officeart/2016/7/layout/LinearArrowProcessNumbered"/>
    <dgm:cxn modelId="{F384D8A2-241E-384F-8A84-0A2C0152A183}" type="presParOf" srcId="{1C9CC01E-C82B-F247-9020-2C30C667EB45}" destId="{E2A7C5C1-07D3-DD42-A13C-B80425DD0DA8}" srcOrd="10" destOrd="0" presId="urn:microsoft.com/office/officeart/2016/7/layout/LinearArrowProcessNumbered"/>
    <dgm:cxn modelId="{D5C19AAE-F0A8-894A-A5A1-5A81A3EE6F8D}" type="presParOf" srcId="{E2A7C5C1-07D3-DD42-A13C-B80425DD0DA8}" destId="{251ED4F9-01CD-FD4D-AC7B-B1F13FE869D3}" srcOrd="0" destOrd="0" presId="urn:microsoft.com/office/officeart/2016/7/layout/LinearArrowProcessNumbered"/>
    <dgm:cxn modelId="{C16AABA0-508B-1B46-A7FD-645A500A4D37}" type="presParOf" srcId="{E2A7C5C1-07D3-DD42-A13C-B80425DD0DA8}" destId="{01603FF8-DF13-C44E-AC20-E102673E4802}" srcOrd="1" destOrd="0" presId="urn:microsoft.com/office/officeart/2016/7/layout/LinearArrowProcessNumbered"/>
    <dgm:cxn modelId="{A84CB483-219C-ED4D-A97E-CA3ACA850A06}" type="presParOf" srcId="{01603FF8-DF13-C44E-AC20-E102673E4802}" destId="{E515A617-98E4-FA49-8D8F-C69C6FD98AA5}" srcOrd="0" destOrd="0" presId="urn:microsoft.com/office/officeart/2016/7/layout/LinearArrowProcessNumbered"/>
    <dgm:cxn modelId="{96FE97EB-F90F-9949-B521-74FFF96B9339}" type="presParOf" srcId="{01603FF8-DF13-C44E-AC20-E102673E4802}" destId="{D87C261F-6C98-A047-BB23-459A3CB6AF10}" srcOrd="1" destOrd="0" presId="urn:microsoft.com/office/officeart/2016/7/layout/LinearArrowProcessNumbered"/>
    <dgm:cxn modelId="{CEABDE96-B3F3-5B45-A26E-69E51A4AFFB4}" type="presParOf" srcId="{01603FF8-DF13-C44E-AC20-E102673E4802}" destId="{0D822D9F-24F4-5D4F-8AE6-518394225EC7}" srcOrd="2" destOrd="0" presId="urn:microsoft.com/office/officeart/2016/7/layout/LinearArrowProcessNumbered"/>
    <dgm:cxn modelId="{731937AB-7E1A-704B-BA60-E2DAD6EC79AE}" type="presParOf" srcId="{01603FF8-DF13-C44E-AC20-E102673E4802}" destId="{26113333-6A8E-0E43-8A35-5C5F30798975}" srcOrd="3" destOrd="0" presId="urn:microsoft.com/office/officeart/2016/7/layout/LinearArrowProcessNumbered"/>
    <dgm:cxn modelId="{D663E714-DAA5-AB45-8E5B-4498673A19B2}" type="presParOf" srcId="{E2A7C5C1-07D3-DD42-A13C-B80425DD0DA8}" destId="{41EA997E-119D-3440-8801-B09725D72617}" srcOrd="2" destOrd="0" presId="urn:microsoft.com/office/officeart/2016/7/layout/LinearArrow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865932-04DA-8146-B728-364A47365AA1}">
      <dsp:nvSpPr>
        <dsp:cNvPr id="0" name=""/>
        <dsp:cNvSpPr/>
      </dsp:nvSpPr>
      <dsp:spPr>
        <a:xfrm>
          <a:off x="0" y="2003153"/>
          <a:ext cx="9601196" cy="1314285"/>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US" sz="1700" kern="1200"/>
            <a:t>Districts and schools must have a crisis team that plans for hazards caused by nature or individuals. These can include, </a:t>
          </a:r>
        </a:p>
      </dsp:txBody>
      <dsp:txXfrm>
        <a:off x="0" y="2003153"/>
        <a:ext cx="9601196" cy="709714"/>
      </dsp:txXfrm>
    </dsp:sp>
    <dsp:sp modelId="{61097F4C-1ECE-204D-A0DE-946E31DC94F2}">
      <dsp:nvSpPr>
        <dsp:cNvPr id="0" name=""/>
        <dsp:cNvSpPr/>
      </dsp:nvSpPr>
      <dsp:spPr>
        <a:xfrm>
          <a:off x="1172" y="2686582"/>
          <a:ext cx="1066539" cy="604571"/>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2456" tIns="16510" rIns="92456" bIns="16510" numCol="1" spcCol="1270" anchor="ctr" anchorCtr="0">
          <a:noAutofit/>
        </a:bodyPr>
        <a:lstStyle/>
        <a:p>
          <a:pPr marL="0" lvl="0" indent="0" algn="ctr" defTabSz="577850">
            <a:lnSpc>
              <a:spcPct val="90000"/>
            </a:lnSpc>
            <a:spcBef>
              <a:spcPct val="0"/>
            </a:spcBef>
            <a:spcAft>
              <a:spcPct val="35000"/>
            </a:spcAft>
            <a:buNone/>
          </a:pPr>
          <a:r>
            <a:rPr lang="en-US" sz="1300" kern="1200"/>
            <a:t>Natural disasters</a:t>
          </a:r>
        </a:p>
      </dsp:txBody>
      <dsp:txXfrm>
        <a:off x="1172" y="2686582"/>
        <a:ext cx="1066539" cy="604571"/>
      </dsp:txXfrm>
    </dsp:sp>
    <dsp:sp modelId="{2BE1F958-C8E0-CD4D-AA38-5BE2A7C77267}">
      <dsp:nvSpPr>
        <dsp:cNvPr id="0" name=""/>
        <dsp:cNvSpPr/>
      </dsp:nvSpPr>
      <dsp:spPr>
        <a:xfrm>
          <a:off x="1067711" y="2686582"/>
          <a:ext cx="1066539" cy="604571"/>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2456" tIns="16510" rIns="92456" bIns="16510" numCol="1" spcCol="1270" anchor="ctr" anchorCtr="0">
          <a:noAutofit/>
        </a:bodyPr>
        <a:lstStyle/>
        <a:p>
          <a:pPr marL="0" lvl="0" indent="0" algn="ctr" defTabSz="577850">
            <a:lnSpc>
              <a:spcPct val="90000"/>
            </a:lnSpc>
            <a:spcBef>
              <a:spcPct val="0"/>
            </a:spcBef>
            <a:spcAft>
              <a:spcPct val="35000"/>
            </a:spcAft>
            <a:buNone/>
          </a:pPr>
          <a:r>
            <a:rPr lang="en-US" sz="1300" kern="1200"/>
            <a:t>Fires</a:t>
          </a:r>
        </a:p>
      </dsp:txBody>
      <dsp:txXfrm>
        <a:off x="1067711" y="2686582"/>
        <a:ext cx="1066539" cy="604571"/>
      </dsp:txXfrm>
    </dsp:sp>
    <dsp:sp modelId="{23863EA2-7EFB-FB41-8F91-1FFABD9E9ABD}">
      <dsp:nvSpPr>
        <dsp:cNvPr id="0" name=""/>
        <dsp:cNvSpPr/>
      </dsp:nvSpPr>
      <dsp:spPr>
        <a:xfrm>
          <a:off x="2134250" y="2686582"/>
          <a:ext cx="1066539" cy="604571"/>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2456" tIns="16510" rIns="92456" bIns="16510" numCol="1" spcCol="1270" anchor="ctr" anchorCtr="0">
          <a:noAutofit/>
        </a:bodyPr>
        <a:lstStyle/>
        <a:p>
          <a:pPr marL="0" lvl="0" indent="0" algn="ctr" defTabSz="577850">
            <a:lnSpc>
              <a:spcPct val="90000"/>
            </a:lnSpc>
            <a:spcBef>
              <a:spcPct val="0"/>
            </a:spcBef>
            <a:spcAft>
              <a:spcPct val="35000"/>
            </a:spcAft>
            <a:buNone/>
          </a:pPr>
          <a:r>
            <a:rPr lang="en-US" sz="1300" kern="1200"/>
            <a:t>Chemical or hazardous material spills</a:t>
          </a:r>
        </a:p>
      </dsp:txBody>
      <dsp:txXfrm>
        <a:off x="2134250" y="2686582"/>
        <a:ext cx="1066539" cy="604571"/>
      </dsp:txXfrm>
    </dsp:sp>
    <dsp:sp modelId="{3DAA0681-1155-0544-9A74-FCD2879A680E}">
      <dsp:nvSpPr>
        <dsp:cNvPr id="0" name=""/>
        <dsp:cNvSpPr/>
      </dsp:nvSpPr>
      <dsp:spPr>
        <a:xfrm>
          <a:off x="3200789" y="2686582"/>
          <a:ext cx="1066539" cy="604571"/>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2456" tIns="16510" rIns="92456" bIns="16510" numCol="1" spcCol="1270" anchor="ctr" anchorCtr="0">
          <a:noAutofit/>
        </a:bodyPr>
        <a:lstStyle/>
        <a:p>
          <a:pPr marL="0" lvl="0" indent="0" algn="ctr" defTabSz="577850">
            <a:lnSpc>
              <a:spcPct val="90000"/>
            </a:lnSpc>
            <a:spcBef>
              <a:spcPct val="0"/>
            </a:spcBef>
            <a:spcAft>
              <a:spcPct val="35000"/>
            </a:spcAft>
            <a:buNone/>
          </a:pPr>
          <a:r>
            <a:rPr lang="en-US" sz="1300" kern="1200"/>
            <a:t>Bus crashes</a:t>
          </a:r>
        </a:p>
      </dsp:txBody>
      <dsp:txXfrm>
        <a:off x="3200789" y="2686582"/>
        <a:ext cx="1066539" cy="604571"/>
      </dsp:txXfrm>
    </dsp:sp>
    <dsp:sp modelId="{39172A95-1D55-8449-BC53-AC4756F2420B}">
      <dsp:nvSpPr>
        <dsp:cNvPr id="0" name=""/>
        <dsp:cNvSpPr/>
      </dsp:nvSpPr>
      <dsp:spPr>
        <a:xfrm>
          <a:off x="4267328" y="2686582"/>
          <a:ext cx="1066539" cy="604571"/>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2456" tIns="16510" rIns="92456" bIns="16510" numCol="1" spcCol="1270" anchor="ctr" anchorCtr="0">
          <a:noAutofit/>
        </a:bodyPr>
        <a:lstStyle/>
        <a:p>
          <a:pPr marL="0" lvl="0" indent="0" algn="ctr" defTabSz="577850">
            <a:lnSpc>
              <a:spcPct val="90000"/>
            </a:lnSpc>
            <a:spcBef>
              <a:spcPct val="0"/>
            </a:spcBef>
            <a:spcAft>
              <a:spcPct val="35000"/>
            </a:spcAft>
            <a:buNone/>
          </a:pPr>
          <a:r>
            <a:rPr lang="en-US" sz="1300" kern="1200"/>
            <a:t>School shootings</a:t>
          </a:r>
        </a:p>
      </dsp:txBody>
      <dsp:txXfrm>
        <a:off x="4267328" y="2686582"/>
        <a:ext cx="1066539" cy="604571"/>
      </dsp:txXfrm>
    </dsp:sp>
    <dsp:sp modelId="{851736B7-92C8-394D-89BF-B78EA6C6A3D1}">
      <dsp:nvSpPr>
        <dsp:cNvPr id="0" name=""/>
        <dsp:cNvSpPr/>
      </dsp:nvSpPr>
      <dsp:spPr>
        <a:xfrm>
          <a:off x="5333867" y="2686582"/>
          <a:ext cx="1066539" cy="604571"/>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2456" tIns="16510" rIns="92456" bIns="16510" numCol="1" spcCol="1270" anchor="ctr" anchorCtr="0">
          <a:noAutofit/>
        </a:bodyPr>
        <a:lstStyle/>
        <a:p>
          <a:pPr marL="0" lvl="0" indent="0" algn="ctr" defTabSz="577850">
            <a:lnSpc>
              <a:spcPct val="90000"/>
            </a:lnSpc>
            <a:spcBef>
              <a:spcPct val="0"/>
            </a:spcBef>
            <a:spcAft>
              <a:spcPct val="35000"/>
            </a:spcAft>
            <a:buNone/>
          </a:pPr>
          <a:r>
            <a:rPr lang="en-US" sz="1300" kern="1200"/>
            <a:t>Bomb threats</a:t>
          </a:r>
        </a:p>
      </dsp:txBody>
      <dsp:txXfrm>
        <a:off x="5333867" y="2686582"/>
        <a:ext cx="1066539" cy="604571"/>
      </dsp:txXfrm>
    </dsp:sp>
    <dsp:sp modelId="{6E42CBA0-4710-6443-A1A5-BF54EAFE7E60}">
      <dsp:nvSpPr>
        <dsp:cNvPr id="0" name=""/>
        <dsp:cNvSpPr/>
      </dsp:nvSpPr>
      <dsp:spPr>
        <a:xfrm>
          <a:off x="6400406" y="2686582"/>
          <a:ext cx="1066539" cy="604571"/>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2456" tIns="16510" rIns="92456" bIns="16510" numCol="1" spcCol="1270" anchor="ctr" anchorCtr="0">
          <a:noAutofit/>
        </a:bodyPr>
        <a:lstStyle/>
        <a:p>
          <a:pPr marL="0" lvl="0" indent="0" algn="ctr" defTabSz="577850">
            <a:lnSpc>
              <a:spcPct val="90000"/>
            </a:lnSpc>
            <a:spcBef>
              <a:spcPct val="0"/>
            </a:spcBef>
            <a:spcAft>
              <a:spcPct val="35000"/>
            </a:spcAft>
            <a:buNone/>
          </a:pPr>
          <a:r>
            <a:rPr lang="en-US" sz="1300" kern="1200"/>
            <a:t>Medical emergencies</a:t>
          </a:r>
        </a:p>
      </dsp:txBody>
      <dsp:txXfrm>
        <a:off x="6400406" y="2686582"/>
        <a:ext cx="1066539" cy="604571"/>
      </dsp:txXfrm>
    </dsp:sp>
    <dsp:sp modelId="{27EF43AF-05C7-4E49-8D97-93BAD3855375}">
      <dsp:nvSpPr>
        <dsp:cNvPr id="0" name=""/>
        <dsp:cNvSpPr/>
      </dsp:nvSpPr>
      <dsp:spPr>
        <a:xfrm>
          <a:off x="7466945" y="2686582"/>
          <a:ext cx="1066539" cy="604571"/>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2456" tIns="16510" rIns="92456" bIns="16510" numCol="1" spcCol="1270" anchor="ctr" anchorCtr="0">
          <a:noAutofit/>
        </a:bodyPr>
        <a:lstStyle/>
        <a:p>
          <a:pPr marL="0" lvl="0" indent="0" algn="ctr" defTabSz="577850">
            <a:lnSpc>
              <a:spcPct val="90000"/>
            </a:lnSpc>
            <a:spcBef>
              <a:spcPct val="0"/>
            </a:spcBef>
            <a:spcAft>
              <a:spcPct val="35000"/>
            </a:spcAft>
            <a:buNone/>
          </a:pPr>
          <a:r>
            <a:rPr lang="en-US" sz="1300" kern="1200"/>
            <a:t>Student or staff deaths</a:t>
          </a:r>
        </a:p>
      </dsp:txBody>
      <dsp:txXfrm>
        <a:off x="7466945" y="2686582"/>
        <a:ext cx="1066539" cy="604571"/>
      </dsp:txXfrm>
    </dsp:sp>
    <dsp:sp modelId="{FCE83E0D-E673-BE44-A734-D16F5C44BB74}">
      <dsp:nvSpPr>
        <dsp:cNvPr id="0" name=""/>
        <dsp:cNvSpPr/>
      </dsp:nvSpPr>
      <dsp:spPr>
        <a:xfrm>
          <a:off x="8533484" y="2686582"/>
          <a:ext cx="1066539" cy="604571"/>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2456" tIns="16510" rIns="92456" bIns="16510" numCol="1" spcCol="1270" anchor="ctr" anchorCtr="0">
          <a:noAutofit/>
        </a:bodyPr>
        <a:lstStyle/>
        <a:p>
          <a:pPr marL="0" lvl="0" indent="0" algn="ctr" defTabSz="577850">
            <a:lnSpc>
              <a:spcPct val="90000"/>
            </a:lnSpc>
            <a:spcBef>
              <a:spcPct val="0"/>
            </a:spcBef>
            <a:spcAft>
              <a:spcPct val="35000"/>
            </a:spcAft>
            <a:buNone/>
          </a:pPr>
          <a:r>
            <a:rPr lang="en-US" sz="1300" kern="1200"/>
            <a:t>Disease outbreaks</a:t>
          </a:r>
        </a:p>
      </dsp:txBody>
      <dsp:txXfrm>
        <a:off x="8533484" y="2686582"/>
        <a:ext cx="1066539" cy="604571"/>
      </dsp:txXfrm>
    </dsp:sp>
    <dsp:sp modelId="{A8EC36FA-BC87-6842-B19A-526A24386EA8}">
      <dsp:nvSpPr>
        <dsp:cNvPr id="0" name=""/>
        <dsp:cNvSpPr/>
      </dsp:nvSpPr>
      <dsp:spPr>
        <a:xfrm rot="10800000">
          <a:off x="0" y="1496"/>
          <a:ext cx="9601196" cy="2021371"/>
        </a:xfrm>
        <a:prstGeom prst="upArrowCallou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US" sz="1700" kern="1200"/>
            <a:t>As stated by the Department of Education, crisis can range in intensity from incidents that impact one student directly or indirectly, as well as crises that impact the school community (U.S. Department of Education et al., 2007)</a:t>
          </a:r>
        </a:p>
      </dsp:txBody>
      <dsp:txXfrm rot="10800000">
        <a:off x="0" y="1496"/>
        <a:ext cx="9601196" cy="131342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10F4F8-7DF9-7A48-BD72-64272F711587}">
      <dsp:nvSpPr>
        <dsp:cNvPr id="0" name=""/>
        <dsp:cNvSpPr/>
      </dsp:nvSpPr>
      <dsp:spPr>
        <a:xfrm>
          <a:off x="4500" y="157888"/>
          <a:ext cx="1725215" cy="483886"/>
        </a:xfrm>
        <a:prstGeom prst="rect">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en-US" sz="1400" kern="1200"/>
            <a:t>Principal </a:t>
          </a:r>
        </a:p>
      </dsp:txBody>
      <dsp:txXfrm>
        <a:off x="4500" y="157888"/>
        <a:ext cx="1725215" cy="483886"/>
      </dsp:txXfrm>
    </dsp:sp>
    <dsp:sp modelId="{4269057E-B532-F641-A0E1-A72B8D409FA9}">
      <dsp:nvSpPr>
        <dsp:cNvPr id="0" name=""/>
        <dsp:cNvSpPr/>
      </dsp:nvSpPr>
      <dsp:spPr>
        <a:xfrm>
          <a:off x="4500" y="641774"/>
          <a:ext cx="1725215" cy="2075219"/>
        </a:xfrm>
        <a:prstGeom prst="rect">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n-US" sz="1400" kern="1200"/>
            <a:t>They will lead the crisis response team</a:t>
          </a:r>
        </a:p>
        <a:p>
          <a:pPr marL="114300" lvl="1" indent="-114300" algn="l" defTabSz="622300">
            <a:lnSpc>
              <a:spcPct val="90000"/>
            </a:lnSpc>
            <a:spcBef>
              <a:spcPct val="0"/>
            </a:spcBef>
            <a:spcAft>
              <a:spcPct val="15000"/>
            </a:spcAft>
            <a:buChar char="•"/>
          </a:pPr>
          <a:r>
            <a:rPr lang="en-US" sz="1400" kern="1200"/>
            <a:t>They make final decisions in emergency situations </a:t>
          </a:r>
        </a:p>
        <a:p>
          <a:pPr marL="114300" lvl="1" indent="-114300" algn="l" defTabSz="622300">
            <a:lnSpc>
              <a:spcPct val="90000"/>
            </a:lnSpc>
            <a:spcBef>
              <a:spcPct val="0"/>
            </a:spcBef>
            <a:spcAft>
              <a:spcPct val="15000"/>
            </a:spcAft>
            <a:buChar char="•"/>
          </a:pPr>
          <a:r>
            <a:rPr lang="en-US" sz="1400" kern="1200"/>
            <a:t>Communicate with law enforcement and the district office </a:t>
          </a:r>
        </a:p>
      </dsp:txBody>
      <dsp:txXfrm>
        <a:off x="4500" y="641774"/>
        <a:ext cx="1725215" cy="2075219"/>
      </dsp:txXfrm>
    </dsp:sp>
    <dsp:sp modelId="{4AE22E4E-040D-4C4F-BC05-57F436AF841C}">
      <dsp:nvSpPr>
        <dsp:cNvPr id="0" name=""/>
        <dsp:cNvSpPr/>
      </dsp:nvSpPr>
      <dsp:spPr>
        <a:xfrm>
          <a:off x="1971245" y="157888"/>
          <a:ext cx="1725215" cy="483886"/>
        </a:xfrm>
        <a:prstGeom prst="rect">
          <a:avLst/>
        </a:prstGeom>
        <a:solidFill>
          <a:schemeClr val="accent3">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en-US" sz="1400" kern="1200"/>
            <a:t>Assistant Principal </a:t>
          </a:r>
        </a:p>
      </dsp:txBody>
      <dsp:txXfrm>
        <a:off x="1971245" y="157888"/>
        <a:ext cx="1725215" cy="483886"/>
      </dsp:txXfrm>
    </dsp:sp>
    <dsp:sp modelId="{D2F3E214-74A4-C64A-96DB-9E5C5679316F}">
      <dsp:nvSpPr>
        <dsp:cNvPr id="0" name=""/>
        <dsp:cNvSpPr/>
      </dsp:nvSpPr>
      <dsp:spPr>
        <a:xfrm>
          <a:off x="1971245" y="641774"/>
          <a:ext cx="1725215" cy="2075219"/>
        </a:xfrm>
        <a:prstGeom prst="rect">
          <a:avLst/>
        </a:prstGeom>
        <a:solidFill>
          <a:schemeClr val="accent3">
            <a:tint val="40000"/>
            <a:alpha val="90000"/>
            <a:hueOff val="0"/>
            <a:satOff val="0"/>
            <a:lumOff val="0"/>
            <a:alphaOff val="0"/>
          </a:schemeClr>
        </a:solidFill>
        <a:ln w="15875"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n-US" sz="1400" kern="1200"/>
            <a:t>Supports principal by overseeing logistics of crisis intervention </a:t>
          </a:r>
        </a:p>
        <a:p>
          <a:pPr marL="114300" lvl="1" indent="-114300" algn="l" defTabSz="622300">
            <a:lnSpc>
              <a:spcPct val="90000"/>
            </a:lnSpc>
            <a:spcBef>
              <a:spcPct val="0"/>
            </a:spcBef>
            <a:spcAft>
              <a:spcPct val="15000"/>
            </a:spcAft>
            <a:buChar char="•"/>
          </a:pPr>
          <a:r>
            <a:rPr lang="en-US" sz="1400" kern="1200"/>
            <a:t>Manages student movement, lockdown or evacuation procedures </a:t>
          </a:r>
        </a:p>
      </dsp:txBody>
      <dsp:txXfrm>
        <a:off x="1971245" y="641774"/>
        <a:ext cx="1725215" cy="2075219"/>
      </dsp:txXfrm>
    </dsp:sp>
    <dsp:sp modelId="{CCC1FE9F-F0FF-8645-B786-F19085CC860D}">
      <dsp:nvSpPr>
        <dsp:cNvPr id="0" name=""/>
        <dsp:cNvSpPr/>
      </dsp:nvSpPr>
      <dsp:spPr>
        <a:xfrm>
          <a:off x="3937990" y="157888"/>
          <a:ext cx="1725215" cy="483886"/>
        </a:xfrm>
        <a:prstGeom prst="rect">
          <a:avLst/>
        </a:prstGeom>
        <a:solidFill>
          <a:schemeClr val="accent4">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en-US" sz="1400" kern="1200"/>
            <a:t>School Counselor </a:t>
          </a:r>
        </a:p>
      </dsp:txBody>
      <dsp:txXfrm>
        <a:off x="3937990" y="157888"/>
        <a:ext cx="1725215" cy="483886"/>
      </dsp:txXfrm>
    </dsp:sp>
    <dsp:sp modelId="{BF6DDEF9-6580-C04F-8901-7D69532852A7}">
      <dsp:nvSpPr>
        <dsp:cNvPr id="0" name=""/>
        <dsp:cNvSpPr/>
      </dsp:nvSpPr>
      <dsp:spPr>
        <a:xfrm>
          <a:off x="3937990" y="641774"/>
          <a:ext cx="1725215" cy="2075219"/>
        </a:xfrm>
        <a:prstGeom prst="rect">
          <a:avLst/>
        </a:prstGeom>
        <a:solidFill>
          <a:schemeClr val="accent4">
            <a:tint val="40000"/>
            <a:alpha val="90000"/>
            <a:hueOff val="0"/>
            <a:satOff val="0"/>
            <a:lumOff val="0"/>
            <a:alphaOff val="0"/>
          </a:schemeClr>
        </a:solidFill>
        <a:ln w="15875"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n-US" sz="1400" kern="1200"/>
            <a:t>Provides emotional support for students </a:t>
          </a:r>
        </a:p>
        <a:p>
          <a:pPr marL="114300" lvl="1" indent="-114300" algn="l" defTabSz="622300">
            <a:lnSpc>
              <a:spcPct val="90000"/>
            </a:lnSpc>
            <a:spcBef>
              <a:spcPct val="0"/>
            </a:spcBef>
            <a:spcAft>
              <a:spcPct val="15000"/>
            </a:spcAft>
            <a:buChar char="•"/>
          </a:pPr>
          <a:r>
            <a:rPr lang="en-US" sz="1400" kern="1200"/>
            <a:t>Assists with crisis communication between principal and students </a:t>
          </a:r>
        </a:p>
      </dsp:txBody>
      <dsp:txXfrm>
        <a:off x="3937990" y="641774"/>
        <a:ext cx="1725215" cy="2075219"/>
      </dsp:txXfrm>
    </dsp:sp>
    <dsp:sp modelId="{695C2001-2519-5147-B537-2A9A7C4E3A1D}">
      <dsp:nvSpPr>
        <dsp:cNvPr id="0" name=""/>
        <dsp:cNvSpPr/>
      </dsp:nvSpPr>
      <dsp:spPr>
        <a:xfrm>
          <a:off x="5904736" y="157888"/>
          <a:ext cx="1725215" cy="483886"/>
        </a:xfrm>
        <a:prstGeom prst="rect">
          <a:avLst/>
        </a:prstGeom>
        <a:solidFill>
          <a:schemeClr val="accent5">
            <a:hueOff val="0"/>
            <a:satOff val="0"/>
            <a:lumOff val="0"/>
            <a:alphaOff val="0"/>
          </a:schemeClr>
        </a:solidFill>
        <a:ln w="15875"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en-US" sz="1400" kern="1200"/>
            <a:t>School Resource Officer </a:t>
          </a:r>
        </a:p>
      </dsp:txBody>
      <dsp:txXfrm>
        <a:off x="5904736" y="157888"/>
        <a:ext cx="1725215" cy="483886"/>
      </dsp:txXfrm>
    </dsp:sp>
    <dsp:sp modelId="{22B1C523-FCA9-E949-BD02-61B7AACE0F88}">
      <dsp:nvSpPr>
        <dsp:cNvPr id="0" name=""/>
        <dsp:cNvSpPr/>
      </dsp:nvSpPr>
      <dsp:spPr>
        <a:xfrm>
          <a:off x="5904736" y="641774"/>
          <a:ext cx="1725215" cy="2075219"/>
        </a:xfrm>
        <a:prstGeom prst="rect">
          <a:avLst/>
        </a:prstGeom>
        <a:solidFill>
          <a:schemeClr val="accent5">
            <a:tint val="40000"/>
            <a:alpha val="90000"/>
            <a:hueOff val="0"/>
            <a:satOff val="0"/>
            <a:lumOff val="0"/>
            <a:alphaOff val="0"/>
          </a:schemeClr>
        </a:solidFill>
        <a:ln w="15875"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n-US" sz="1400" kern="1200"/>
            <a:t>Provides physical safety and security to students and staff</a:t>
          </a:r>
        </a:p>
        <a:p>
          <a:pPr marL="114300" lvl="1" indent="-114300" algn="l" defTabSz="622300">
            <a:lnSpc>
              <a:spcPct val="90000"/>
            </a:lnSpc>
            <a:spcBef>
              <a:spcPct val="0"/>
            </a:spcBef>
            <a:spcAft>
              <a:spcPct val="15000"/>
            </a:spcAft>
            <a:buChar char="•"/>
          </a:pPr>
          <a:r>
            <a:rPr lang="en-US" sz="1400" kern="1200"/>
            <a:t>Coordinates with local law enforcement and first responders </a:t>
          </a:r>
        </a:p>
        <a:p>
          <a:pPr marL="114300" lvl="1" indent="-114300" algn="l" defTabSz="622300">
            <a:lnSpc>
              <a:spcPct val="90000"/>
            </a:lnSpc>
            <a:spcBef>
              <a:spcPct val="0"/>
            </a:spcBef>
            <a:spcAft>
              <a:spcPct val="15000"/>
            </a:spcAft>
            <a:buChar char="•"/>
          </a:pPr>
          <a:r>
            <a:rPr lang="en-US" sz="1400" kern="1200"/>
            <a:t>Assesses threats and guides lockdown or evacuation </a:t>
          </a:r>
        </a:p>
      </dsp:txBody>
      <dsp:txXfrm>
        <a:off x="5904736" y="641774"/>
        <a:ext cx="1725215" cy="2075219"/>
      </dsp:txXfrm>
    </dsp:sp>
    <dsp:sp modelId="{B2C3C495-0838-0943-8734-2F2902EF188B}">
      <dsp:nvSpPr>
        <dsp:cNvPr id="0" name=""/>
        <dsp:cNvSpPr/>
      </dsp:nvSpPr>
      <dsp:spPr>
        <a:xfrm>
          <a:off x="7871481" y="157888"/>
          <a:ext cx="1725215" cy="483886"/>
        </a:xfrm>
        <a:prstGeom prst="rect">
          <a:avLst/>
        </a:prstGeom>
        <a:solidFill>
          <a:schemeClr val="accent6">
            <a:hueOff val="0"/>
            <a:satOff val="0"/>
            <a:lumOff val="0"/>
            <a:alphaOff val="0"/>
          </a:schemeClr>
        </a:solidFill>
        <a:ln w="15875"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en-US" sz="1400" kern="1200"/>
            <a:t>School Nurse </a:t>
          </a:r>
        </a:p>
      </dsp:txBody>
      <dsp:txXfrm>
        <a:off x="7871481" y="157888"/>
        <a:ext cx="1725215" cy="483886"/>
      </dsp:txXfrm>
    </dsp:sp>
    <dsp:sp modelId="{F21A0C4F-1E1F-8742-AF15-E8D9A4AED6BD}">
      <dsp:nvSpPr>
        <dsp:cNvPr id="0" name=""/>
        <dsp:cNvSpPr/>
      </dsp:nvSpPr>
      <dsp:spPr>
        <a:xfrm>
          <a:off x="7871481" y="641774"/>
          <a:ext cx="1725215" cy="2075219"/>
        </a:xfrm>
        <a:prstGeom prst="rect">
          <a:avLst/>
        </a:prstGeom>
        <a:solidFill>
          <a:schemeClr val="accent6">
            <a:tint val="40000"/>
            <a:alpha val="90000"/>
            <a:hueOff val="0"/>
            <a:satOff val="0"/>
            <a:lumOff val="0"/>
            <a:alphaOff val="0"/>
          </a:schemeClr>
        </a:solidFill>
        <a:ln w="15875" cap="flat" cmpd="sng" algn="ctr">
          <a:solidFill>
            <a:schemeClr val="accent6">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n-US" sz="1400" kern="1200"/>
            <a:t>Delivers first aid to injured students or staff</a:t>
          </a:r>
        </a:p>
        <a:p>
          <a:pPr marL="114300" lvl="1" indent="-114300" algn="l" defTabSz="622300">
            <a:lnSpc>
              <a:spcPct val="90000"/>
            </a:lnSpc>
            <a:spcBef>
              <a:spcPct val="0"/>
            </a:spcBef>
            <a:spcAft>
              <a:spcPct val="15000"/>
            </a:spcAft>
            <a:buChar char="•"/>
          </a:pPr>
          <a:r>
            <a:rPr lang="en-US" sz="1400" kern="1200"/>
            <a:t>Maintains student medical records and medication </a:t>
          </a:r>
        </a:p>
        <a:p>
          <a:pPr marL="114300" lvl="1" indent="-114300" algn="l" defTabSz="622300">
            <a:lnSpc>
              <a:spcPct val="90000"/>
            </a:lnSpc>
            <a:spcBef>
              <a:spcPct val="0"/>
            </a:spcBef>
            <a:spcAft>
              <a:spcPct val="15000"/>
            </a:spcAft>
            <a:buChar char="•"/>
          </a:pPr>
          <a:r>
            <a:rPr lang="en-US" sz="1400" kern="1200"/>
            <a:t>Coordinated with public health officials during medical emergencies </a:t>
          </a:r>
        </a:p>
      </dsp:txBody>
      <dsp:txXfrm>
        <a:off x="7871481" y="641774"/>
        <a:ext cx="1725215" cy="207521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5E2800-99FA-3446-89FC-8C5E6AFF11FE}">
      <dsp:nvSpPr>
        <dsp:cNvPr id="0" name=""/>
        <dsp:cNvSpPr/>
      </dsp:nvSpPr>
      <dsp:spPr>
        <a:xfrm>
          <a:off x="807909" y="593832"/>
          <a:ext cx="638830" cy="71"/>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48F8435-4EEF-0E4E-9DEE-3D5AB32E344E}">
      <dsp:nvSpPr>
        <dsp:cNvPr id="0" name=""/>
        <dsp:cNvSpPr/>
      </dsp:nvSpPr>
      <dsp:spPr>
        <a:xfrm>
          <a:off x="1485069" y="540154"/>
          <a:ext cx="73465" cy="138121"/>
        </a:xfrm>
        <a:prstGeom prst="chevron">
          <a:avLst>
            <a:gd name="adj" fmla="val 90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22641BC-F822-A547-BCC5-0136ECE3AB37}">
      <dsp:nvSpPr>
        <dsp:cNvPr id="0" name=""/>
        <dsp:cNvSpPr/>
      </dsp:nvSpPr>
      <dsp:spPr>
        <a:xfrm>
          <a:off x="427182" y="292995"/>
          <a:ext cx="601745" cy="601745"/>
        </a:xfrm>
        <a:prstGeom prst="ellips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351" tIns="23351" rIns="23351" bIns="23351" numCol="1" spcCol="1270" anchor="ctr" anchorCtr="0">
          <a:noAutofit/>
        </a:bodyPr>
        <a:lstStyle/>
        <a:p>
          <a:pPr marL="0" lvl="0" indent="0" algn="ctr" defTabSz="1289050">
            <a:lnSpc>
              <a:spcPct val="90000"/>
            </a:lnSpc>
            <a:spcBef>
              <a:spcPct val="0"/>
            </a:spcBef>
            <a:spcAft>
              <a:spcPct val="35000"/>
            </a:spcAft>
            <a:buNone/>
          </a:pPr>
          <a:r>
            <a:rPr lang="en-US" sz="2900" kern="1200"/>
            <a:t>1</a:t>
          </a:r>
        </a:p>
      </dsp:txBody>
      <dsp:txXfrm>
        <a:off x="515306" y="381119"/>
        <a:ext cx="425497" cy="425497"/>
      </dsp:txXfrm>
    </dsp:sp>
    <dsp:sp modelId="{C594EB2A-5220-E549-B614-D543D57E15C4}">
      <dsp:nvSpPr>
        <dsp:cNvPr id="0" name=""/>
        <dsp:cNvSpPr/>
      </dsp:nvSpPr>
      <dsp:spPr>
        <a:xfrm>
          <a:off x="9371" y="1060340"/>
          <a:ext cx="1437367" cy="1965600"/>
        </a:xfrm>
        <a:prstGeom prst="upArrowCallout">
          <a:avLst>
            <a:gd name="adj1" fmla="val 50000"/>
            <a:gd name="adj2" fmla="val 20000"/>
            <a:gd name="adj3" fmla="val 20000"/>
            <a:gd name="adj4" fmla="val 100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381" tIns="165100" rIns="113381" bIns="165100" numCol="1" spcCol="1270" anchor="t" anchorCtr="0">
          <a:noAutofit/>
        </a:bodyPr>
        <a:lstStyle/>
        <a:p>
          <a:pPr marL="0" lvl="0" indent="0" algn="l" defTabSz="488950">
            <a:lnSpc>
              <a:spcPct val="90000"/>
            </a:lnSpc>
            <a:spcBef>
              <a:spcPct val="0"/>
            </a:spcBef>
            <a:spcAft>
              <a:spcPct val="35000"/>
            </a:spcAft>
            <a:buNone/>
          </a:pPr>
          <a:r>
            <a:rPr lang="en-US" sz="1100" kern="1200"/>
            <a:t>First, we must meet with the principal as well as district leadership to discuss the need for a crisis team as well as gain approval </a:t>
          </a:r>
        </a:p>
      </dsp:txBody>
      <dsp:txXfrm>
        <a:off x="9371" y="1347813"/>
        <a:ext cx="1437367" cy="1678127"/>
      </dsp:txXfrm>
    </dsp:sp>
    <dsp:sp modelId="{E2C4A582-DEA7-9D4A-972E-F8F96B7553C7}">
      <dsp:nvSpPr>
        <dsp:cNvPr id="0" name=""/>
        <dsp:cNvSpPr/>
      </dsp:nvSpPr>
      <dsp:spPr>
        <a:xfrm>
          <a:off x="1606447" y="593832"/>
          <a:ext cx="1437367" cy="71"/>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CD2D069-F2ED-D846-8D6B-5DDB2A28571E}">
      <dsp:nvSpPr>
        <dsp:cNvPr id="0" name=""/>
        <dsp:cNvSpPr/>
      </dsp:nvSpPr>
      <dsp:spPr>
        <a:xfrm>
          <a:off x="3082144" y="540153"/>
          <a:ext cx="73465" cy="138122"/>
        </a:xfrm>
        <a:prstGeom prst="chevron">
          <a:avLst>
            <a:gd name="adj" fmla="val 90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0C643F5-5C76-4449-9666-BF05AF026222}">
      <dsp:nvSpPr>
        <dsp:cNvPr id="0" name=""/>
        <dsp:cNvSpPr/>
      </dsp:nvSpPr>
      <dsp:spPr>
        <a:xfrm>
          <a:off x="2024258" y="292995"/>
          <a:ext cx="601745" cy="601745"/>
        </a:xfrm>
        <a:prstGeom prst="ellips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351" tIns="23351" rIns="23351" bIns="23351" numCol="1" spcCol="1270" anchor="ctr" anchorCtr="0">
          <a:noAutofit/>
        </a:bodyPr>
        <a:lstStyle/>
        <a:p>
          <a:pPr marL="0" lvl="0" indent="0" algn="ctr" defTabSz="1289050">
            <a:lnSpc>
              <a:spcPct val="90000"/>
            </a:lnSpc>
            <a:spcBef>
              <a:spcPct val="0"/>
            </a:spcBef>
            <a:spcAft>
              <a:spcPct val="35000"/>
            </a:spcAft>
            <a:buNone/>
          </a:pPr>
          <a:r>
            <a:rPr lang="en-US" sz="2900" kern="1200"/>
            <a:t>2</a:t>
          </a:r>
        </a:p>
      </dsp:txBody>
      <dsp:txXfrm>
        <a:off x="2112382" y="381119"/>
        <a:ext cx="425497" cy="425497"/>
      </dsp:txXfrm>
    </dsp:sp>
    <dsp:sp modelId="{770731CC-587F-6D42-9E41-2129B5F91CF2}">
      <dsp:nvSpPr>
        <dsp:cNvPr id="0" name=""/>
        <dsp:cNvSpPr/>
      </dsp:nvSpPr>
      <dsp:spPr>
        <a:xfrm>
          <a:off x="1606447" y="1060340"/>
          <a:ext cx="1437367" cy="1965600"/>
        </a:xfrm>
        <a:prstGeom prst="upArrowCallout">
          <a:avLst>
            <a:gd name="adj1" fmla="val 50000"/>
            <a:gd name="adj2" fmla="val 20000"/>
            <a:gd name="adj3" fmla="val 20000"/>
            <a:gd name="adj4" fmla="val 100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381" tIns="165100" rIns="113381" bIns="165100" numCol="1" spcCol="1270" anchor="t" anchorCtr="0">
          <a:noAutofit/>
        </a:bodyPr>
        <a:lstStyle/>
        <a:p>
          <a:pPr marL="0" lvl="0" indent="0" algn="l" defTabSz="488950">
            <a:lnSpc>
              <a:spcPct val="90000"/>
            </a:lnSpc>
            <a:spcBef>
              <a:spcPct val="0"/>
            </a:spcBef>
            <a:spcAft>
              <a:spcPct val="35000"/>
            </a:spcAft>
            <a:buNone/>
          </a:pPr>
          <a:r>
            <a:rPr lang="en-US" sz="1100" kern="1200"/>
            <a:t>Next, identifying key members that were listed in the last slide </a:t>
          </a:r>
        </a:p>
      </dsp:txBody>
      <dsp:txXfrm>
        <a:off x="1606447" y="1347813"/>
        <a:ext cx="1437367" cy="1678127"/>
      </dsp:txXfrm>
    </dsp:sp>
    <dsp:sp modelId="{8B7B1149-B3CD-C04D-9032-E5901A5C5AE8}">
      <dsp:nvSpPr>
        <dsp:cNvPr id="0" name=""/>
        <dsp:cNvSpPr/>
      </dsp:nvSpPr>
      <dsp:spPr>
        <a:xfrm>
          <a:off x="3203522" y="593832"/>
          <a:ext cx="1437367" cy="72"/>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E0B01EC-8D2B-AD44-BBD7-C209B0FFBAF9}">
      <dsp:nvSpPr>
        <dsp:cNvPr id="0" name=""/>
        <dsp:cNvSpPr/>
      </dsp:nvSpPr>
      <dsp:spPr>
        <a:xfrm>
          <a:off x="4679220" y="540153"/>
          <a:ext cx="73465" cy="138122"/>
        </a:xfrm>
        <a:prstGeom prst="chevron">
          <a:avLst>
            <a:gd name="adj" fmla="val 90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F226205-C676-FC49-B514-30CCFB24CFB5}">
      <dsp:nvSpPr>
        <dsp:cNvPr id="0" name=""/>
        <dsp:cNvSpPr/>
      </dsp:nvSpPr>
      <dsp:spPr>
        <a:xfrm>
          <a:off x="3621333" y="292995"/>
          <a:ext cx="601745" cy="601745"/>
        </a:xfrm>
        <a:prstGeom prst="ellips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351" tIns="23351" rIns="23351" bIns="23351" numCol="1" spcCol="1270" anchor="ctr" anchorCtr="0">
          <a:noAutofit/>
        </a:bodyPr>
        <a:lstStyle/>
        <a:p>
          <a:pPr marL="0" lvl="0" indent="0" algn="ctr" defTabSz="1289050">
            <a:lnSpc>
              <a:spcPct val="90000"/>
            </a:lnSpc>
            <a:spcBef>
              <a:spcPct val="0"/>
            </a:spcBef>
            <a:spcAft>
              <a:spcPct val="35000"/>
            </a:spcAft>
            <a:buNone/>
          </a:pPr>
          <a:r>
            <a:rPr lang="en-US" sz="2900" kern="1200"/>
            <a:t>3</a:t>
          </a:r>
        </a:p>
      </dsp:txBody>
      <dsp:txXfrm>
        <a:off x="3709457" y="381119"/>
        <a:ext cx="425497" cy="425497"/>
      </dsp:txXfrm>
    </dsp:sp>
    <dsp:sp modelId="{A43DFC0C-C1B4-AC4D-83E7-C6D0BB1C1B18}">
      <dsp:nvSpPr>
        <dsp:cNvPr id="0" name=""/>
        <dsp:cNvSpPr/>
      </dsp:nvSpPr>
      <dsp:spPr>
        <a:xfrm>
          <a:off x="3203522" y="1060340"/>
          <a:ext cx="1437367" cy="1965600"/>
        </a:xfrm>
        <a:prstGeom prst="upArrowCallout">
          <a:avLst>
            <a:gd name="adj1" fmla="val 50000"/>
            <a:gd name="adj2" fmla="val 20000"/>
            <a:gd name="adj3" fmla="val 20000"/>
            <a:gd name="adj4" fmla="val 100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381" tIns="165100" rIns="113381" bIns="165100" numCol="1" spcCol="1270" anchor="t" anchorCtr="0">
          <a:noAutofit/>
        </a:bodyPr>
        <a:lstStyle/>
        <a:p>
          <a:pPr marL="0" lvl="0" indent="0" algn="l" defTabSz="488950">
            <a:lnSpc>
              <a:spcPct val="90000"/>
            </a:lnSpc>
            <a:spcBef>
              <a:spcPct val="0"/>
            </a:spcBef>
            <a:spcAft>
              <a:spcPct val="35000"/>
            </a:spcAft>
            <a:buNone/>
          </a:pPr>
          <a:r>
            <a:rPr lang="en-US" sz="1100" kern="1200"/>
            <a:t>Following this we will define the roles of the crisis team members before, during and after a crisis has occurred </a:t>
          </a:r>
        </a:p>
      </dsp:txBody>
      <dsp:txXfrm>
        <a:off x="3203522" y="1347813"/>
        <a:ext cx="1437367" cy="1678127"/>
      </dsp:txXfrm>
    </dsp:sp>
    <dsp:sp modelId="{24540587-1746-9847-B211-117D6C114B79}">
      <dsp:nvSpPr>
        <dsp:cNvPr id="0" name=""/>
        <dsp:cNvSpPr/>
      </dsp:nvSpPr>
      <dsp:spPr>
        <a:xfrm>
          <a:off x="4800598" y="593832"/>
          <a:ext cx="1437367" cy="72"/>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456CD91-3BB2-6D4F-9E87-0B9CBE6AE6E8}">
      <dsp:nvSpPr>
        <dsp:cNvPr id="0" name=""/>
        <dsp:cNvSpPr/>
      </dsp:nvSpPr>
      <dsp:spPr>
        <a:xfrm>
          <a:off x="6276295" y="540153"/>
          <a:ext cx="73465" cy="138122"/>
        </a:xfrm>
        <a:prstGeom prst="chevron">
          <a:avLst>
            <a:gd name="adj" fmla="val 90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154198B-AFA4-A541-B540-1C90375E58AA}">
      <dsp:nvSpPr>
        <dsp:cNvPr id="0" name=""/>
        <dsp:cNvSpPr/>
      </dsp:nvSpPr>
      <dsp:spPr>
        <a:xfrm>
          <a:off x="5218409" y="292995"/>
          <a:ext cx="601745" cy="601745"/>
        </a:xfrm>
        <a:prstGeom prst="ellips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351" tIns="23351" rIns="23351" bIns="23351" numCol="1" spcCol="1270" anchor="ctr" anchorCtr="0">
          <a:noAutofit/>
        </a:bodyPr>
        <a:lstStyle/>
        <a:p>
          <a:pPr marL="0" lvl="0" indent="0" algn="ctr" defTabSz="1289050">
            <a:lnSpc>
              <a:spcPct val="90000"/>
            </a:lnSpc>
            <a:spcBef>
              <a:spcPct val="0"/>
            </a:spcBef>
            <a:spcAft>
              <a:spcPct val="35000"/>
            </a:spcAft>
            <a:buNone/>
          </a:pPr>
          <a:r>
            <a:rPr lang="en-US" sz="2900" kern="1200"/>
            <a:t>4</a:t>
          </a:r>
        </a:p>
      </dsp:txBody>
      <dsp:txXfrm>
        <a:off x="5306533" y="381119"/>
        <a:ext cx="425497" cy="425497"/>
      </dsp:txXfrm>
    </dsp:sp>
    <dsp:sp modelId="{100C36F5-227E-614F-8F95-730CFB6A1612}">
      <dsp:nvSpPr>
        <dsp:cNvPr id="0" name=""/>
        <dsp:cNvSpPr/>
      </dsp:nvSpPr>
      <dsp:spPr>
        <a:xfrm>
          <a:off x="4800598" y="1060340"/>
          <a:ext cx="1437367" cy="1965600"/>
        </a:xfrm>
        <a:prstGeom prst="upArrowCallout">
          <a:avLst>
            <a:gd name="adj1" fmla="val 50000"/>
            <a:gd name="adj2" fmla="val 20000"/>
            <a:gd name="adj3" fmla="val 20000"/>
            <a:gd name="adj4" fmla="val 100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381" tIns="165100" rIns="113381" bIns="165100" numCol="1" spcCol="1270" anchor="t" anchorCtr="0">
          <a:noAutofit/>
        </a:bodyPr>
        <a:lstStyle/>
        <a:p>
          <a:pPr marL="0" lvl="0" indent="0" algn="l" defTabSz="488950">
            <a:lnSpc>
              <a:spcPct val="90000"/>
            </a:lnSpc>
            <a:spcBef>
              <a:spcPct val="0"/>
            </a:spcBef>
            <a:spcAft>
              <a:spcPct val="35000"/>
            </a:spcAft>
            <a:buNone/>
          </a:pPr>
          <a:r>
            <a:rPr lang="en-US" sz="1100" kern="1200"/>
            <a:t>Then we will schedule a meeting to discuss and review past crises that the school experienced as well as discussing potential future crises. At this meeting we will begin drafting the crisis response plan </a:t>
          </a:r>
        </a:p>
      </dsp:txBody>
      <dsp:txXfrm>
        <a:off x="4800598" y="1347813"/>
        <a:ext cx="1437367" cy="1678127"/>
      </dsp:txXfrm>
    </dsp:sp>
    <dsp:sp modelId="{D9EFC001-C4CE-F940-805A-F5C7A9B75697}">
      <dsp:nvSpPr>
        <dsp:cNvPr id="0" name=""/>
        <dsp:cNvSpPr/>
      </dsp:nvSpPr>
      <dsp:spPr>
        <a:xfrm>
          <a:off x="6397673" y="593832"/>
          <a:ext cx="1437367" cy="72"/>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80BFFB1-590D-BD42-93FC-E2A766F97CC4}">
      <dsp:nvSpPr>
        <dsp:cNvPr id="0" name=""/>
        <dsp:cNvSpPr/>
      </dsp:nvSpPr>
      <dsp:spPr>
        <a:xfrm>
          <a:off x="7873371" y="540153"/>
          <a:ext cx="73465" cy="138122"/>
        </a:xfrm>
        <a:prstGeom prst="chevron">
          <a:avLst>
            <a:gd name="adj" fmla="val 90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8C1B128-1FF6-4C4B-9D84-83EA6BCF0C68}">
      <dsp:nvSpPr>
        <dsp:cNvPr id="0" name=""/>
        <dsp:cNvSpPr/>
      </dsp:nvSpPr>
      <dsp:spPr>
        <a:xfrm>
          <a:off x="6815484" y="292995"/>
          <a:ext cx="601745" cy="601745"/>
        </a:xfrm>
        <a:prstGeom prst="ellips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351" tIns="23351" rIns="23351" bIns="23351" numCol="1" spcCol="1270" anchor="ctr" anchorCtr="0">
          <a:noAutofit/>
        </a:bodyPr>
        <a:lstStyle/>
        <a:p>
          <a:pPr marL="0" lvl="0" indent="0" algn="ctr" defTabSz="1289050">
            <a:lnSpc>
              <a:spcPct val="90000"/>
            </a:lnSpc>
            <a:spcBef>
              <a:spcPct val="0"/>
            </a:spcBef>
            <a:spcAft>
              <a:spcPct val="35000"/>
            </a:spcAft>
            <a:buNone/>
          </a:pPr>
          <a:r>
            <a:rPr lang="en-US" sz="2900" kern="1200"/>
            <a:t>5</a:t>
          </a:r>
        </a:p>
      </dsp:txBody>
      <dsp:txXfrm>
        <a:off x="6903608" y="381119"/>
        <a:ext cx="425497" cy="425497"/>
      </dsp:txXfrm>
    </dsp:sp>
    <dsp:sp modelId="{189C7BAD-82BC-684C-AE13-50D2AB33FCFD}">
      <dsp:nvSpPr>
        <dsp:cNvPr id="0" name=""/>
        <dsp:cNvSpPr/>
      </dsp:nvSpPr>
      <dsp:spPr>
        <a:xfrm>
          <a:off x="6397673" y="1060340"/>
          <a:ext cx="1437367" cy="1965600"/>
        </a:xfrm>
        <a:prstGeom prst="upArrowCallout">
          <a:avLst>
            <a:gd name="adj1" fmla="val 50000"/>
            <a:gd name="adj2" fmla="val 20000"/>
            <a:gd name="adj3" fmla="val 20000"/>
            <a:gd name="adj4" fmla="val 100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381" tIns="165100" rIns="113381" bIns="165100" numCol="1" spcCol="1270" anchor="t" anchorCtr="0">
          <a:noAutofit/>
        </a:bodyPr>
        <a:lstStyle/>
        <a:p>
          <a:pPr marL="0" lvl="0" indent="0" algn="l" defTabSz="488950">
            <a:lnSpc>
              <a:spcPct val="90000"/>
            </a:lnSpc>
            <a:spcBef>
              <a:spcPct val="0"/>
            </a:spcBef>
            <a:spcAft>
              <a:spcPct val="35000"/>
            </a:spcAft>
            <a:buNone/>
          </a:pPr>
          <a:r>
            <a:rPr lang="en-US" sz="1100" kern="1200"/>
            <a:t>After this meeting we will establish an emergency contact list and choose primary as well as backup forms of communication during crises</a:t>
          </a:r>
        </a:p>
      </dsp:txBody>
      <dsp:txXfrm>
        <a:off x="6397673" y="1347813"/>
        <a:ext cx="1437367" cy="1678127"/>
      </dsp:txXfrm>
    </dsp:sp>
    <dsp:sp modelId="{E515A617-98E4-FA49-8D8F-C69C6FD98AA5}">
      <dsp:nvSpPr>
        <dsp:cNvPr id="0" name=""/>
        <dsp:cNvSpPr/>
      </dsp:nvSpPr>
      <dsp:spPr>
        <a:xfrm>
          <a:off x="7994748" y="593831"/>
          <a:ext cx="718683" cy="72"/>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D822D9F-24F4-5D4F-8AE6-518394225EC7}">
      <dsp:nvSpPr>
        <dsp:cNvPr id="0" name=""/>
        <dsp:cNvSpPr/>
      </dsp:nvSpPr>
      <dsp:spPr>
        <a:xfrm>
          <a:off x="8412560" y="292995"/>
          <a:ext cx="601745" cy="601745"/>
        </a:xfrm>
        <a:prstGeom prst="ellips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351" tIns="23351" rIns="23351" bIns="23351" numCol="1" spcCol="1270" anchor="ctr" anchorCtr="0">
          <a:noAutofit/>
        </a:bodyPr>
        <a:lstStyle/>
        <a:p>
          <a:pPr marL="0" lvl="0" indent="0" algn="ctr" defTabSz="1289050">
            <a:lnSpc>
              <a:spcPct val="90000"/>
            </a:lnSpc>
            <a:spcBef>
              <a:spcPct val="0"/>
            </a:spcBef>
            <a:spcAft>
              <a:spcPct val="35000"/>
            </a:spcAft>
            <a:buNone/>
          </a:pPr>
          <a:r>
            <a:rPr lang="en-US" sz="2900" kern="1200"/>
            <a:t>6</a:t>
          </a:r>
        </a:p>
      </dsp:txBody>
      <dsp:txXfrm>
        <a:off x="8500684" y="381119"/>
        <a:ext cx="425497" cy="425497"/>
      </dsp:txXfrm>
    </dsp:sp>
    <dsp:sp modelId="{41EA997E-119D-3440-8801-B09725D72617}">
      <dsp:nvSpPr>
        <dsp:cNvPr id="0" name=""/>
        <dsp:cNvSpPr/>
      </dsp:nvSpPr>
      <dsp:spPr>
        <a:xfrm>
          <a:off x="7994748" y="1060340"/>
          <a:ext cx="1437367" cy="1965600"/>
        </a:xfrm>
        <a:prstGeom prst="upArrowCallout">
          <a:avLst>
            <a:gd name="adj1" fmla="val 50000"/>
            <a:gd name="adj2" fmla="val 20000"/>
            <a:gd name="adj3" fmla="val 20000"/>
            <a:gd name="adj4" fmla="val 100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381" tIns="165100" rIns="113381" bIns="165100" numCol="1" spcCol="1270" anchor="t" anchorCtr="0">
          <a:noAutofit/>
        </a:bodyPr>
        <a:lstStyle/>
        <a:p>
          <a:pPr marL="0" lvl="0" indent="0" algn="l" defTabSz="488950">
            <a:lnSpc>
              <a:spcPct val="90000"/>
            </a:lnSpc>
            <a:spcBef>
              <a:spcPct val="0"/>
            </a:spcBef>
            <a:spcAft>
              <a:spcPct val="35000"/>
            </a:spcAft>
            <a:buNone/>
          </a:pPr>
          <a:r>
            <a:rPr lang="en-US" sz="1100" kern="1200"/>
            <a:t>Lastly, we will perform trainings and drills with all staff and then with staff and students. We will discuss what worked and what needs to be changed or added to provide the most amount of safety for our students and staff</a:t>
          </a:r>
        </a:p>
      </dsp:txBody>
      <dsp:txXfrm>
        <a:off x="7994748" y="1347813"/>
        <a:ext cx="1437367" cy="1678127"/>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6/7/layout/LinearArrowProcessNumbered">
  <dgm:title val="Linear Arrow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shape called UpArrowCallout. Also the nodes are connected by an arrow like shape emphasizing the process natur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3"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L"/>
      <dgm:param type="nodeVertAlign" val="t"/>
    </dgm:alg>
    <dgm:shape xmlns:r="http://schemas.openxmlformats.org/officeDocument/2006/relationships" r:blip="">
      <dgm:adjLst/>
    </dgm:shape>
    <dgm:presOf/>
    <dgm:constrLst>
      <dgm:constr type="w" for="ch" forName="compositeNode" refType="w"/>
      <dgm:constr type="h" for="ch" forName="compositeNode" op="equ"/>
      <dgm:constr type="w" for="ch" forName="sibTransComposite" refType="w" refFor="ch" refForName="compositeNode" fact="0"/>
      <dgm:constr type="w" for="des" forName="parTx"/>
      <dgm:constr type="h" for="des" forName="parTx" op="equ"/>
      <dgm:constr type="h" for="des" forName="parSh" op="equ"/>
      <dgm:constr type="w" for="des" forName="nodeText"/>
      <dgm:constr type="h" for="des" forName="nodeText" op="equ"/>
      <dgm:constr type="w" for="des" forName="parSh"/>
      <dgm:constr type="w" for="des" forName="parSh" op="equ"/>
      <dgm:constr type="primFontSz" for="des" forName="parTx" val="26"/>
      <dgm:constr type="primFontSz" for="des" forName="parTx" op="equ"/>
      <dgm:constr type="primFontSz" for="des" forName="parSh" op="equ"/>
      <dgm:constr type="primFontSz" for="des" forName="nodeText" op="equ"/>
      <dgm:constr type="secFontSz" for="des" forName="nodeText" op="equ"/>
      <dgm:constr type="primFontSz" for="des" forName="sibTransNodeCircle" op="equ"/>
      <dgm:constr type="h" for="des" forName="sibTransNodeCircle" op="equ"/>
      <dgm:constr type="w" for="des" forName="sibTransNodeCircle" op="equ"/>
      <dgm:constr type="h" for="des" forName="parTx" refType="primFontSz" refFor="des" refForName="parTx" fact="1.5"/>
      <dgm:constr type="h" for="ch" forName="compositeNode" refType="h"/>
      <dgm:constr type="h" for="des" forName="parSh" refType="w"/>
      <dgm:constr type="h" for="des" forName="nodeText" refType="primFontSz" refFor="des" refForName="parTx" fact="2.1"/>
      <dgm:constr type="h" for="des" forName="parSh" refType="h" refFor="des" refForName="parTx" op="lte" fact="1.2"/>
      <dgm:constr type="h" for="des" forName="parSh" refType="h" refFor="des" refForName="parTx" op="gte" fact="1.2"/>
    </dgm:constrLst>
    <dgm:ruleLst>
      <dgm:rule type="primFontSz" for="des" forName="parSh" val="5" fact="NaN" max="NaN"/>
    </dgm:ruleLst>
    <dgm:forEach name="Name3" axis="ch" ptType="node">
      <dgm:layoutNode name="compositeNode">
        <dgm:alg type="composite"/>
        <dgm:shape xmlns:r="http://schemas.openxmlformats.org/officeDocument/2006/relationships" r:blip="">
          <dgm:adjLst/>
        </dgm:shape>
        <dgm:presOf/>
        <dgm:choose name="Name004">
          <dgm:if name="Name5" axis="self" ptType="node" func="cnt" op="equ" val="0">
            <dgm:constrLst>
              <dgm:constr type="w" for="ch" forName="parTx" refType="w"/>
              <dgm:constr type="w" for="ch" forName="parSh" refType="w" refFor="ch" refForName="parTx"/>
              <dgm:constr type="w" for="ch" forName="nodeText" refType="w" refFor="ch" refForName="parTx"/>
              <dgm:constr type="t" for="ch" forName="nodeText" refType="b" refFor="ch" refForName="parSh"/>
            </dgm:constrLst>
          </dgm:if>
          <dgm:else name="Name6">
            <dgm:constrLst>
              <dgm:constr type="w" for="ch" forName="parTx" refType="w"/>
              <dgm:constr type="w" for="ch" forName="parSh" refType="w" refFor="ch" refForName="parTx"/>
              <dgm:constr type="w" for="ch" forName="nodeText" refType="w" refFor="ch" refForName="parTx" fact="0.9"/>
              <dgm:constr type="t" for="ch" forName="nodeText" refType="b" refFor="ch" refForName="parSh"/>
            </dgm:constrLst>
          </dgm:else>
        </dgm:choose>
        <dgm:ruleLst>
          <dgm:rule type="h" val="INF" fact="NaN" max="NaN"/>
        </dgm:ruleLst>
        <dgm:layoutNode name="parTx">
          <dgm:varLst>
            <dgm:chMax val="0"/>
            <dgm:chPref val="0"/>
            <dgm:bulletEnabled val="1"/>
          </dgm:varLst>
          <dgm:alg type="tx"/>
          <dgm:shape xmlns:r="http://schemas.openxmlformats.org/officeDocument/2006/relationships" type="rect" r:blip="" zOrderOff="1" hideGeom="1">
            <dgm:adjLst/>
          </dgm:shape>
          <dgm:presOf/>
          <dgm:constrLst>
            <dgm:constr type="h" refType="w" op="lte" fact="0.4"/>
            <dgm:constr type="h"/>
          </dgm:constrLst>
          <dgm:ruleLst>
            <dgm:rule type="h" val="INF" fact="NaN" max="NaN"/>
          </dgm:ruleLst>
        </dgm:layoutNode>
        <dgm:layoutNode name="parSh">
          <dgm:alg type="composite"/>
          <dgm:shape xmlns:r="http://schemas.openxmlformats.org/officeDocument/2006/relationships" r:blip="">
            <dgm:adjLst/>
          </dgm:shape>
          <dgm:presOf axis="self" ptType="node"/>
          <dgm:choose name="casesForFirstAndLastNode">
            <dgm:if name="ifFirstNode" axis="self" ptType="node" func="pos" op="equ" val="1">
              <dgm:choose name="removeLineWhenOnlyOneNode">
                <dgm:if name="ifOnlyOneNode" axis="followSib" ptType="node" func="cnt" op="equ" val="0">
                  <dgm:constrLst>
                    <dgm:constr type="h"/>
                    <dgm:constr type="h" for="ch" forName="lineNode" val="0.002"/>
                    <dgm:constr type="w" for="ch" forName="lineNode" refType="w" fact="0"/>
                    <dgm:constr type="w" for="ch" forName="lineArrowNode" refType="w" fact="0"/>
                    <dgm:constr type="h" for="ch" forName="lineArrowNode" refType="h" fact="0"/>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if>
                <dgm:else name="ifMoreThanOneNode">
                  <dgm:constrLst>
                    <dgm:constr type="h"/>
                    <dgm:constr type="h" for="ch" forName="lineNode" val="0.002"/>
                    <dgm:constr type="w" for="ch" forName="lineNode" refType="w" fact="0.4"/>
                    <dgm:constr type="l" for="ch" forName="lineNode" refType="w" fact="0.5"/>
                    <dgm:constr type="w" for="ch" forName="lineArrowNode" refType="w" fact="0.046"/>
                    <dgm:constr type="h" for="ch" forName="lineArrowNode" refType="h" fact="0.18"/>
                    <dgm:constr type="l" for="ch" forName="lineArrowNode" refType="w" fact="0.924"/>
                    <dgm:constr type="t" for="ch" forName="lineArrowNode" refType="h" fact="0.18"/>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else>
              </dgm:choose>
            </dgm:if>
            <dgm:if name="ifLastNode" axis="self" ptType="node" func="revPos" op="equ" val="1">
              <dgm:constrLst>
                <dgm:constr type="h"/>
                <dgm:constr type="h" for="ch" forName="lineNode" val="0.002"/>
                <dgm:constr type="w" for="ch" forName="lineNode" refType="w" fact="0.45"/>
                <dgm:constr type="w" for="ch" forName="lineArrowNode" refType="w" fact="0"/>
                <dgm:constr type="h" for="ch" forName="lineArrowNode" refType="h" fact="0"/>
                <dgm:constr type="ctrY" for="ch" forName="lineNode" refType="ctrY" refFor="ch" refForName="sibTransNodeCircle"/>
                <dgm:constr type="h" for="ch" forName="sibTransNodeCircle" refType="h"/>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if>
            <dgm:else name="allOtherNodes">
              <dgm:constrLst>
                <dgm:constr type="h"/>
                <dgm:constr type="h" for="ch" forName="lineNode" val="0.002"/>
                <dgm:constr type="w" for="ch" forName="lineNode" refType="w" fact="0.9"/>
                <dgm:constr type="w" for="ch" forName="lineArrowNode" refType="w" fact="0.046"/>
                <dgm:constr type="h" for="ch" forName="lineArrowNode" refType="h" fact="0.18"/>
                <dgm:constr type="l" for="ch" forName="lineArrowNode" refType="w" fact="0.924"/>
                <dgm:constr type="t" for="ch" forName="lineArrowNode" refType="h" fact="0.18"/>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else>
          </dgm:choose>
          <dgm:layoutNode name="lineNode" styleLbl="alignAccFollowNode1">
            <dgm:alg type="sp"/>
            <dgm:shape xmlns:r="http://schemas.openxmlformats.org/officeDocument/2006/relationships" type="rect" r:blip="">
              <dgm:adjLst/>
            </dgm:shape>
            <dgm:presOf/>
            <dgm:constrLst/>
            <dgm:ruleLst/>
          </dgm:layoutNode>
          <dgm:layoutNode name="lineArrowNode" styleLbl="alignAccFollowNode1">
            <dgm:alg type="sp"/>
            <dgm:shape xmlns:r="http://schemas.openxmlformats.org/officeDocument/2006/relationships" type="chevron" r:blip="">
              <dgm:adjLst>
                <dgm:adj idx="1" val="0.9"/>
              </dgm:adjLst>
            </dgm:shape>
            <dgm:presOf/>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param type="parTxRTLAlign" val="l"/>
              </dgm:alg>
              <dgm:shape xmlns:r="http://schemas.openxmlformats.org/officeDocument/2006/relationships" type="ellipse" r:blip="">
                <dgm:adjLst/>
              </dgm:shape>
              <dgm:constrLst>
                <dgm:constr type="w" refType="h" op="equ"/>
                <dgm:constr type="primFontSz" val="60"/>
                <dgm:constr type="tMarg" refType="w" fact="0.11"/>
                <dgm:constr type="lMarg" refType="w" fact="0.11"/>
                <dgm:constr type="rMarg" refType="w" fact="0.11"/>
                <dgm:constr type="bMarg" refType="w" fact="0.11"/>
              </dgm:constrLst>
              <dgm:ruleLst>
                <dgm:rule type="primFontSz" val="14" fact="NaN" max="NaN"/>
              </dgm:ruleLst>
            </dgm:layoutNode>
            <dgm:layoutNode name="spacerBetweenCircleAndCallout">
              <dgm:varLst/>
              <dgm:presOf/>
              <dgm:alg type="sp"/>
              <dgm:shape xmlns:r="http://schemas.openxmlformats.org/officeDocument/2006/relationships" r:blip="">
                <dgm:adjLst/>
              </dgm:shape>
              <dgm:constrLst/>
              <dgm:ruleLst/>
            </dgm:layoutNode>
          </dgm:forEach>
          <dgm:presOf/>
          <dgm:ruleLst/>
        </dgm:layoutNode>
        <dgm:layoutNode name="nodeText" styleLbl="alignAccFollowNode1">
          <dgm:varLst>
            <dgm:bulletEnabled val="1"/>
          </dgm:varLst>
          <dgm:alg type="tx">
            <dgm:param type="parTxLTRAlign" val="l"/>
            <dgm:param type="parTxRTLAlign" val="r"/>
            <dgm:param type="txAnchorVert" val="t"/>
          </dgm:alg>
          <dgm:shape xmlns:r="http://schemas.openxmlformats.org/officeDocument/2006/relationships" type="upArrowCallout" r:blip="">
            <dgm:adjLst>
              <dgm:adj idx="1" val="0.5"/>
              <dgm:adj idx="2" val="0.2"/>
              <dgm:adj idx="3" val="0.2"/>
              <dgm:adj idx="4" val="1"/>
            </dgm:adjLst>
          </dgm:shape>
          <dgm:presOf axis="desOrSelf" ptType="node"/>
          <dgm:constrLst>
            <dgm:constr type="secFontSz" val="16"/>
            <dgm:constr type="primFontSz" val="26"/>
            <dgm:constr type="h"/>
            <dgm:constr type="tMarg" val="13"/>
            <dgm:constr type="lMarg" refType="w" fact="0.2236"/>
            <dgm:constr type="rMarg" refType="w" fact="0.2236"/>
            <dgm:constr type="bMarg" val="13"/>
          </dgm:constrLst>
          <dgm:ruleLst>
            <dgm:rule type="secFontSz" val="11" fact="NaN" max="NaN"/>
            <dgm:rule type="primFontSz" val="11" fact="NaN" max="NaN"/>
            <dgm:rule type="h" val="INF" fact="NaN" max="NaN"/>
          </dgm:ruleLst>
        </dgm:layoutNode>
      </dgm:layoutNode>
      <dgm:forEach name="sibTransForEach" axis="followSib" ptType="sibTrans" cnt="1">
        <dgm:layoutNode name="sibTransComposite" styleLbl="alignAccFollowNode1">
          <dgm:alg type="sp"/>
          <dgm:shape xmlns:r="http://schemas.openxmlformats.org/officeDocument/2006/relationships" r:blip="">
            <dgm:adjLst/>
          </dgm:shape>
          <dgm:ruleLst/>
        </dgm:layoutNode>
        <dgm:ruleLst>
          <dgm:rule type="h" val="INF" fact="NaN" max="NaN"/>
        </dgm:ruleLst>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8/2/25</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dirty="0"/>
              <a:t>8/2/25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8/2/25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8/2/25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8/2/25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8/2/25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8/2/25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8/2/25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8/2/25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8/2/25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8/2/25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8/2/25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8/2/25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8/2/25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8/2/25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8/2/25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8/2/25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8/2/25</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atch.liberty.edu/media/t/1_wvaf2z0m"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www.schoolcounselor.org/Standards-Positions/Position-Statements/ASCA-Position-Statements/The-School-Counselor-and-Safe-Schools-and-Crisis-R"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8C96BF-0B12-D590-37F3-17A56F17735A}"/>
              </a:ext>
            </a:extLst>
          </p:cNvPr>
          <p:cNvSpPr>
            <a:spLocks noGrp="1"/>
          </p:cNvSpPr>
          <p:nvPr>
            <p:ph type="ctrTitle"/>
          </p:nvPr>
        </p:nvSpPr>
        <p:spPr/>
        <p:txBody>
          <a:bodyPr/>
          <a:lstStyle/>
          <a:p>
            <a:r>
              <a:rPr lang="en-US" dirty="0"/>
              <a:t>Crisis Plan in a High School Setting</a:t>
            </a:r>
          </a:p>
        </p:txBody>
      </p:sp>
      <p:sp>
        <p:nvSpPr>
          <p:cNvPr id="3" name="Subtitle 2">
            <a:extLst>
              <a:ext uri="{FF2B5EF4-FFF2-40B4-BE49-F238E27FC236}">
                <a16:creationId xmlns:a16="http://schemas.microsoft.com/office/drawing/2014/main" id="{73CE0CC6-0DA2-2290-8005-254F36A797BD}"/>
              </a:ext>
            </a:extLst>
          </p:cNvPr>
          <p:cNvSpPr>
            <a:spLocks noGrp="1"/>
          </p:cNvSpPr>
          <p:nvPr>
            <p:ph type="subTitle" idx="1"/>
          </p:nvPr>
        </p:nvSpPr>
        <p:spPr/>
        <p:txBody>
          <a:bodyPr/>
          <a:lstStyle/>
          <a:p>
            <a:r>
              <a:rPr lang="en-US" dirty="0"/>
              <a:t>Ms. Bailey Schif</a:t>
            </a:r>
          </a:p>
        </p:txBody>
      </p:sp>
    </p:spTree>
    <p:extLst>
      <p:ext uri="{BB962C8B-B14F-4D97-AF65-F5344CB8AC3E}">
        <p14:creationId xmlns:p14="http://schemas.microsoft.com/office/powerpoint/2010/main" val="232236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CACE4-6568-92DD-C44B-1A9CBA91FC5B}"/>
              </a:ext>
            </a:extLst>
          </p:cNvPr>
          <p:cNvSpPr>
            <a:spLocks noGrp="1"/>
          </p:cNvSpPr>
          <p:nvPr>
            <p:ph type="title"/>
          </p:nvPr>
        </p:nvSpPr>
        <p:spPr/>
        <p:txBody>
          <a:bodyPr/>
          <a:lstStyle/>
          <a:p>
            <a:r>
              <a:rPr lang="en-US" dirty="0"/>
              <a:t>Kaltura Link </a:t>
            </a:r>
          </a:p>
        </p:txBody>
      </p:sp>
      <p:sp>
        <p:nvSpPr>
          <p:cNvPr id="3" name="Content Placeholder 2">
            <a:extLst>
              <a:ext uri="{FF2B5EF4-FFF2-40B4-BE49-F238E27FC236}">
                <a16:creationId xmlns:a16="http://schemas.microsoft.com/office/drawing/2014/main" id="{3A93E560-47AC-D386-46FD-2B73DE31BBF9}"/>
              </a:ext>
            </a:extLst>
          </p:cNvPr>
          <p:cNvSpPr>
            <a:spLocks noGrp="1"/>
          </p:cNvSpPr>
          <p:nvPr>
            <p:ph idx="1"/>
          </p:nvPr>
        </p:nvSpPr>
        <p:spPr/>
        <p:txBody>
          <a:bodyPr/>
          <a:lstStyle/>
          <a:p>
            <a:pPr marL="0" indent="0">
              <a:buNone/>
            </a:pPr>
            <a:r>
              <a:rPr lang="en-US" dirty="0"/>
              <a:t>Link to Kaltura recording - </a:t>
            </a:r>
            <a:r>
              <a:rPr lang="en-US" dirty="0">
                <a:hlinkClick r:id="rId2"/>
              </a:rPr>
              <a:t>https://watch.liberty.edu</a:t>
            </a:r>
            <a:r>
              <a:rPr lang="en-US">
                <a:hlinkClick r:id="rId2"/>
              </a:rPr>
              <a:t>/media/t/1_wvaf2z0m</a:t>
            </a:r>
            <a:r>
              <a:rPr lang="en-US"/>
              <a:t> </a:t>
            </a:r>
          </a:p>
        </p:txBody>
      </p:sp>
    </p:spTree>
    <p:extLst>
      <p:ext uri="{BB962C8B-B14F-4D97-AF65-F5344CB8AC3E}">
        <p14:creationId xmlns:p14="http://schemas.microsoft.com/office/powerpoint/2010/main" val="35125128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30E6E-E499-861A-F5A8-FACD901BFCBE}"/>
              </a:ext>
            </a:extLst>
          </p:cNvPr>
          <p:cNvSpPr>
            <a:spLocks noGrp="1"/>
          </p:cNvSpPr>
          <p:nvPr>
            <p:ph type="title"/>
          </p:nvPr>
        </p:nvSpPr>
        <p:spPr/>
        <p:txBody>
          <a:bodyPr/>
          <a:lstStyle/>
          <a:p>
            <a:r>
              <a:rPr lang="en-US" dirty="0"/>
              <a:t>What Does Crisis Look Like in Schools?</a:t>
            </a:r>
          </a:p>
        </p:txBody>
      </p:sp>
      <p:graphicFrame>
        <p:nvGraphicFramePr>
          <p:cNvPr id="5" name="Content Placeholder 2">
            <a:extLst>
              <a:ext uri="{FF2B5EF4-FFF2-40B4-BE49-F238E27FC236}">
                <a16:creationId xmlns:a16="http://schemas.microsoft.com/office/drawing/2014/main" id="{F916C2BE-C355-9078-CD37-144666CF9E41}"/>
              </a:ext>
            </a:extLst>
          </p:cNvPr>
          <p:cNvGraphicFramePr>
            <a:graphicFrameLocks noGrp="1"/>
          </p:cNvGraphicFramePr>
          <p:nvPr>
            <p:ph idx="1"/>
          </p:nvPr>
        </p:nvGraphicFramePr>
        <p:xfrm>
          <a:off x="1295401" y="2556932"/>
          <a:ext cx="9601196" cy="33189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a:extLst>
              <a:ext uri="{FF2B5EF4-FFF2-40B4-BE49-F238E27FC236}">
                <a16:creationId xmlns:a16="http://schemas.microsoft.com/office/drawing/2014/main" id="{4CDBF371-B0FB-2D5C-6BA3-CBC9E45F3187}"/>
              </a:ext>
            </a:extLst>
          </p:cNvPr>
          <p:cNvSpPr txBox="1"/>
          <p:nvPr/>
        </p:nvSpPr>
        <p:spPr>
          <a:xfrm>
            <a:off x="0" y="6488668"/>
            <a:ext cx="4104713" cy="369332"/>
          </a:xfrm>
          <a:prstGeom prst="rect">
            <a:avLst/>
          </a:prstGeom>
          <a:noFill/>
        </p:spPr>
        <p:txBody>
          <a:bodyPr wrap="none" rtlCol="0">
            <a:spAutoFit/>
          </a:bodyPr>
          <a:lstStyle/>
          <a:p>
            <a:r>
              <a:rPr lang="en-US" dirty="0"/>
              <a:t>(U.S. Department of Education et al., 2007)</a:t>
            </a:r>
          </a:p>
        </p:txBody>
      </p:sp>
    </p:spTree>
    <p:extLst>
      <p:ext uri="{BB962C8B-B14F-4D97-AF65-F5344CB8AC3E}">
        <p14:creationId xmlns:p14="http://schemas.microsoft.com/office/powerpoint/2010/main" val="37396427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EB8E3BF-F464-4900-8994-851061A9AD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Desk with productivity items">
            <a:extLst>
              <a:ext uri="{FF2B5EF4-FFF2-40B4-BE49-F238E27FC236}">
                <a16:creationId xmlns:a16="http://schemas.microsoft.com/office/drawing/2014/main" id="{F731C68A-1235-BAE8-1696-1042A5D76B8E}"/>
              </a:ext>
            </a:extLst>
          </p:cNvPr>
          <p:cNvPicPr>
            <a:picLocks noChangeAspect="1"/>
          </p:cNvPicPr>
          <p:nvPr/>
        </p:nvPicPr>
        <p:blipFill>
          <a:blip r:embed="rId2">
            <a:alphaModFix amt="35000"/>
          </a:blip>
          <a:srcRect b="15730"/>
          <a:stretch>
            <a:fillRect/>
          </a:stretch>
        </p:blipFill>
        <p:spPr>
          <a:xfrm>
            <a:off x="20" y="10"/>
            <a:ext cx="12191980" cy="6857990"/>
          </a:xfrm>
          <a:prstGeom prst="rect">
            <a:avLst/>
          </a:prstGeom>
        </p:spPr>
      </p:pic>
      <p:sp>
        <p:nvSpPr>
          <p:cNvPr id="2" name="Title 1">
            <a:extLst>
              <a:ext uri="{FF2B5EF4-FFF2-40B4-BE49-F238E27FC236}">
                <a16:creationId xmlns:a16="http://schemas.microsoft.com/office/drawing/2014/main" id="{2751D950-0C18-12B6-E13D-9EA0B91DBDE6}"/>
              </a:ext>
            </a:extLst>
          </p:cNvPr>
          <p:cNvSpPr>
            <a:spLocks noGrp="1"/>
          </p:cNvSpPr>
          <p:nvPr>
            <p:ph type="title"/>
          </p:nvPr>
        </p:nvSpPr>
        <p:spPr>
          <a:xfrm>
            <a:off x="1295402" y="982132"/>
            <a:ext cx="9601196" cy="1303867"/>
          </a:xfrm>
        </p:spPr>
        <p:txBody>
          <a:bodyPr>
            <a:normAutofit/>
          </a:bodyPr>
          <a:lstStyle/>
          <a:p>
            <a:r>
              <a:rPr lang="en-US">
                <a:solidFill>
                  <a:srgbClr val="FFFFFF"/>
                </a:solidFill>
              </a:rPr>
              <a:t>Sequence of Crisis Management</a:t>
            </a:r>
          </a:p>
        </p:txBody>
      </p:sp>
      <p:cxnSp>
        <p:nvCxnSpPr>
          <p:cNvPr id="11" name="Straight Connector 10">
            <a:extLst>
              <a:ext uri="{FF2B5EF4-FFF2-40B4-BE49-F238E27FC236}">
                <a16:creationId xmlns:a16="http://schemas.microsoft.com/office/drawing/2014/main" id="{8E0602D6-3A81-42F8-AE67-1BAAFC967C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000" y="2421466"/>
            <a:ext cx="9144000" cy="0"/>
          </a:xfrm>
          <a:prstGeom prst="line">
            <a:avLst/>
          </a:prstGeom>
          <a:ln w="15875">
            <a:solidFill>
              <a:srgbClr val="FFFFFF"/>
            </a:solidFill>
          </a:ln>
        </p:spPr>
        <p:style>
          <a:lnRef idx="2">
            <a:schemeClr val="accent1"/>
          </a:lnRef>
          <a:fillRef idx="0">
            <a:schemeClr val="accent1"/>
          </a:fillRef>
          <a:effectRef idx="1">
            <a:schemeClr val="accent1"/>
          </a:effectRef>
          <a:fontRef idx="minor">
            <a:schemeClr val="tx1"/>
          </a:fontRef>
        </p:style>
      </p:cxnSp>
      <p:sp>
        <p:nvSpPr>
          <p:cNvPr id="3" name="Content Placeholder 2">
            <a:extLst>
              <a:ext uri="{FF2B5EF4-FFF2-40B4-BE49-F238E27FC236}">
                <a16:creationId xmlns:a16="http://schemas.microsoft.com/office/drawing/2014/main" id="{6F473452-174A-B412-390C-F6F2BCEF2361}"/>
              </a:ext>
            </a:extLst>
          </p:cNvPr>
          <p:cNvSpPr>
            <a:spLocks noGrp="1"/>
          </p:cNvSpPr>
          <p:nvPr>
            <p:ph idx="1"/>
          </p:nvPr>
        </p:nvSpPr>
        <p:spPr>
          <a:xfrm>
            <a:off x="1295401" y="2556932"/>
            <a:ext cx="9601196" cy="3318936"/>
          </a:xfrm>
        </p:spPr>
        <p:txBody>
          <a:bodyPr>
            <a:normAutofit/>
          </a:bodyPr>
          <a:lstStyle/>
          <a:p>
            <a:r>
              <a:rPr lang="en-US" sz="1700">
                <a:solidFill>
                  <a:srgbClr val="FFFFFF"/>
                </a:solidFill>
              </a:rPr>
              <a:t>Crisis management is an ongoing process in which all components of the process are revised after being reviewed (U.S. Department of Education et al., 2007)</a:t>
            </a:r>
          </a:p>
          <a:p>
            <a:r>
              <a:rPr lang="en-US" sz="1700">
                <a:solidFill>
                  <a:srgbClr val="FFFFFF"/>
                </a:solidFill>
              </a:rPr>
              <a:t>The four phases of crisis management are, </a:t>
            </a:r>
          </a:p>
          <a:p>
            <a:pPr lvl="1"/>
            <a:r>
              <a:rPr lang="en-US" sz="1700">
                <a:solidFill>
                  <a:srgbClr val="FFFFFF"/>
                </a:solidFill>
              </a:rPr>
              <a:t>Mitigation and prevention – addresses what we can do to reduce or eliminate the risk to life and/or property</a:t>
            </a:r>
          </a:p>
          <a:p>
            <a:pPr lvl="1"/>
            <a:r>
              <a:rPr lang="en-US" sz="1700">
                <a:solidFill>
                  <a:srgbClr val="FFFFFF"/>
                </a:solidFill>
              </a:rPr>
              <a:t>Preparedness – planning for the worst-case scenarios</a:t>
            </a:r>
          </a:p>
          <a:p>
            <a:pPr lvl="1"/>
            <a:r>
              <a:rPr lang="en-US" sz="1700">
                <a:solidFill>
                  <a:srgbClr val="FFFFFF"/>
                </a:solidFill>
              </a:rPr>
              <a:t>Response – creating a plan for the steps taken during a crisis</a:t>
            </a:r>
          </a:p>
          <a:p>
            <a:pPr lvl="1"/>
            <a:r>
              <a:rPr lang="en-US" sz="1700">
                <a:solidFill>
                  <a:srgbClr val="FFFFFF"/>
                </a:solidFill>
              </a:rPr>
              <a:t>Recovery – how we will restore a safe learning environment after a crisis</a:t>
            </a:r>
          </a:p>
        </p:txBody>
      </p:sp>
      <p:sp>
        <p:nvSpPr>
          <p:cNvPr id="4" name="TextBox 3">
            <a:extLst>
              <a:ext uri="{FF2B5EF4-FFF2-40B4-BE49-F238E27FC236}">
                <a16:creationId xmlns:a16="http://schemas.microsoft.com/office/drawing/2014/main" id="{6A0A1E01-27EA-4DC2-55BE-8CC169DDD977}"/>
              </a:ext>
            </a:extLst>
          </p:cNvPr>
          <p:cNvSpPr txBox="1"/>
          <p:nvPr/>
        </p:nvSpPr>
        <p:spPr>
          <a:xfrm>
            <a:off x="0" y="6439469"/>
            <a:ext cx="4104713" cy="369332"/>
          </a:xfrm>
          <a:prstGeom prst="rect">
            <a:avLst/>
          </a:prstGeom>
          <a:noFill/>
        </p:spPr>
        <p:txBody>
          <a:bodyPr wrap="none" rtlCol="0">
            <a:spAutoFit/>
          </a:bodyPr>
          <a:lstStyle/>
          <a:p>
            <a:r>
              <a:rPr lang="en-US" dirty="0"/>
              <a:t>(U.S. Department of Education et al., 2007)</a:t>
            </a:r>
          </a:p>
        </p:txBody>
      </p:sp>
    </p:spTree>
    <p:extLst>
      <p:ext uri="{BB962C8B-B14F-4D97-AF65-F5344CB8AC3E}">
        <p14:creationId xmlns:p14="http://schemas.microsoft.com/office/powerpoint/2010/main" val="3236612437"/>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48502B-BCA9-A006-FA47-3FDE2AB2D5BD}"/>
              </a:ext>
            </a:extLst>
          </p:cNvPr>
          <p:cNvSpPr>
            <a:spLocks noGrp="1"/>
          </p:cNvSpPr>
          <p:nvPr>
            <p:ph type="title"/>
          </p:nvPr>
        </p:nvSpPr>
        <p:spPr/>
        <p:txBody>
          <a:bodyPr/>
          <a:lstStyle/>
          <a:p>
            <a:r>
              <a:rPr lang="en-US" dirty="0"/>
              <a:t>Crisis Impacts in Schools </a:t>
            </a:r>
          </a:p>
        </p:txBody>
      </p:sp>
      <p:sp>
        <p:nvSpPr>
          <p:cNvPr id="3" name="Content Placeholder 2">
            <a:extLst>
              <a:ext uri="{FF2B5EF4-FFF2-40B4-BE49-F238E27FC236}">
                <a16:creationId xmlns:a16="http://schemas.microsoft.com/office/drawing/2014/main" id="{76EB75ED-0B55-160A-BA91-9E47D6851DAE}"/>
              </a:ext>
            </a:extLst>
          </p:cNvPr>
          <p:cNvSpPr>
            <a:spLocks noGrp="1"/>
          </p:cNvSpPr>
          <p:nvPr>
            <p:ph sz="half" idx="1"/>
          </p:nvPr>
        </p:nvSpPr>
        <p:spPr/>
        <p:txBody>
          <a:bodyPr>
            <a:normAutofit fontScale="70000" lnSpcReduction="20000"/>
          </a:bodyPr>
          <a:lstStyle/>
          <a:p>
            <a:r>
              <a:rPr lang="en-US" dirty="0"/>
              <a:t>School violence and threats </a:t>
            </a:r>
          </a:p>
          <a:p>
            <a:pPr lvl="1"/>
            <a:r>
              <a:rPr lang="en-US" dirty="0"/>
              <a:t>There was an increase of 49% in violent incidents from the 2022-2023 to 2023-2024 school years (Violent Threats and Incidents in Schools, </a:t>
            </a:r>
            <a:r>
              <a:rPr lang="en-US" dirty="0" err="1"/>
              <a:t>n.d</a:t>
            </a:r>
            <a:r>
              <a:rPr lang="en-US" dirty="0"/>
              <a:t>)</a:t>
            </a:r>
          </a:p>
          <a:p>
            <a:r>
              <a:rPr lang="en-US" dirty="0"/>
              <a:t>School shootings and gun exposure (</a:t>
            </a:r>
            <a:r>
              <a:rPr lang="en-US" sz="1700" dirty="0"/>
              <a:t>Panchal &amp; Zitter, 2025)</a:t>
            </a:r>
            <a:endParaRPr lang="en-US" dirty="0"/>
          </a:p>
          <a:p>
            <a:pPr lvl="1"/>
            <a:r>
              <a:rPr lang="en-US" dirty="0"/>
              <a:t>Since 1999 there have been over 420 school shootings in the USA. More than 160 school shootings occurred after the COVID-19 pandemic</a:t>
            </a:r>
          </a:p>
          <a:p>
            <a:pPr lvl="1"/>
            <a:r>
              <a:rPr lang="en-US" dirty="0"/>
              <a:t>At least 390,000 students have been exposed to school shootings since the 1999 Columbine shooting</a:t>
            </a:r>
          </a:p>
        </p:txBody>
      </p:sp>
      <p:sp>
        <p:nvSpPr>
          <p:cNvPr id="4" name="Content Placeholder 3">
            <a:extLst>
              <a:ext uri="{FF2B5EF4-FFF2-40B4-BE49-F238E27FC236}">
                <a16:creationId xmlns:a16="http://schemas.microsoft.com/office/drawing/2014/main" id="{9C18DD58-42A4-A253-B188-E59879FAD228}"/>
              </a:ext>
            </a:extLst>
          </p:cNvPr>
          <p:cNvSpPr>
            <a:spLocks noGrp="1"/>
          </p:cNvSpPr>
          <p:nvPr>
            <p:ph sz="half" idx="2"/>
          </p:nvPr>
        </p:nvSpPr>
        <p:spPr/>
        <p:txBody>
          <a:bodyPr>
            <a:normAutofit fontScale="70000" lnSpcReduction="20000"/>
          </a:bodyPr>
          <a:lstStyle/>
          <a:p>
            <a:r>
              <a:rPr lang="en-US" dirty="0"/>
              <a:t>Mental health </a:t>
            </a:r>
            <a:r>
              <a:rPr lang="en-US" sz="1600" dirty="0"/>
              <a:t>(Over half of public schools report staffing and funding limit their efforts to effectively provide mental health services to students in need, 2024)</a:t>
            </a:r>
          </a:p>
          <a:p>
            <a:pPr lvl="1"/>
            <a:r>
              <a:rPr lang="en-US" dirty="0"/>
              <a:t>Only 48% of schools in the US reported that they can effectively meet the mental health needs of students in 2024. This is down from 56% in the 2021-2022 school year</a:t>
            </a:r>
          </a:p>
          <a:p>
            <a:pPr lvl="1"/>
            <a:r>
              <a:rPr lang="en-US" dirty="0"/>
              <a:t>In 2024, it was reported that 4 in 10 school staff were moderately or extremely concerned for their student's mental health, totaling to 43%. 27% also stated that they were concerned for their own mental health. </a:t>
            </a:r>
          </a:p>
        </p:txBody>
      </p:sp>
    </p:spTree>
    <p:extLst>
      <p:ext uri="{BB962C8B-B14F-4D97-AF65-F5344CB8AC3E}">
        <p14:creationId xmlns:p14="http://schemas.microsoft.com/office/powerpoint/2010/main" val="24330312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96CC5518-1CC2-9FAE-4FD5-3D5145FCA99D}"/>
              </a:ext>
            </a:extLst>
          </p:cNvPr>
          <p:cNvSpPr>
            <a:spLocks noGrp="1"/>
          </p:cNvSpPr>
          <p:nvPr>
            <p:ph type="title"/>
          </p:nvPr>
        </p:nvSpPr>
        <p:spPr>
          <a:xfrm>
            <a:off x="952108" y="954756"/>
            <a:ext cx="2730414" cy="4946003"/>
          </a:xfrm>
        </p:spPr>
        <p:txBody>
          <a:bodyPr>
            <a:normAutofit/>
          </a:bodyPr>
          <a:lstStyle/>
          <a:p>
            <a:r>
              <a:rPr lang="en-US" sz="3700">
                <a:solidFill>
                  <a:srgbClr val="FFFFFF"/>
                </a:solidFill>
              </a:rPr>
              <a:t>Components of a Crisis Plan</a:t>
            </a:r>
          </a:p>
        </p:txBody>
      </p:sp>
      <p:sp>
        <p:nvSpPr>
          <p:cNvPr id="14" name="Rectangle 13">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7EE707F-3028-ED42-9045-ACD64E98D1DF}"/>
              </a:ext>
            </a:extLst>
          </p:cNvPr>
          <p:cNvSpPr>
            <a:spLocks noGrp="1"/>
          </p:cNvSpPr>
          <p:nvPr>
            <p:ph idx="1"/>
          </p:nvPr>
        </p:nvSpPr>
        <p:spPr>
          <a:xfrm>
            <a:off x="5140934" y="469900"/>
            <a:ext cx="5953630" cy="5405968"/>
          </a:xfrm>
        </p:spPr>
        <p:txBody>
          <a:bodyPr anchor="ctr">
            <a:normAutofit/>
          </a:bodyPr>
          <a:lstStyle/>
          <a:p>
            <a:pPr>
              <a:lnSpc>
                <a:spcPct val="90000"/>
              </a:lnSpc>
            </a:pPr>
            <a:r>
              <a:rPr lang="en-US" sz="1500" dirty="0"/>
              <a:t>According to the U.S. Department of Education (2007), a crisis plan should be developed with other community groups such as law enforcement, fire safety, emergency medical services and mental health professionals. </a:t>
            </a:r>
          </a:p>
          <a:p>
            <a:pPr>
              <a:lnSpc>
                <a:spcPct val="90000"/>
              </a:lnSpc>
            </a:pPr>
            <a:r>
              <a:rPr lang="en-US" sz="1500" dirty="0"/>
              <a:t>A crisis plan should be written and outline the school’s approach to mitigation/prevention, preparedness, response and recovery (U.S. Department of Education et al., 2007). </a:t>
            </a:r>
          </a:p>
          <a:p>
            <a:pPr>
              <a:lnSpc>
                <a:spcPct val="90000"/>
              </a:lnSpc>
            </a:pPr>
            <a:r>
              <a:rPr lang="en-US" sz="1500" dirty="0"/>
              <a:t>According to ASCA guidelines, a crisis plan should,  (American School Counselor Association, 2025)</a:t>
            </a:r>
          </a:p>
          <a:p>
            <a:pPr lvl="1">
              <a:lnSpc>
                <a:spcPct val="90000"/>
              </a:lnSpc>
            </a:pPr>
            <a:r>
              <a:rPr lang="en-US" sz="1500" dirty="0"/>
              <a:t>Highlight roles of staff in crisis situations </a:t>
            </a:r>
          </a:p>
          <a:p>
            <a:pPr lvl="1">
              <a:lnSpc>
                <a:spcPct val="90000"/>
              </a:lnSpc>
            </a:pPr>
            <a:r>
              <a:rPr lang="en-US" sz="1500" dirty="0"/>
              <a:t>Provide clear communication between school staff </a:t>
            </a:r>
          </a:p>
          <a:p>
            <a:pPr lvl="1">
              <a:lnSpc>
                <a:spcPct val="90000"/>
              </a:lnSpc>
            </a:pPr>
            <a:r>
              <a:rPr lang="en-US" sz="1500" dirty="0"/>
              <a:t>Promote trauma-informed practices </a:t>
            </a:r>
          </a:p>
          <a:p>
            <a:pPr lvl="1">
              <a:lnSpc>
                <a:spcPct val="90000"/>
              </a:lnSpc>
            </a:pPr>
            <a:r>
              <a:rPr lang="en-US" sz="1500" dirty="0"/>
              <a:t>Advocate for student safety by recommending consistent procedures and communication policies </a:t>
            </a:r>
          </a:p>
          <a:p>
            <a:pPr>
              <a:lnSpc>
                <a:spcPct val="90000"/>
              </a:lnSpc>
            </a:pPr>
            <a:r>
              <a:rPr lang="en-US" sz="1900" dirty="0"/>
              <a:t>A crisis plan is needed so that all individuals in the school are aware of and prepared for circumstances that may harm students and/or staff. This preparedness will lead to a sense of control over a crisis, allowing everyone in the school to remain safe. </a:t>
            </a:r>
          </a:p>
        </p:txBody>
      </p:sp>
    </p:spTree>
    <p:extLst>
      <p:ext uri="{BB962C8B-B14F-4D97-AF65-F5344CB8AC3E}">
        <p14:creationId xmlns:p14="http://schemas.microsoft.com/office/powerpoint/2010/main" val="1304184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B7C4858-FAA3-4226-A856-193A01910E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8C1B503-0291-4E82-A65E-72D604D9F6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accent1"/>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3F836C5-9601-4982-A121-CCA49BF7BA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bg2"/>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5CAC9B0C-05DF-D3ED-D801-87D0AD76B1F1}"/>
              </a:ext>
            </a:extLst>
          </p:cNvPr>
          <p:cNvSpPr>
            <a:spLocks noGrp="1"/>
          </p:cNvSpPr>
          <p:nvPr>
            <p:ph type="title"/>
          </p:nvPr>
        </p:nvSpPr>
        <p:spPr>
          <a:xfrm>
            <a:off x="952108" y="954756"/>
            <a:ext cx="2730414" cy="4946003"/>
          </a:xfrm>
        </p:spPr>
        <p:txBody>
          <a:bodyPr>
            <a:normAutofit/>
          </a:bodyPr>
          <a:lstStyle/>
          <a:p>
            <a:r>
              <a:rPr lang="en-US" sz="3700" dirty="0">
                <a:solidFill>
                  <a:srgbClr val="FFFFFF"/>
                </a:solidFill>
              </a:rPr>
              <a:t>Components of Our Crisis Plan</a:t>
            </a:r>
          </a:p>
        </p:txBody>
      </p:sp>
      <p:sp>
        <p:nvSpPr>
          <p:cNvPr id="14" name="Rectangle 13">
            <a:extLst>
              <a:ext uri="{FF2B5EF4-FFF2-40B4-BE49-F238E27FC236}">
                <a16:creationId xmlns:a16="http://schemas.microsoft.com/office/drawing/2014/main" id="{46CD0D05-FF47-4ABB-841C-0600CADC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solidFill>
            <a:schemeClr val="bg2">
              <a:lumMod val="25000"/>
            </a:schemeClr>
          </a:soli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2A0392A-6E9C-9192-B577-E96EB7430E97}"/>
              </a:ext>
            </a:extLst>
          </p:cNvPr>
          <p:cNvSpPr>
            <a:spLocks noGrp="1"/>
          </p:cNvSpPr>
          <p:nvPr>
            <p:ph idx="1"/>
          </p:nvPr>
        </p:nvSpPr>
        <p:spPr>
          <a:xfrm>
            <a:off x="5150360" y="469900"/>
            <a:ext cx="5953630" cy="5405968"/>
          </a:xfrm>
        </p:spPr>
        <p:txBody>
          <a:bodyPr anchor="ctr">
            <a:normAutofit/>
          </a:bodyPr>
          <a:lstStyle/>
          <a:p>
            <a:r>
              <a:rPr lang="en-US" dirty="0">
                <a:solidFill>
                  <a:schemeClr val="bg1"/>
                </a:solidFill>
              </a:rPr>
              <a:t>Prevention </a:t>
            </a:r>
          </a:p>
          <a:p>
            <a:pPr lvl="1"/>
            <a:r>
              <a:rPr lang="en-US" dirty="0">
                <a:solidFill>
                  <a:schemeClr val="bg1"/>
                </a:solidFill>
              </a:rPr>
              <a:t>Regular school-wide drills for lockdown, evacuation and shelter in place</a:t>
            </a:r>
          </a:p>
          <a:p>
            <a:pPr lvl="1"/>
            <a:r>
              <a:rPr lang="en-US" dirty="0">
                <a:solidFill>
                  <a:schemeClr val="bg1"/>
                </a:solidFill>
              </a:rPr>
              <a:t>Threat assessment protocols to identify at-risk students </a:t>
            </a:r>
          </a:p>
          <a:p>
            <a:pPr lvl="1"/>
            <a:r>
              <a:rPr lang="en-US" dirty="0">
                <a:solidFill>
                  <a:schemeClr val="bg1"/>
                </a:solidFill>
              </a:rPr>
              <a:t>Partnering with law enforcement and first responders to provide safety training – for example, risks of drunk driving before prom</a:t>
            </a:r>
          </a:p>
          <a:p>
            <a:pPr lvl="1"/>
            <a:endParaRPr lang="en-US" dirty="0">
              <a:solidFill>
                <a:schemeClr val="bg1"/>
              </a:solidFill>
            </a:endParaRPr>
          </a:p>
        </p:txBody>
      </p:sp>
    </p:spTree>
    <p:extLst>
      <p:ext uri="{BB962C8B-B14F-4D97-AF65-F5344CB8AC3E}">
        <p14:creationId xmlns:p14="http://schemas.microsoft.com/office/powerpoint/2010/main" val="35392771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B7C4858-FAA3-4226-A856-193A01910E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8C1B503-0291-4E82-A65E-72D604D9F6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accent1"/>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3F836C5-9601-4982-A121-CCA49BF7BA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bg2"/>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AF62D456-FC42-C868-28A8-8C98672F2EBB}"/>
              </a:ext>
            </a:extLst>
          </p:cNvPr>
          <p:cNvSpPr>
            <a:spLocks noGrp="1"/>
          </p:cNvSpPr>
          <p:nvPr>
            <p:ph type="title"/>
          </p:nvPr>
        </p:nvSpPr>
        <p:spPr>
          <a:xfrm>
            <a:off x="952108" y="954756"/>
            <a:ext cx="2730414" cy="4946003"/>
          </a:xfrm>
        </p:spPr>
        <p:txBody>
          <a:bodyPr>
            <a:normAutofit/>
          </a:bodyPr>
          <a:lstStyle/>
          <a:p>
            <a:r>
              <a:rPr lang="en-US" sz="3700">
                <a:solidFill>
                  <a:srgbClr val="FFFFFF"/>
                </a:solidFill>
              </a:rPr>
              <a:t>Components of Our Crisis Plan</a:t>
            </a:r>
          </a:p>
        </p:txBody>
      </p:sp>
      <p:sp>
        <p:nvSpPr>
          <p:cNvPr id="14" name="Rectangle 13">
            <a:extLst>
              <a:ext uri="{FF2B5EF4-FFF2-40B4-BE49-F238E27FC236}">
                <a16:creationId xmlns:a16="http://schemas.microsoft.com/office/drawing/2014/main" id="{46CD0D05-FF47-4ABB-841C-0600CADC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solidFill>
            <a:schemeClr val="bg2">
              <a:lumMod val="25000"/>
            </a:schemeClr>
          </a:soli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244AECE-5DA9-6674-E079-E43821B18738}"/>
              </a:ext>
            </a:extLst>
          </p:cNvPr>
          <p:cNvSpPr>
            <a:spLocks noGrp="1"/>
          </p:cNvSpPr>
          <p:nvPr>
            <p:ph idx="1"/>
          </p:nvPr>
        </p:nvSpPr>
        <p:spPr>
          <a:xfrm>
            <a:off x="5150360" y="469900"/>
            <a:ext cx="5953630" cy="5405968"/>
          </a:xfrm>
        </p:spPr>
        <p:txBody>
          <a:bodyPr anchor="ctr">
            <a:normAutofit/>
          </a:bodyPr>
          <a:lstStyle/>
          <a:p>
            <a:r>
              <a:rPr lang="en-US" dirty="0">
                <a:solidFill>
                  <a:schemeClr val="bg1"/>
                </a:solidFill>
              </a:rPr>
              <a:t>Crisis Team Response</a:t>
            </a:r>
          </a:p>
          <a:p>
            <a:pPr lvl="1"/>
            <a:r>
              <a:rPr lang="en-US" dirty="0">
                <a:solidFill>
                  <a:schemeClr val="bg1"/>
                </a:solidFill>
              </a:rPr>
              <a:t>This team includes, </a:t>
            </a:r>
          </a:p>
          <a:p>
            <a:pPr lvl="2"/>
            <a:r>
              <a:rPr lang="en-US" dirty="0">
                <a:solidFill>
                  <a:schemeClr val="bg1"/>
                </a:solidFill>
              </a:rPr>
              <a:t>Principal</a:t>
            </a:r>
          </a:p>
          <a:p>
            <a:pPr lvl="2"/>
            <a:r>
              <a:rPr lang="en-US" dirty="0">
                <a:solidFill>
                  <a:schemeClr val="bg1"/>
                </a:solidFill>
              </a:rPr>
              <a:t>Assistant principle</a:t>
            </a:r>
          </a:p>
          <a:p>
            <a:pPr lvl="2"/>
            <a:r>
              <a:rPr lang="en-US" dirty="0">
                <a:solidFill>
                  <a:schemeClr val="bg1"/>
                </a:solidFill>
              </a:rPr>
              <a:t>School counselor </a:t>
            </a:r>
          </a:p>
          <a:p>
            <a:pPr lvl="2"/>
            <a:r>
              <a:rPr lang="en-US" dirty="0">
                <a:solidFill>
                  <a:schemeClr val="bg1"/>
                </a:solidFill>
              </a:rPr>
              <a:t>School resource officer</a:t>
            </a:r>
          </a:p>
          <a:p>
            <a:pPr lvl="2"/>
            <a:r>
              <a:rPr lang="en-US" dirty="0">
                <a:solidFill>
                  <a:schemeClr val="bg1"/>
                </a:solidFill>
              </a:rPr>
              <a:t>School nurse</a:t>
            </a:r>
          </a:p>
          <a:p>
            <a:pPr lvl="1"/>
            <a:r>
              <a:rPr lang="en-US" dirty="0">
                <a:solidFill>
                  <a:schemeClr val="bg1"/>
                </a:solidFill>
              </a:rPr>
              <a:t>Clear roles and responsibilities for each member during a crisis situation</a:t>
            </a:r>
          </a:p>
        </p:txBody>
      </p:sp>
    </p:spTree>
    <p:extLst>
      <p:ext uri="{BB962C8B-B14F-4D97-AF65-F5344CB8AC3E}">
        <p14:creationId xmlns:p14="http://schemas.microsoft.com/office/powerpoint/2010/main" val="19152053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B7C4858-FAA3-4226-A856-193A01910E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8C1B503-0291-4E82-A65E-72D604D9F6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accent1"/>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3F836C5-9601-4982-A121-CCA49BF7BA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bg2"/>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A870846F-FA37-5BE7-FFC5-1B780DA14B82}"/>
              </a:ext>
            </a:extLst>
          </p:cNvPr>
          <p:cNvSpPr>
            <a:spLocks noGrp="1"/>
          </p:cNvSpPr>
          <p:nvPr>
            <p:ph type="title"/>
          </p:nvPr>
        </p:nvSpPr>
        <p:spPr>
          <a:xfrm>
            <a:off x="952108" y="954756"/>
            <a:ext cx="2730414" cy="4946003"/>
          </a:xfrm>
        </p:spPr>
        <p:txBody>
          <a:bodyPr>
            <a:normAutofit/>
          </a:bodyPr>
          <a:lstStyle/>
          <a:p>
            <a:r>
              <a:rPr lang="en-US" sz="3700">
                <a:solidFill>
                  <a:srgbClr val="FFFFFF"/>
                </a:solidFill>
              </a:rPr>
              <a:t>Components of Our Crisis Plan</a:t>
            </a:r>
          </a:p>
        </p:txBody>
      </p:sp>
      <p:sp>
        <p:nvSpPr>
          <p:cNvPr id="14" name="Rectangle 13">
            <a:extLst>
              <a:ext uri="{FF2B5EF4-FFF2-40B4-BE49-F238E27FC236}">
                <a16:creationId xmlns:a16="http://schemas.microsoft.com/office/drawing/2014/main" id="{46CD0D05-FF47-4ABB-841C-0600CADC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solidFill>
            <a:schemeClr val="bg2">
              <a:lumMod val="25000"/>
            </a:schemeClr>
          </a:soli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D050D0E-DD9E-CF78-1E02-B38CB0272E93}"/>
              </a:ext>
            </a:extLst>
          </p:cNvPr>
          <p:cNvSpPr>
            <a:spLocks noGrp="1"/>
          </p:cNvSpPr>
          <p:nvPr>
            <p:ph idx="1"/>
          </p:nvPr>
        </p:nvSpPr>
        <p:spPr>
          <a:xfrm>
            <a:off x="5150360" y="469900"/>
            <a:ext cx="5953630" cy="5405968"/>
          </a:xfrm>
        </p:spPr>
        <p:txBody>
          <a:bodyPr anchor="ctr">
            <a:normAutofit/>
          </a:bodyPr>
          <a:lstStyle/>
          <a:p>
            <a:r>
              <a:rPr lang="en-US" dirty="0">
                <a:solidFill>
                  <a:schemeClr val="bg1"/>
                </a:solidFill>
              </a:rPr>
              <a:t>Communication </a:t>
            </a:r>
          </a:p>
          <a:p>
            <a:pPr lvl="1"/>
            <a:r>
              <a:rPr lang="en-US" dirty="0">
                <a:solidFill>
                  <a:schemeClr val="bg1"/>
                </a:solidFill>
              </a:rPr>
              <a:t>Alerts throughout the school through PA systems and staff radios</a:t>
            </a:r>
          </a:p>
          <a:p>
            <a:pPr lvl="1"/>
            <a:r>
              <a:rPr lang="en-US" dirty="0">
                <a:solidFill>
                  <a:schemeClr val="bg1"/>
                </a:solidFill>
              </a:rPr>
              <a:t>Planned media and parent/guardian messages during a crisis</a:t>
            </a:r>
          </a:p>
          <a:p>
            <a:pPr marL="457200" lvl="1" indent="0">
              <a:buNone/>
            </a:pPr>
            <a:endParaRPr lang="en-US" dirty="0">
              <a:solidFill>
                <a:schemeClr val="bg1"/>
              </a:solidFill>
            </a:endParaRPr>
          </a:p>
        </p:txBody>
      </p:sp>
    </p:spTree>
    <p:extLst>
      <p:ext uri="{BB962C8B-B14F-4D97-AF65-F5344CB8AC3E}">
        <p14:creationId xmlns:p14="http://schemas.microsoft.com/office/powerpoint/2010/main" val="32064677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B7C4858-FAA3-4226-A856-193A01910E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8C1B503-0291-4E82-A65E-72D604D9F6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accent1"/>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3F836C5-9601-4982-A121-CCA49BF7BA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bg2"/>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E0B17F53-31F5-9849-8FE5-463E8180DAF9}"/>
              </a:ext>
            </a:extLst>
          </p:cNvPr>
          <p:cNvSpPr>
            <a:spLocks noGrp="1"/>
          </p:cNvSpPr>
          <p:nvPr>
            <p:ph type="title"/>
          </p:nvPr>
        </p:nvSpPr>
        <p:spPr>
          <a:xfrm>
            <a:off x="952108" y="954756"/>
            <a:ext cx="2730414" cy="4946003"/>
          </a:xfrm>
        </p:spPr>
        <p:txBody>
          <a:bodyPr>
            <a:normAutofit/>
          </a:bodyPr>
          <a:lstStyle/>
          <a:p>
            <a:r>
              <a:rPr lang="en-US" sz="3700">
                <a:solidFill>
                  <a:srgbClr val="FFFFFF"/>
                </a:solidFill>
              </a:rPr>
              <a:t>Components of Our Crisis Plan</a:t>
            </a:r>
          </a:p>
        </p:txBody>
      </p:sp>
      <p:sp>
        <p:nvSpPr>
          <p:cNvPr id="14" name="Rectangle 13">
            <a:extLst>
              <a:ext uri="{FF2B5EF4-FFF2-40B4-BE49-F238E27FC236}">
                <a16:creationId xmlns:a16="http://schemas.microsoft.com/office/drawing/2014/main" id="{46CD0D05-FF47-4ABB-841C-0600CADC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solidFill>
            <a:schemeClr val="bg2">
              <a:lumMod val="25000"/>
            </a:schemeClr>
          </a:soli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AB4C056-ADD9-64AD-6789-7138AE854692}"/>
              </a:ext>
            </a:extLst>
          </p:cNvPr>
          <p:cNvSpPr>
            <a:spLocks noGrp="1"/>
          </p:cNvSpPr>
          <p:nvPr>
            <p:ph idx="1"/>
          </p:nvPr>
        </p:nvSpPr>
        <p:spPr>
          <a:xfrm>
            <a:off x="5150360" y="469900"/>
            <a:ext cx="5953630" cy="5405968"/>
          </a:xfrm>
        </p:spPr>
        <p:txBody>
          <a:bodyPr anchor="ctr">
            <a:normAutofit/>
          </a:bodyPr>
          <a:lstStyle/>
          <a:p>
            <a:r>
              <a:rPr lang="en-US" dirty="0">
                <a:solidFill>
                  <a:schemeClr val="bg1"/>
                </a:solidFill>
              </a:rPr>
              <a:t>Evacuation </a:t>
            </a:r>
          </a:p>
          <a:p>
            <a:pPr lvl="1"/>
            <a:r>
              <a:rPr lang="en-US" dirty="0">
                <a:solidFill>
                  <a:schemeClr val="bg1"/>
                </a:solidFill>
              </a:rPr>
              <a:t>Established evacuation routes for each classroom or section of the building </a:t>
            </a:r>
          </a:p>
          <a:p>
            <a:pPr lvl="1"/>
            <a:r>
              <a:rPr lang="en-US" dirty="0">
                <a:solidFill>
                  <a:schemeClr val="bg1"/>
                </a:solidFill>
              </a:rPr>
              <a:t>Staff having rosters of their students to check them in after evacuation</a:t>
            </a:r>
          </a:p>
          <a:p>
            <a:pPr lvl="1"/>
            <a:r>
              <a:rPr lang="en-US" dirty="0">
                <a:solidFill>
                  <a:schemeClr val="bg1"/>
                </a:solidFill>
              </a:rPr>
              <a:t>Having parent information and checking parent ID’s if students need to be picked up</a:t>
            </a:r>
          </a:p>
        </p:txBody>
      </p:sp>
    </p:spTree>
    <p:extLst>
      <p:ext uri="{BB962C8B-B14F-4D97-AF65-F5344CB8AC3E}">
        <p14:creationId xmlns:p14="http://schemas.microsoft.com/office/powerpoint/2010/main" val="26824904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B7C4858-FAA3-4226-A856-193A01910E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8C1B503-0291-4E82-A65E-72D604D9F6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accent1"/>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3F836C5-9601-4982-A121-CCA49BF7BA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bg2"/>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5C75FEB7-9399-DAF0-5DE4-B90569E8A705}"/>
              </a:ext>
            </a:extLst>
          </p:cNvPr>
          <p:cNvSpPr>
            <a:spLocks noGrp="1"/>
          </p:cNvSpPr>
          <p:nvPr>
            <p:ph type="title"/>
          </p:nvPr>
        </p:nvSpPr>
        <p:spPr>
          <a:xfrm>
            <a:off x="952108" y="954756"/>
            <a:ext cx="2730414" cy="4946003"/>
          </a:xfrm>
        </p:spPr>
        <p:txBody>
          <a:bodyPr>
            <a:normAutofit/>
          </a:bodyPr>
          <a:lstStyle/>
          <a:p>
            <a:r>
              <a:rPr lang="en-US" sz="3700">
                <a:solidFill>
                  <a:srgbClr val="FFFFFF"/>
                </a:solidFill>
              </a:rPr>
              <a:t>Components of Our Crisis Plan </a:t>
            </a:r>
          </a:p>
        </p:txBody>
      </p:sp>
      <p:sp>
        <p:nvSpPr>
          <p:cNvPr id="14" name="Rectangle 13">
            <a:extLst>
              <a:ext uri="{FF2B5EF4-FFF2-40B4-BE49-F238E27FC236}">
                <a16:creationId xmlns:a16="http://schemas.microsoft.com/office/drawing/2014/main" id="{46CD0D05-FF47-4ABB-841C-0600CADC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solidFill>
            <a:schemeClr val="bg2">
              <a:lumMod val="25000"/>
            </a:schemeClr>
          </a:soli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E8C5499-B299-BF39-E518-37895E85292C}"/>
              </a:ext>
            </a:extLst>
          </p:cNvPr>
          <p:cNvSpPr>
            <a:spLocks noGrp="1"/>
          </p:cNvSpPr>
          <p:nvPr>
            <p:ph idx="1"/>
          </p:nvPr>
        </p:nvSpPr>
        <p:spPr>
          <a:xfrm>
            <a:off x="5150360" y="469900"/>
            <a:ext cx="5953630" cy="5405968"/>
          </a:xfrm>
        </p:spPr>
        <p:txBody>
          <a:bodyPr anchor="ctr">
            <a:normAutofit/>
          </a:bodyPr>
          <a:lstStyle/>
          <a:p>
            <a:r>
              <a:rPr lang="en-US" dirty="0">
                <a:solidFill>
                  <a:schemeClr val="bg1"/>
                </a:solidFill>
              </a:rPr>
              <a:t>Training for Staff </a:t>
            </a:r>
          </a:p>
          <a:p>
            <a:pPr lvl="1"/>
            <a:r>
              <a:rPr lang="en-US" dirty="0">
                <a:solidFill>
                  <a:schemeClr val="bg1"/>
                </a:solidFill>
              </a:rPr>
              <a:t>Teachers and staff will complete yearly training and simulation exercises</a:t>
            </a:r>
          </a:p>
          <a:p>
            <a:pPr lvl="1"/>
            <a:r>
              <a:rPr lang="en-US" dirty="0">
                <a:solidFill>
                  <a:schemeClr val="bg1"/>
                </a:solidFill>
              </a:rPr>
              <a:t>We will run through different drills before students come to campus. Receiving feedback from staff to update and modify trainings </a:t>
            </a:r>
          </a:p>
          <a:p>
            <a:pPr lvl="1"/>
            <a:r>
              <a:rPr lang="en-US" dirty="0">
                <a:solidFill>
                  <a:schemeClr val="bg1"/>
                </a:solidFill>
              </a:rPr>
              <a:t>Coordinating with first responders to provide accurate and helpful training situations </a:t>
            </a:r>
          </a:p>
        </p:txBody>
      </p:sp>
    </p:spTree>
    <p:extLst>
      <p:ext uri="{BB962C8B-B14F-4D97-AF65-F5344CB8AC3E}">
        <p14:creationId xmlns:p14="http://schemas.microsoft.com/office/powerpoint/2010/main" val="24109569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947D7-B7CB-BB3D-5E43-F09698E026A4}"/>
              </a:ext>
            </a:extLst>
          </p:cNvPr>
          <p:cNvSpPr>
            <a:spLocks noGrp="1"/>
          </p:cNvSpPr>
          <p:nvPr>
            <p:ph type="title"/>
          </p:nvPr>
        </p:nvSpPr>
        <p:spPr>
          <a:xfrm>
            <a:off x="1295402" y="982132"/>
            <a:ext cx="9601196" cy="1303867"/>
          </a:xfrm>
        </p:spPr>
        <p:txBody>
          <a:bodyPr>
            <a:normAutofit/>
          </a:bodyPr>
          <a:lstStyle/>
          <a:p>
            <a:r>
              <a:rPr lang="en-US">
                <a:solidFill>
                  <a:srgbClr val="262626"/>
                </a:solidFill>
              </a:rPr>
              <a:t>Roles of Team Members</a:t>
            </a:r>
          </a:p>
        </p:txBody>
      </p:sp>
      <p:graphicFrame>
        <p:nvGraphicFramePr>
          <p:cNvPr id="5" name="Content Placeholder 2">
            <a:extLst>
              <a:ext uri="{FF2B5EF4-FFF2-40B4-BE49-F238E27FC236}">
                <a16:creationId xmlns:a16="http://schemas.microsoft.com/office/drawing/2014/main" id="{17DA82AE-4EC4-506A-EA3F-45F8EFDA12D2}"/>
              </a:ext>
            </a:extLst>
          </p:cNvPr>
          <p:cNvGraphicFramePr>
            <a:graphicFrameLocks noGrp="1"/>
          </p:cNvGraphicFramePr>
          <p:nvPr>
            <p:ph idx="1"/>
            <p:extLst>
              <p:ext uri="{D42A27DB-BD31-4B8C-83A1-F6EECF244321}">
                <p14:modId xmlns:p14="http://schemas.microsoft.com/office/powerpoint/2010/main" val="673109999"/>
              </p:ext>
            </p:extLst>
          </p:nvPr>
        </p:nvGraphicFramePr>
        <p:xfrm>
          <a:off x="1295400" y="2772384"/>
          <a:ext cx="9601197" cy="28748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449682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234E24-5323-90F4-2F09-227B818F2916}"/>
              </a:ext>
            </a:extLst>
          </p:cNvPr>
          <p:cNvSpPr>
            <a:spLocks noGrp="1"/>
          </p:cNvSpPr>
          <p:nvPr>
            <p:ph type="title"/>
          </p:nvPr>
        </p:nvSpPr>
        <p:spPr/>
        <p:txBody>
          <a:bodyPr/>
          <a:lstStyle/>
          <a:p>
            <a:r>
              <a:rPr lang="en-US" dirty="0"/>
              <a:t>First Steps in Gathering a Crisis Team</a:t>
            </a:r>
          </a:p>
        </p:txBody>
      </p:sp>
      <p:graphicFrame>
        <p:nvGraphicFramePr>
          <p:cNvPr id="5" name="Content Placeholder 2">
            <a:extLst>
              <a:ext uri="{FF2B5EF4-FFF2-40B4-BE49-F238E27FC236}">
                <a16:creationId xmlns:a16="http://schemas.microsoft.com/office/drawing/2014/main" id="{0898B0F8-0096-B3EE-02F3-9382F5E965C3}"/>
              </a:ext>
            </a:extLst>
          </p:cNvPr>
          <p:cNvGraphicFramePr>
            <a:graphicFrameLocks noGrp="1"/>
          </p:cNvGraphicFramePr>
          <p:nvPr>
            <p:ph idx="1"/>
          </p:nvPr>
        </p:nvGraphicFramePr>
        <p:xfrm>
          <a:off x="1295401" y="2556932"/>
          <a:ext cx="9601196" cy="33189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85654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EB8E3BF-F464-4900-8994-851061A9AD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Empty table and chairs in office break room">
            <a:extLst>
              <a:ext uri="{FF2B5EF4-FFF2-40B4-BE49-F238E27FC236}">
                <a16:creationId xmlns:a16="http://schemas.microsoft.com/office/drawing/2014/main" id="{2D8CC04E-6258-114E-1463-678511185AB9}"/>
              </a:ext>
            </a:extLst>
          </p:cNvPr>
          <p:cNvPicPr>
            <a:picLocks noChangeAspect="1"/>
          </p:cNvPicPr>
          <p:nvPr/>
        </p:nvPicPr>
        <p:blipFill>
          <a:blip r:embed="rId2">
            <a:alphaModFix amt="35000"/>
          </a:blip>
          <a:srcRect t="20495"/>
          <a:stretch>
            <a:fillRect/>
          </a:stretch>
        </p:blipFill>
        <p:spPr>
          <a:xfrm>
            <a:off x="20" y="10"/>
            <a:ext cx="12191980" cy="6857990"/>
          </a:xfrm>
          <a:prstGeom prst="rect">
            <a:avLst/>
          </a:prstGeom>
        </p:spPr>
      </p:pic>
      <p:sp>
        <p:nvSpPr>
          <p:cNvPr id="2" name="Title 1">
            <a:extLst>
              <a:ext uri="{FF2B5EF4-FFF2-40B4-BE49-F238E27FC236}">
                <a16:creationId xmlns:a16="http://schemas.microsoft.com/office/drawing/2014/main" id="{5CF7B3AE-A007-2F42-73C3-5C45CB15BB80}"/>
              </a:ext>
            </a:extLst>
          </p:cNvPr>
          <p:cNvSpPr>
            <a:spLocks noGrp="1"/>
          </p:cNvSpPr>
          <p:nvPr>
            <p:ph type="title"/>
          </p:nvPr>
        </p:nvSpPr>
        <p:spPr>
          <a:xfrm>
            <a:off x="1295402" y="982132"/>
            <a:ext cx="9601196" cy="1303867"/>
          </a:xfrm>
        </p:spPr>
        <p:txBody>
          <a:bodyPr>
            <a:normAutofit/>
          </a:bodyPr>
          <a:lstStyle/>
          <a:p>
            <a:pPr>
              <a:lnSpc>
                <a:spcPct val="90000"/>
              </a:lnSpc>
            </a:pPr>
            <a:r>
              <a:rPr lang="en-US" sz="4100">
                <a:solidFill>
                  <a:srgbClr val="FFFFFF"/>
                </a:solidFill>
              </a:rPr>
              <a:t>Addressing Spiritual Needs of Students Following a Crisis Situation</a:t>
            </a:r>
          </a:p>
        </p:txBody>
      </p:sp>
      <p:cxnSp>
        <p:nvCxnSpPr>
          <p:cNvPr id="11" name="Straight Connector 10">
            <a:extLst>
              <a:ext uri="{FF2B5EF4-FFF2-40B4-BE49-F238E27FC236}">
                <a16:creationId xmlns:a16="http://schemas.microsoft.com/office/drawing/2014/main" id="{8E0602D6-3A81-42F8-AE67-1BAAFC967C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000" y="2421466"/>
            <a:ext cx="9144000" cy="0"/>
          </a:xfrm>
          <a:prstGeom prst="line">
            <a:avLst/>
          </a:prstGeom>
          <a:ln w="15875">
            <a:solidFill>
              <a:srgbClr val="FFFFFF"/>
            </a:solidFill>
          </a:ln>
        </p:spPr>
        <p:style>
          <a:lnRef idx="2">
            <a:schemeClr val="accent1"/>
          </a:lnRef>
          <a:fillRef idx="0">
            <a:schemeClr val="accent1"/>
          </a:fillRef>
          <a:effectRef idx="1">
            <a:schemeClr val="accent1"/>
          </a:effectRef>
          <a:fontRef idx="minor">
            <a:schemeClr val="tx1"/>
          </a:fontRef>
        </p:style>
      </p:cxnSp>
      <p:sp>
        <p:nvSpPr>
          <p:cNvPr id="3" name="Content Placeholder 2">
            <a:extLst>
              <a:ext uri="{FF2B5EF4-FFF2-40B4-BE49-F238E27FC236}">
                <a16:creationId xmlns:a16="http://schemas.microsoft.com/office/drawing/2014/main" id="{BF77A11C-476A-7545-A1A4-4CE32C7756AB}"/>
              </a:ext>
            </a:extLst>
          </p:cNvPr>
          <p:cNvSpPr>
            <a:spLocks noGrp="1"/>
          </p:cNvSpPr>
          <p:nvPr>
            <p:ph idx="1"/>
          </p:nvPr>
        </p:nvSpPr>
        <p:spPr>
          <a:xfrm>
            <a:off x="1295401" y="2556932"/>
            <a:ext cx="9601196" cy="3318936"/>
          </a:xfrm>
        </p:spPr>
        <p:txBody>
          <a:bodyPr>
            <a:normAutofit/>
          </a:bodyPr>
          <a:lstStyle/>
          <a:p>
            <a:pPr>
              <a:lnSpc>
                <a:spcPct val="90000"/>
              </a:lnSpc>
            </a:pPr>
            <a:r>
              <a:rPr lang="en-US" sz="1500" dirty="0">
                <a:solidFill>
                  <a:srgbClr val="FFFFFF"/>
                </a:solidFill>
              </a:rPr>
              <a:t>When addressing spiritual needs of students, we must be mindful of the ASCA guidelines as well as the ethical guidelines around faith in public school settings. </a:t>
            </a:r>
          </a:p>
          <a:p>
            <a:pPr>
              <a:lnSpc>
                <a:spcPct val="90000"/>
              </a:lnSpc>
            </a:pPr>
            <a:r>
              <a:rPr lang="en-US" sz="1500" dirty="0">
                <a:solidFill>
                  <a:srgbClr val="FFFFFF"/>
                </a:solidFill>
              </a:rPr>
              <a:t>However, school counselors can,</a:t>
            </a:r>
          </a:p>
          <a:p>
            <a:pPr lvl="1">
              <a:lnSpc>
                <a:spcPct val="90000"/>
              </a:lnSpc>
            </a:pPr>
            <a:r>
              <a:rPr lang="en-US" sz="1500" dirty="0">
                <a:solidFill>
                  <a:srgbClr val="FFFFFF"/>
                </a:solidFill>
              </a:rPr>
              <a:t>Provide safe spaces for students to to find spiritual grounding such as reflection rooms. It is important to note that these spaces are voluntary for students, they should not be forced to attend. </a:t>
            </a:r>
          </a:p>
          <a:p>
            <a:pPr lvl="1">
              <a:lnSpc>
                <a:spcPct val="90000"/>
              </a:lnSpc>
            </a:pPr>
            <a:r>
              <a:rPr lang="en-US" sz="1500" dirty="0">
                <a:solidFill>
                  <a:srgbClr val="FFFFFF"/>
                </a:solidFill>
              </a:rPr>
              <a:t>We can also partner with faith-based leaders in the area for discussion or group meetings outside of school hours and with parent permission</a:t>
            </a:r>
          </a:p>
          <a:p>
            <a:pPr lvl="1">
              <a:lnSpc>
                <a:spcPct val="90000"/>
              </a:lnSpc>
            </a:pPr>
            <a:r>
              <a:rPr lang="en-US" sz="1500" dirty="0">
                <a:solidFill>
                  <a:srgbClr val="FFFFFF"/>
                </a:solidFill>
              </a:rPr>
              <a:t>Organizing memorial services outside of school or moments of silence within the school day can also provide healing</a:t>
            </a:r>
          </a:p>
        </p:txBody>
      </p:sp>
    </p:spTree>
    <p:extLst>
      <p:ext uri="{BB962C8B-B14F-4D97-AF65-F5344CB8AC3E}">
        <p14:creationId xmlns:p14="http://schemas.microsoft.com/office/powerpoint/2010/main" val="3782745844"/>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EB8E3BF-F464-4900-8994-851061A9AD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Hands holding each other's wrists and interlinked to form a circle">
            <a:extLst>
              <a:ext uri="{FF2B5EF4-FFF2-40B4-BE49-F238E27FC236}">
                <a16:creationId xmlns:a16="http://schemas.microsoft.com/office/drawing/2014/main" id="{5422A55F-5053-861B-9749-DF81430CBE7C}"/>
              </a:ext>
            </a:extLst>
          </p:cNvPr>
          <p:cNvPicPr>
            <a:picLocks noChangeAspect="1"/>
          </p:cNvPicPr>
          <p:nvPr/>
        </p:nvPicPr>
        <p:blipFill>
          <a:blip r:embed="rId2">
            <a:alphaModFix amt="35000"/>
          </a:blip>
          <a:srcRect b="15730"/>
          <a:stretch>
            <a:fillRect/>
          </a:stretch>
        </p:blipFill>
        <p:spPr>
          <a:xfrm>
            <a:off x="20" y="10"/>
            <a:ext cx="12191980" cy="6857990"/>
          </a:xfrm>
          <a:prstGeom prst="rect">
            <a:avLst/>
          </a:prstGeom>
        </p:spPr>
      </p:pic>
      <p:sp>
        <p:nvSpPr>
          <p:cNvPr id="2" name="Title 1">
            <a:extLst>
              <a:ext uri="{FF2B5EF4-FFF2-40B4-BE49-F238E27FC236}">
                <a16:creationId xmlns:a16="http://schemas.microsoft.com/office/drawing/2014/main" id="{36C52880-6B95-4B6F-817F-847DDBD36982}"/>
              </a:ext>
            </a:extLst>
          </p:cNvPr>
          <p:cNvSpPr>
            <a:spLocks noGrp="1"/>
          </p:cNvSpPr>
          <p:nvPr>
            <p:ph type="title"/>
          </p:nvPr>
        </p:nvSpPr>
        <p:spPr>
          <a:xfrm>
            <a:off x="1295402" y="982132"/>
            <a:ext cx="9601196" cy="1303867"/>
          </a:xfrm>
        </p:spPr>
        <p:txBody>
          <a:bodyPr>
            <a:normAutofit/>
          </a:bodyPr>
          <a:lstStyle/>
          <a:p>
            <a:r>
              <a:rPr lang="en-US">
                <a:solidFill>
                  <a:srgbClr val="FFFFFF"/>
                </a:solidFill>
              </a:rPr>
              <a:t>Partnering with Faith-Based Organizations</a:t>
            </a:r>
          </a:p>
        </p:txBody>
      </p:sp>
      <p:cxnSp>
        <p:nvCxnSpPr>
          <p:cNvPr id="11" name="Straight Connector 10">
            <a:extLst>
              <a:ext uri="{FF2B5EF4-FFF2-40B4-BE49-F238E27FC236}">
                <a16:creationId xmlns:a16="http://schemas.microsoft.com/office/drawing/2014/main" id="{8E0602D6-3A81-42F8-AE67-1BAAFC967C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000" y="2421466"/>
            <a:ext cx="9144000" cy="0"/>
          </a:xfrm>
          <a:prstGeom prst="line">
            <a:avLst/>
          </a:prstGeom>
          <a:ln w="15875">
            <a:solidFill>
              <a:srgbClr val="FFFFFF"/>
            </a:solidFill>
          </a:ln>
        </p:spPr>
        <p:style>
          <a:lnRef idx="2">
            <a:schemeClr val="accent1"/>
          </a:lnRef>
          <a:fillRef idx="0">
            <a:schemeClr val="accent1"/>
          </a:fillRef>
          <a:effectRef idx="1">
            <a:schemeClr val="accent1"/>
          </a:effectRef>
          <a:fontRef idx="minor">
            <a:schemeClr val="tx1"/>
          </a:fontRef>
        </p:style>
      </p:cxnSp>
      <p:sp>
        <p:nvSpPr>
          <p:cNvPr id="3" name="Content Placeholder 2">
            <a:extLst>
              <a:ext uri="{FF2B5EF4-FFF2-40B4-BE49-F238E27FC236}">
                <a16:creationId xmlns:a16="http://schemas.microsoft.com/office/drawing/2014/main" id="{A8D4B324-2235-F0F4-0A70-5BE5F7172BFE}"/>
              </a:ext>
            </a:extLst>
          </p:cNvPr>
          <p:cNvSpPr>
            <a:spLocks noGrp="1"/>
          </p:cNvSpPr>
          <p:nvPr>
            <p:ph idx="1"/>
          </p:nvPr>
        </p:nvSpPr>
        <p:spPr>
          <a:xfrm>
            <a:off x="1295401" y="2556932"/>
            <a:ext cx="9601196" cy="3318936"/>
          </a:xfrm>
        </p:spPr>
        <p:txBody>
          <a:bodyPr>
            <a:normAutofit/>
          </a:bodyPr>
          <a:lstStyle/>
          <a:p>
            <a:r>
              <a:rPr lang="en-US" dirty="0">
                <a:solidFill>
                  <a:srgbClr val="FFFFFF"/>
                </a:solidFill>
              </a:rPr>
              <a:t>After traumatic events, communities come together to support all those hurting. This is why it is important to partner with faith-based organizations if students desire faith-based healing. </a:t>
            </a:r>
          </a:p>
          <a:p>
            <a:r>
              <a:rPr lang="en-US" dirty="0">
                <a:solidFill>
                  <a:srgbClr val="FFFFFF"/>
                </a:solidFill>
              </a:rPr>
              <a:t>We can create relationships with local churches and youth ministries to assist our students following a crisis situation</a:t>
            </a:r>
          </a:p>
          <a:p>
            <a:r>
              <a:rPr lang="en-US" dirty="0">
                <a:solidFill>
                  <a:srgbClr val="FFFFFF"/>
                </a:solidFill>
              </a:rPr>
              <a:t>They can provide emotional and spiritual support through grief counseling, memorial services and support groups for students and families outside of schooling hours</a:t>
            </a:r>
          </a:p>
        </p:txBody>
      </p:sp>
    </p:spTree>
    <p:extLst>
      <p:ext uri="{BB962C8B-B14F-4D97-AF65-F5344CB8AC3E}">
        <p14:creationId xmlns:p14="http://schemas.microsoft.com/office/powerpoint/2010/main" val="1162989040"/>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11FACCD-8B95-4879-B20F-26F41E8BC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9B2A7AA-2C45-40F0-B861-4EB9AA9F66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accent1"/>
          </a:solidFill>
          <a:ln>
            <a:noFill/>
          </a:ln>
          <a:effectLst>
            <a:innerShdw blurRad="63500" dist="508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2E2A885-03D6-1F30-B031-11E27F795844}"/>
              </a:ext>
            </a:extLst>
          </p:cNvPr>
          <p:cNvSpPr>
            <a:spLocks noGrp="1"/>
          </p:cNvSpPr>
          <p:nvPr>
            <p:ph type="title"/>
          </p:nvPr>
        </p:nvSpPr>
        <p:spPr>
          <a:xfrm>
            <a:off x="640080" y="635508"/>
            <a:ext cx="3354470" cy="5586984"/>
          </a:xfrm>
        </p:spPr>
        <p:txBody>
          <a:bodyPr>
            <a:normAutofit/>
          </a:bodyPr>
          <a:lstStyle/>
          <a:p>
            <a:r>
              <a:rPr lang="en-US" sz="4800">
                <a:solidFill>
                  <a:srgbClr val="FFFFFF"/>
                </a:solidFill>
              </a:rPr>
              <a:t>Evaluation of Crisis Plan</a:t>
            </a:r>
          </a:p>
        </p:txBody>
      </p:sp>
      <p:sp>
        <p:nvSpPr>
          <p:cNvPr id="12" name="Rectangle 11">
            <a:extLst>
              <a:ext uri="{FF2B5EF4-FFF2-40B4-BE49-F238E27FC236}">
                <a16:creationId xmlns:a16="http://schemas.microsoft.com/office/drawing/2014/main" id="{3CE3689C-E8F8-4542-8800-E68B764AFD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746" y="0"/>
            <a:ext cx="7537704" cy="68580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E17B154-7587-0BFC-F35E-558B55F1D704}"/>
              </a:ext>
            </a:extLst>
          </p:cNvPr>
          <p:cNvSpPr>
            <a:spLocks noGrp="1"/>
          </p:cNvSpPr>
          <p:nvPr>
            <p:ph idx="1"/>
          </p:nvPr>
        </p:nvSpPr>
        <p:spPr>
          <a:xfrm>
            <a:off x="5456262" y="793889"/>
            <a:ext cx="5935673" cy="5174774"/>
          </a:xfrm>
        </p:spPr>
        <p:txBody>
          <a:bodyPr anchor="ctr">
            <a:normAutofit/>
          </a:bodyPr>
          <a:lstStyle/>
          <a:p>
            <a:pPr>
              <a:lnSpc>
                <a:spcPct val="90000"/>
              </a:lnSpc>
            </a:pPr>
            <a:r>
              <a:rPr lang="en-US" sz="1700" dirty="0">
                <a:solidFill>
                  <a:schemeClr val="bg1"/>
                </a:solidFill>
              </a:rPr>
              <a:t>A crisis plan should undergo ongoing evaluation and updates to support students needs </a:t>
            </a:r>
          </a:p>
          <a:p>
            <a:pPr lvl="1">
              <a:lnSpc>
                <a:spcPct val="90000"/>
              </a:lnSpc>
            </a:pPr>
            <a:r>
              <a:rPr lang="en-US" sz="1700" dirty="0">
                <a:solidFill>
                  <a:schemeClr val="bg1"/>
                </a:solidFill>
              </a:rPr>
              <a:t>The crisis team will meet following a drill as well as a real crisis event </a:t>
            </a:r>
          </a:p>
          <a:p>
            <a:pPr lvl="2">
              <a:lnSpc>
                <a:spcPct val="90000"/>
              </a:lnSpc>
            </a:pPr>
            <a:r>
              <a:rPr lang="en-US" sz="1700" dirty="0">
                <a:solidFill>
                  <a:schemeClr val="bg1"/>
                </a:solidFill>
              </a:rPr>
              <a:t>We will discuss what went well, what didn’t do well and what changes can be made to better address needs </a:t>
            </a:r>
          </a:p>
          <a:p>
            <a:pPr lvl="1">
              <a:lnSpc>
                <a:spcPct val="90000"/>
              </a:lnSpc>
            </a:pPr>
            <a:r>
              <a:rPr lang="en-US" sz="1700" dirty="0">
                <a:solidFill>
                  <a:schemeClr val="bg1"/>
                </a:solidFill>
              </a:rPr>
              <a:t>We will also allow for students and staff to give feedback of how they felt safe and how clear the procedures were to understand</a:t>
            </a:r>
          </a:p>
          <a:p>
            <a:pPr lvl="1">
              <a:lnSpc>
                <a:spcPct val="90000"/>
              </a:lnSpc>
            </a:pPr>
            <a:r>
              <a:rPr lang="en-US" sz="1700" dirty="0">
                <a:solidFill>
                  <a:schemeClr val="bg1"/>
                </a:solidFill>
              </a:rPr>
              <a:t>During school board meetings, parents and the community can give feedback on our crisis plan following a presentation of it</a:t>
            </a:r>
          </a:p>
          <a:p>
            <a:pPr lvl="1">
              <a:lnSpc>
                <a:spcPct val="90000"/>
              </a:lnSpc>
            </a:pPr>
            <a:r>
              <a:rPr lang="en-US" sz="1700" dirty="0">
                <a:solidFill>
                  <a:schemeClr val="bg1"/>
                </a:solidFill>
              </a:rPr>
              <a:t>We should also keep track of the number of drills the school completed over the year, how many students take advantage of post-crisis counseling and overall student mental health following these events. This will be tracked by the school counselor following a crisis event </a:t>
            </a:r>
          </a:p>
        </p:txBody>
      </p:sp>
      <p:sp>
        <p:nvSpPr>
          <p:cNvPr id="14" name="Rectangle 13">
            <a:extLst>
              <a:ext uri="{FF2B5EF4-FFF2-40B4-BE49-F238E27FC236}">
                <a16:creationId xmlns:a16="http://schemas.microsoft.com/office/drawing/2014/main" id="{52467CA7-F767-4582-9BB7-0B1AF75DF7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76310" y="320040"/>
            <a:ext cx="6894576" cy="6217920"/>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24239504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2BAD7-4A3F-F191-86AA-E133FFBC5ED6}"/>
              </a:ext>
            </a:extLst>
          </p:cNvPr>
          <p:cNvSpPr>
            <a:spLocks noGrp="1"/>
          </p:cNvSpPr>
          <p:nvPr>
            <p:ph type="title"/>
          </p:nvPr>
        </p:nvSpPr>
        <p:spPr/>
        <p:txBody>
          <a:bodyPr/>
          <a:lstStyle/>
          <a:p>
            <a:r>
              <a:rPr lang="en-US" dirty="0"/>
              <a:t>References </a:t>
            </a:r>
          </a:p>
        </p:txBody>
      </p:sp>
      <p:sp>
        <p:nvSpPr>
          <p:cNvPr id="3" name="Content Placeholder 2">
            <a:extLst>
              <a:ext uri="{FF2B5EF4-FFF2-40B4-BE49-F238E27FC236}">
                <a16:creationId xmlns:a16="http://schemas.microsoft.com/office/drawing/2014/main" id="{65DBCB1F-2D6D-B691-6D4A-28EDF645A252}"/>
              </a:ext>
            </a:extLst>
          </p:cNvPr>
          <p:cNvSpPr>
            <a:spLocks noGrp="1"/>
          </p:cNvSpPr>
          <p:nvPr>
            <p:ph idx="1"/>
          </p:nvPr>
        </p:nvSpPr>
        <p:spPr/>
        <p:txBody>
          <a:bodyPr>
            <a:normAutofit/>
          </a:bodyPr>
          <a:lstStyle/>
          <a:p>
            <a:pPr marL="0" indent="-457200">
              <a:buNone/>
            </a:pPr>
            <a:r>
              <a:rPr lang="en-US" sz="1200" dirty="0"/>
              <a:t>American School Counselor Association. (2025). </a:t>
            </a:r>
            <a:r>
              <a:rPr lang="en-US" sz="1200" i="1" dirty="0"/>
              <a:t>The school counselor and safe schools and crisis response.</a:t>
            </a:r>
            <a:r>
              <a:rPr lang="en-US" sz="1200" dirty="0"/>
              <a:t> </a:t>
            </a:r>
            <a:r>
              <a:rPr lang="en-US" sz="1200" dirty="0">
                <a:hlinkClick r:id="rId2"/>
              </a:rPr>
              <a:t>https://www.schoolcounselor.org/Standards-Positions/Position-Statements/ASCA-Position-Statements/The-School-Counselor-and-Safe-Schools-and-Crisis-R</a:t>
            </a:r>
            <a:r>
              <a:rPr lang="en-US" sz="1200" dirty="0"/>
              <a:t> </a:t>
            </a:r>
          </a:p>
          <a:p>
            <a:pPr marL="0" indent="-457200">
              <a:buNone/>
            </a:pPr>
            <a:r>
              <a:rPr lang="en-US" sz="1200" dirty="0"/>
              <a:t>Panchal, N., &amp; Zitter, S. (2025, March 18). Examining school shootings at the national and state level and mental health implications | KFF. KFF. https://</a:t>
            </a:r>
            <a:r>
              <a:rPr lang="en-US" sz="1200" dirty="0" err="1"/>
              <a:t>www.kff.org</a:t>
            </a:r>
            <a:r>
              <a:rPr lang="en-US" sz="1200" dirty="0"/>
              <a:t>/mental-health/issue-brief/examining-school-shootings-at-the-national-and-state-level-and-mental-health-implications</a:t>
            </a:r>
          </a:p>
          <a:p>
            <a:pPr marL="0" indent="-457200">
              <a:buNone/>
            </a:pPr>
            <a:r>
              <a:rPr lang="en-US" sz="1200" dirty="0"/>
              <a:t>U.S. Department of Education, Spellings, M., Price, D., Modzeleski, B., Deshpande, C., &amp; Medearis, J. (2007). Practical Information on Crisis Planning: a guide for schools and communities. https://www2.ed.gov/admins/lead/safety/</a:t>
            </a:r>
            <a:r>
              <a:rPr lang="en-US" sz="1200" dirty="0" err="1"/>
              <a:t>emergencyplan</a:t>
            </a:r>
            <a:r>
              <a:rPr lang="en-US" sz="1200" dirty="0"/>
              <a:t>/</a:t>
            </a:r>
            <a:r>
              <a:rPr lang="en-US" sz="1200" dirty="0" err="1"/>
              <a:t>crisisplanning.pdf</a:t>
            </a:r>
            <a:endParaRPr lang="en-US" sz="1200" dirty="0"/>
          </a:p>
          <a:p>
            <a:pPr marL="0" indent="-457200">
              <a:buNone/>
            </a:pPr>
            <a:r>
              <a:rPr lang="en-US" sz="1200" dirty="0"/>
              <a:t>Violent Threats and Incidents in schools — the Educator’s school safety network. (n.d.). The Educator’s School Safety Network. https://</a:t>
            </a:r>
            <a:r>
              <a:rPr lang="en-US" sz="1200" dirty="0" err="1"/>
              <a:t>eschoolsafety.org</a:t>
            </a:r>
            <a:r>
              <a:rPr lang="en-US" sz="1200" dirty="0"/>
              <a:t>/violence</a:t>
            </a:r>
          </a:p>
          <a:p>
            <a:pPr marL="0" indent="-457200">
              <a:buNone/>
            </a:pPr>
            <a:r>
              <a:rPr lang="en-US" sz="1200" dirty="0"/>
              <a:t>Over half of public schools report staffing and funding limit their efforts to effectively provide mental health services to students in need. Press Release - Over Half of Public Schools Report Staffing and Funding Limit Their Efforts to Effectively Provide Mental Health Services to Students in Need - May 9, 2024. (2024, May 9). https://</a:t>
            </a:r>
            <a:r>
              <a:rPr lang="en-US" sz="1200" dirty="0" err="1"/>
              <a:t>nces.ed.gov</a:t>
            </a:r>
            <a:r>
              <a:rPr lang="en-US" sz="1200" dirty="0"/>
              <a:t>/</a:t>
            </a:r>
            <a:r>
              <a:rPr lang="en-US" sz="1200" dirty="0" err="1"/>
              <a:t>whatsnew</a:t>
            </a:r>
            <a:r>
              <a:rPr lang="en-US" sz="1200" dirty="0"/>
              <a:t>/</a:t>
            </a:r>
            <a:r>
              <a:rPr lang="en-US" sz="1200" dirty="0" err="1"/>
              <a:t>press_releases</a:t>
            </a:r>
            <a:r>
              <a:rPr lang="en-US" sz="1200" dirty="0"/>
              <a:t>/5_9_2024.asp?utm</a:t>
            </a:r>
          </a:p>
          <a:p>
            <a:pPr marL="0" indent="0">
              <a:buNone/>
            </a:pPr>
            <a:endParaRPr lang="en-US" sz="1200" dirty="0"/>
          </a:p>
          <a:p>
            <a:pPr marL="0" indent="0">
              <a:buNone/>
            </a:pPr>
            <a:endParaRPr lang="en-US" dirty="0"/>
          </a:p>
        </p:txBody>
      </p:sp>
    </p:spTree>
    <p:extLst>
      <p:ext uri="{BB962C8B-B14F-4D97-AF65-F5344CB8AC3E}">
        <p14:creationId xmlns:p14="http://schemas.microsoft.com/office/powerpoint/2010/main" val="768125630"/>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Red Violet">
      <a:dk1>
        <a:sysClr val="windowText" lastClr="000000"/>
      </a:dk1>
      <a:lt1>
        <a:sysClr val="window" lastClr="FFFFFF"/>
      </a:lt1>
      <a:dk2>
        <a:srgbClr val="454551"/>
      </a:dk2>
      <a:lt2>
        <a:srgbClr val="D8D9DC"/>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Metadata/LabelInfo.xml><?xml version="1.0" encoding="utf-8"?>
<clbl:labelList xmlns:clbl="http://schemas.microsoft.com/office/2020/mipLabelMetadata">
  <clbl:label id="{baf8218e-b302-4465-a993-4a39c97251b2}" enabled="0" method="" siteId="{baf8218e-b302-4465-a993-4a39c97251b2}" removed="1"/>
</clbl:labelList>
</file>

<file path=docProps/app.xml><?xml version="1.0" encoding="utf-8"?>
<Properties xmlns="http://schemas.openxmlformats.org/officeDocument/2006/extended-properties" xmlns:vt="http://schemas.openxmlformats.org/officeDocument/2006/docPropsVTypes">
  <Template/>
  <TotalTime>144</TotalTime>
  <Words>1683</Words>
  <Application>Microsoft Macintosh PowerPoint</Application>
  <PresentationFormat>Widescreen</PresentationFormat>
  <Paragraphs>120</Paragraphs>
  <Slides>17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Garamond</vt:lpstr>
      <vt:lpstr>Organic</vt:lpstr>
      <vt:lpstr>Crisis Plan in a High School Setting</vt:lpstr>
      <vt:lpstr>Kaltura Link </vt:lpstr>
      <vt:lpstr>What Does Crisis Look Like in Schools?</vt:lpstr>
      <vt:lpstr>Sequence of Crisis Management</vt:lpstr>
      <vt:lpstr>Crisis Impacts in Schools </vt:lpstr>
      <vt:lpstr>Components of a Crisis Plan</vt:lpstr>
      <vt:lpstr>Components of Our Crisis Plan</vt:lpstr>
      <vt:lpstr>Components of Our Crisis Plan</vt:lpstr>
      <vt:lpstr>Components of Our Crisis Plan</vt:lpstr>
      <vt:lpstr>Components of Our Crisis Plan</vt:lpstr>
      <vt:lpstr>Components of Our Crisis Plan </vt:lpstr>
      <vt:lpstr>Roles of Team Members</vt:lpstr>
      <vt:lpstr>First Steps in Gathering a Crisis Team</vt:lpstr>
      <vt:lpstr>Addressing Spiritual Needs of Students Following a Crisis Situation</vt:lpstr>
      <vt:lpstr>Partnering with Faith-Based Organizations</vt:lpstr>
      <vt:lpstr>Evaluation of Crisis Plan</vt:lpstr>
      <vt:lpstr>References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Schif, Bailey Ann</dc:creator>
  <cp:lastModifiedBy>Schif, Bailey Ann</cp:lastModifiedBy>
  <cp:revision>4</cp:revision>
  <dcterms:created xsi:type="dcterms:W3CDTF">2025-08-02T19:49:58Z</dcterms:created>
  <dcterms:modified xsi:type="dcterms:W3CDTF">2025-08-02T22:14:45Z</dcterms:modified>
</cp:coreProperties>
</file>