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57" r:id="rId3"/>
    <p:sldId id="259" r:id="rId4"/>
    <p:sldId id="260" r:id="rId5"/>
    <p:sldId id="261" r:id="rId6"/>
    <p:sldId id="262" r:id="rId7"/>
    <p:sldId id="263" r:id="rId8"/>
    <p:sldId id="264" r:id="rId9"/>
    <p:sldId id="265" r:id="rId10"/>
    <p:sldId id="266" r:id="rId11"/>
    <p:sldId id="268" r:id="rId12"/>
    <p:sldId id="269" r:id="rId13"/>
    <p:sldId id="270" r:id="rId14"/>
    <p:sldId id="272" r:id="rId15"/>
    <p:sldId id="271" r:id="rId16"/>
    <p:sldId id="273" r:id="rId17"/>
    <p:sldId id="274" r:id="rId18"/>
    <p:sldId id="25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5CE97E-C9CB-2748-A918-FD0082ED363F}" v="29" dt="2025-05-03T17:23:15.2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11"/>
    <p:restoredTop sz="72469"/>
  </p:normalViewPr>
  <p:slideViewPr>
    <p:cSldViewPr snapToGrid="0">
      <p:cViewPr>
        <p:scale>
          <a:sx n="108" d="100"/>
          <a:sy n="108" d="100"/>
        </p:scale>
        <p:origin x="160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f, Bailey Ann" userId="b7e44489-8ea7-48c4-b9d8-444c3fbec879" providerId="ADAL" clId="{105CE97E-C9CB-2748-A918-FD0082ED363F}"/>
    <pc:docChg chg="undo custSel addSld delSld modSld">
      <pc:chgData name="Schif, Bailey Ann" userId="b7e44489-8ea7-48c4-b9d8-444c3fbec879" providerId="ADAL" clId="{105CE97E-C9CB-2748-A918-FD0082ED363F}" dt="2025-05-04T19:45:25.765" v="17677" actId="313"/>
      <pc:docMkLst>
        <pc:docMk/>
      </pc:docMkLst>
      <pc:sldChg chg="addSp delSp modSp mod setBg">
        <pc:chgData name="Schif, Bailey Ann" userId="b7e44489-8ea7-48c4-b9d8-444c3fbec879" providerId="ADAL" clId="{105CE97E-C9CB-2748-A918-FD0082ED363F}" dt="2025-04-30T17:59:07.998" v="709" actId="26606"/>
        <pc:sldMkLst>
          <pc:docMk/>
          <pc:sldMk cId="1720362208" sldId="257"/>
        </pc:sldMkLst>
        <pc:spChg chg="mod">
          <ac:chgData name="Schif, Bailey Ann" userId="b7e44489-8ea7-48c4-b9d8-444c3fbec879" providerId="ADAL" clId="{105CE97E-C9CB-2748-A918-FD0082ED363F}" dt="2025-04-30T17:59:07.998" v="709" actId="26606"/>
          <ac:spMkLst>
            <pc:docMk/>
            <pc:sldMk cId="1720362208" sldId="257"/>
            <ac:spMk id="2" creationId="{7EE4E983-9A16-C797-30E6-C58A700CF274}"/>
          </ac:spMkLst>
        </pc:spChg>
        <pc:spChg chg="add">
          <ac:chgData name="Schif, Bailey Ann" userId="b7e44489-8ea7-48c4-b9d8-444c3fbec879" providerId="ADAL" clId="{105CE97E-C9CB-2748-A918-FD0082ED363F}" dt="2025-04-30T17:59:07.998" v="709" actId="26606"/>
          <ac:spMkLst>
            <pc:docMk/>
            <pc:sldMk cId="1720362208" sldId="257"/>
            <ac:spMk id="9" creationId="{F7422F06-6017-4361-8872-E0E2CEB20B48}"/>
          </ac:spMkLst>
        </pc:spChg>
        <pc:graphicFrameChg chg="add">
          <ac:chgData name="Schif, Bailey Ann" userId="b7e44489-8ea7-48c4-b9d8-444c3fbec879" providerId="ADAL" clId="{105CE97E-C9CB-2748-A918-FD0082ED363F}" dt="2025-04-30T17:59:07.998" v="709" actId="26606"/>
          <ac:graphicFrameMkLst>
            <pc:docMk/>
            <pc:sldMk cId="1720362208" sldId="257"/>
            <ac:graphicFrameMk id="5" creationId="{C7315CA6-821A-010D-2306-2F3F623C27BE}"/>
          </ac:graphicFrameMkLst>
        </pc:graphicFrameChg>
      </pc:sldChg>
      <pc:sldChg chg="modSp new mod">
        <pc:chgData name="Schif, Bailey Ann" userId="b7e44489-8ea7-48c4-b9d8-444c3fbec879" providerId="ADAL" clId="{105CE97E-C9CB-2748-A918-FD0082ED363F}" dt="2025-05-03T17:23:15.234" v="15158" actId="20577"/>
        <pc:sldMkLst>
          <pc:docMk/>
          <pc:sldMk cId="1298648510" sldId="258"/>
        </pc:sldMkLst>
        <pc:spChg chg="mod">
          <ac:chgData name="Schif, Bailey Ann" userId="b7e44489-8ea7-48c4-b9d8-444c3fbec879" providerId="ADAL" clId="{105CE97E-C9CB-2748-A918-FD0082ED363F}" dt="2025-04-30T17:57:39.763" v="596" actId="20577"/>
          <ac:spMkLst>
            <pc:docMk/>
            <pc:sldMk cId="1298648510" sldId="258"/>
            <ac:spMk id="2" creationId="{685CC205-734A-0094-3A2B-9A82249AC8A5}"/>
          </ac:spMkLst>
        </pc:spChg>
        <pc:spChg chg="mod">
          <ac:chgData name="Schif, Bailey Ann" userId="b7e44489-8ea7-48c4-b9d8-444c3fbec879" providerId="ADAL" clId="{105CE97E-C9CB-2748-A918-FD0082ED363F}" dt="2025-05-03T17:23:15.234" v="15158" actId="20577"/>
          <ac:spMkLst>
            <pc:docMk/>
            <pc:sldMk cId="1298648510" sldId="258"/>
            <ac:spMk id="3" creationId="{278F28F9-E7AD-4DA5-095C-4C53BA30F5D0}"/>
          </ac:spMkLst>
        </pc:spChg>
      </pc:sldChg>
      <pc:sldChg chg="addSp delSp modSp new mod setBg">
        <pc:chgData name="Schif, Bailey Ann" userId="b7e44489-8ea7-48c4-b9d8-444c3fbec879" providerId="ADAL" clId="{105CE97E-C9CB-2748-A918-FD0082ED363F}" dt="2025-04-30T18:03:06.106" v="952" actId="26606"/>
        <pc:sldMkLst>
          <pc:docMk/>
          <pc:sldMk cId="1279993891" sldId="259"/>
        </pc:sldMkLst>
        <pc:spChg chg="mod">
          <ac:chgData name="Schif, Bailey Ann" userId="b7e44489-8ea7-48c4-b9d8-444c3fbec879" providerId="ADAL" clId="{105CE97E-C9CB-2748-A918-FD0082ED363F}" dt="2025-04-30T18:03:06.106" v="952" actId="26606"/>
          <ac:spMkLst>
            <pc:docMk/>
            <pc:sldMk cId="1279993891" sldId="259"/>
            <ac:spMk id="2" creationId="{DF5E41CF-0C74-EC00-BDDC-461F035FD9FA}"/>
          </ac:spMkLst>
        </pc:spChg>
        <pc:spChg chg="mod ord">
          <ac:chgData name="Schif, Bailey Ann" userId="b7e44489-8ea7-48c4-b9d8-444c3fbec879" providerId="ADAL" clId="{105CE97E-C9CB-2748-A918-FD0082ED363F}" dt="2025-04-30T18:03:06.106" v="952" actId="26606"/>
          <ac:spMkLst>
            <pc:docMk/>
            <pc:sldMk cId="1279993891" sldId="259"/>
            <ac:spMk id="3" creationId="{C2F1C2CB-0A87-10BA-9842-B7D7CFC8F14B}"/>
          </ac:spMkLst>
        </pc:spChg>
        <pc:spChg chg="add">
          <ac:chgData name="Schif, Bailey Ann" userId="b7e44489-8ea7-48c4-b9d8-444c3fbec879" providerId="ADAL" clId="{105CE97E-C9CB-2748-A918-FD0082ED363F}" dt="2025-04-30T18:03:06.106" v="952" actId="26606"/>
          <ac:spMkLst>
            <pc:docMk/>
            <pc:sldMk cId="1279993891" sldId="259"/>
            <ac:spMk id="25" creationId="{4038CB10-1F5C-4D54-9DF7-12586DE5B007}"/>
          </ac:spMkLst>
        </pc:spChg>
        <pc:spChg chg="add">
          <ac:chgData name="Schif, Bailey Ann" userId="b7e44489-8ea7-48c4-b9d8-444c3fbec879" providerId="ADAL" clId="{105CE97E-C9CB-2748-A918-FD0082ED363F}" dt="2025-04-30T18:03:06.106" v="952" actId="26606"/>
          <ac:spMkLst>
            <pc:docMk/>
            <pc:sldMk cId="1279993891" sldId="259"/>
            <ac:spMk id="27" creationId="{73ED6512-6858-4552-B699-9A97FE9A4EA2}"/>
          </ac:spMkLst>
        </pc:spChg>
        <pc:picChg chg="add mod ord">
          <ac:chgData name="Schif, Bailey Ann" userId="b7e44489-8ea7-48c4-b9d8-444c3fbec879" providerId="ADAL" clId="{105CE97E-C9CB-2748-A918-FD0082ED363F}" dt="2025-04-30T18:03:06.106" v="952" actId="26606"/>
          <ac:picMkLst>
            <pc:docMk/>
            <pc:sldMk cId="1279993891" sldId="259"/>
            <ac:picMk id="5" creationId="{0234EAFE-A18A-694E-B129-4D06EA7908B5}"/>
          </ac:picMkLst>
        </pc:picChg>
        <pc:picChg chg="add mod">
          <ac:chgData name="Schif, Bailey Ann" userId="b7e44489-8ea7-48c4-b9d8-444c3fbec879" providerId="ADAL" clId="{105CE97E-C9CB-2748-A918-FD0082ED363F}" dt="2025-04-30T18:02:58.647" v="951" actId="14100"/>
          <ac:picMkLst>
            <pc:docMk/>
            <pc:sldMk cId="1279993891" sldId="259"/>
            <ac:picMk id="7" creationId="{FF766DA6-1DC2-679E-913C-1BA5025AC0BF}"/>
          </ac:picMkLst>
        </pc:picChg>
      </pc:sldChg>
      <pc:sldChg chg="addSp delSp modSp new mod setBg modNotesTx">
        <pc:chgData name="Schif, Bailey Ann" userId="b7e44489-8ea7-48c4-b9d8-444c3fbec879" providerId="ADAL" clId="{105CE97E-C9CB-2748-A918-FD0082ED363F}" dt="2025-04-30T18:20:55.405" v="1985" actId="33524"/>
        <pc:sldMkLst>
          <pc:docMk/>
          <pc:sldMk cId="2473389443" sldId="260"/>
        </pc:sldMkLst>
        <pc:spChg chg="mod">
          <ac:chgData name="Schif, Bailey Ann" userId="b7e44489-8ea7-48c4-b9d8-444c3fbec879" providerId="ADAL" clId="{105CE97E-C9CB-2748-A918-FD0082ED363F}" dt="2025-04-30T18:08:18.081" v="966" actId="26606"/>
          <ac:spMkLst>
            <pc:docMk/>
            <pc:sldMk cId="2473389443" sldId="260"/>
            <ac:spMk id="2" creationId="{68207DDE-DEDD-EC2E-38B5-C092846F4B04}"/>
          </ac:spMkLst>
        </pc:spChg>
        <pc:spChg chg="add">
          <ac:chgData name="Schif, Bailey Ann" userId="b7e44489-8ea7-48c4-b9d8-444c3fbec879" providerId="ADAL" clId="{105CE97E-C9CB-2748-A918-FD0082ED363F}" dt="2025-04-30T18:08:18.081" v="966" actId="26606"/>
          <ac:spMkLst>
            <pc:docMk/>
            <pc:sldMk cId="2473389443" sldId="260"/>
            <ac:spMk id="1033" creationId="{C23416DF-B283-4D9F-A625-146552CA9EDB}"/>
          </ac:spMkLst>
        </pc:spChg>
        <pc:spChg chg="add">
          <ac:chgData name="Schif, Bailey Ann" userId="b7e44489-8ea7-48c4-b9d8-444c3fbec879" providerId="ADAL" clId="{105CE97E-C9CB-2748-A918-FD0082ED363F}" dt="2025-04-30T18:08:18.081" v="966" actId="26606"/>
          <ac:spMkLst>
            <pc:docMk/>
            <pc:sldMk cId="2473389443" sldId="260"/>
            <ac:spMk id="1035" creationId="{73834904-4D9B-41F7-8DA6-0709FD9F7E9D}"/>
          </ac:spMkLst>
        </pc:spChg>
        <pc:spChg chg="add">
          <ac:chgData name="Schif, Bailey Ann" userId="b7e44489-8ea7-48c4-b9d8-444c3fbec879" providerId="ADAL" clId="{105CE97E-C9CB-2748-A918-FD0082ED363F}" dt="2025-04-30T18:08:18.081" v="966" actId="26606"/>
          <ac:spMkLst>
            <pc:docMk/>
            <pc:sldMk cId="2473389443" sldId="260"/>
            <ac:spMk id="1039" creationId="{1D2E3C52-528A-4049-BCAA-5460756BC033}"/>
          </ac:spMkLst>
        </pc:spChg>
        <pc:spChg chg="add">
          <ac:chgData name="Schif, Bailey Ann" userId="b7e44489-8ea7-48c4-b9d8-444c3fbec879" providerId="ADAL" clId="{105CE97E-C9CB-2748-A918-FD0082ED363F}" dt="2025-04-30T18:08:18.081" v="966" actId="26606"/>
          <ac:spMkLst>
            <pc:docMk/>
            <pc:sldMk cId="2473389443" sldId="260"/>
            <ac:spMk id="1041" creationId="{CD5B542C-8183-4445-AF4D-B23AAE3299EE}"/>
          </ac:spMkLst>
        </pc:spChg>
        <pc:picChg chg="add mod">
          <ac:chgData name="Schif, Bailey Ann" userId="b7e44489-8ea7-48c4-b9d8-444c3fbec879" providerId="ADAL" clId="{105CE97E-C9CB-2748-A918-FD0082ED363F}" dt="2025-04-30T18:08:18.081" v="966" actId="26606"/>
          <ac:picMkLst>
            <pc:docMk/>
            <pc:sldMk cId="2473389443" sldId="260"/>
            <ac:picMk id="1026" creationId="{D91C39AB-1BB1-9CA3-55B2-58FD60EF5DA8}"/>
          </ac:picMkLst>
        </pc:picChg>
        <pc:picChg chg="add mod">
          <ac:chgData name="Schif, Bailey Ann" userId="b7e44489-8ea7-48c4-b9d8-444c3fbec879" providerId="ADAL" clId="{105CE97E-C9CB-2748-A918-FD0082ED363F}" dt="2025-04-30T18:08:18.081" v="966" actId="26606"/>
          <ac:picMkLst>
            <pc:docMk/>
            <pc:sldMk cId="2473389443" sldId="260"/>
            <ac:picMk id="1028" creationId="{EB5B2A77-26E1-6A0D-EB3C-A4B4E802FA40}"/>
          </ac:picMkLst>
        </pc:picChg>
        <pc:cxnChg chg="add">
          <ac:chgData name="Schif, Bailey Ann" userId="b7e44489-8ea7-48c4-b9d8-444c3fbec879" providerId="ADAL" clId="{105CE97E-C9CB-2748-A918-FD0082ED363F}" dt="2025-04-30T18:08:18.081" v="966" actId="26606"/>
          <ac:cxnSpMkLst>
            <pc:docMk/>
            <pc:sldMk cId="2473389443" sldId="260"/>
            <ac:cxnSpMk id="1037" creationId="{C00D1207-ECAF-48E9-8834-2CE4D2198234}"/>
          </ac:cxnSpMkLst>
        </pc:cxnChg>
        <pc:cxnChg chg="add">
          <ac:chgData name="Schif, Bailey Ann" userId="b7e44489-8ea7-48c4-b9d8-444c3fbec879" providerId="ADAL" clId="{105CE97E-C9CB-2748-A918-FD0082ED363F}" dt="2025-04-30T18:08:18.081" v="966" actId="26606"/>
          <ac:cxnSpMkLst>
            <pc:docMk/>
            <pc:sldMk cId="2473389443" sldId="260"/>
            <ac:cxnSpMk id="1043" creationId="{84ED9B5A-5577-4CA5-97AA-0E5E2EA9756F}"/>
          </ac:cxnSpMkLst>
        </pc:cxnChg>
        <pc:cxnChg chg="add">
          <ac:chgData name="Schif, Bailey Ann" userId="b7e44489-8ea7-48c4-b9d8-444c3fbec879" providerId="ADAL" clId="{105CE97E-C9CB-2748-A918-FD0082ED363F}" dt="2025-04-30T18:08:18.081" v="966" actId="26606"/>
          <ac:cxnSpMkLst>
            <pc:docMk/>
            <pc:sldMk cId="2473389443" sldId="260"/>
            <ac:cxnSpMk id="1045" creationId="{2724283B-587C-4A0E-A50E-B8914975B48A}"/>
          </ac:cxnSpMkLst>
        </pc:cxnChg>
      </pc:sldChg>
      <pc:sldChg chg="addSp delSp modSp new mod setBg modNotesTx">
        <pc:chgData name="Schif, Bailey Ann" userId="b7e44489-8ea7-48c4-b9d8-444c3fbec879" providerId="ADAL" clId="{105CE97E-C9CB-2748-A918-FD0082ED363F}" dt="2025-04-30T18:37:57.332" v="2595" actId="20577"/>
        <pc:sldMkLst>
          <pc:docMk/>
          <pc:sldMk cId="3229988221" sldId="261"/>
        </pc:sldMkLst>
        <pc:spChg chg="mod">
          <ac:chgData name="Schif, Bailey Ann" userId="b7e44489-8ea7-48c4-b9d8-444c3fbec879" providerId="ADAL" clId="{105CE97E-C9CB-2748-A918-FD0082ED363F}" dt="2025-04-30T18:08:49.581" v="978" actId="26606"/>
          <ac:spMkLst>
            <pc:docMk/>
            <pc:sldMk cId="3229988221" sldId="261"/>
            <ac:spMk id="2" creationId="{969171D6-06C6-1BE9-2B4D-EAED02580477}"/>
          </ac:spMkLst>
        </pc:spChg>
        <pc:spChg chg="add">
          <ac:chgData name="Schif, Bailey Ann" userId="b7e44489-8ea7-48c4-b9d8-444c3fbec879" providerId="ADAL" clId="{105CE97E-C9CB-2748-A918-FD0082ED363F}" dt="2025-04-30T18:08:49.581" v="978" actId="26606"/>
          <ac:spMkLst>
            <pc:docMk/>
            <pc:sldMk cId="3229988221" sldId="261"/>
            <ac:spMk id="2057" creationId="{C23416DF-B283-4D9F-A625-146552CA9EDB}"/>
          </ac:spMkLst>
        </pc:spChg>
        <pc:spChg chg="add">
          <ac:chgData name="Schif, Bailey Ann" userId="b7e44489-8ea7-48c4-b9d8-444c3fbec879" providerId="ADAL" clId="{105CE97E-C9CB-2748-A918-FD0082ED363F}" dt="2025-04-30T18:08:49.581" v="978" actId="26606"/>
          <ac:spMkLst>
            <pc:docMk/>
            <pc:sldMk cId="3229988221" sldId="261"/>
            <ac:spMk id="2059" creationId="{73834904-4D9B-41F7-8DA6-0709FD9F7E9D}"/>
          </ac:spMkLst>
        </pc:spChg>
        <pc:spChg chg="add">
          <ac:chgData name="Schif, Bailey Ann" userId="b7e44489-8ea7-48c4-b9d8-444c3fbec879" providerId="ADAL" clId="{105CE97E-C9CB-2748-A918-FD0082ED363F}" dt="2025-04-30T18:08:49.581" v="978" actId="26606"/>
          <ac:spMkLst>
            <pc:docMk/>
            <pc:sldMk cId="3229988221" sldId="261"/>
            <ac:spMk id="2063" creationId="{1D2E3C52-528A-4049-BCAA-5460756BC033}"/>
          </ac:spMkLst>
        </pc:spChg>
        <pc:spChg chg="add">
          <ac:chgData name="Schif, Bailey Ann" userId="b7e44489-8ea7-48c4-b9d8-444c3fbec879" providerId="ADAL" clId="{105CE97E-C9CB-2748-A918-FD0082ED363F}" dt="2025-04-30T18:08:49.581" v="978" actId="26606"/>
          <ac:spMkLst>
            <pc:docMk/>
            <pc:sldMk cId="3229988221" sldId="261"/>
            <ac:spMk id="2065" creationId="{CD5B542C-8183-4445-AF4D-B23AAE3299EE}"/>
          </ac:spMkLst>
        </pc:spChg>
        <pc:picChg chg="add mod">
          <ac:chgData name="Schif, Bailey Ann" userId="b7e44489-8ea7-48c4-b9d8-444c3fbec879" providerId="ADAL" clId="{105CE97E-C9CB-2748-A918-FD0082ED363F}" dt="2025-04-30T18:08:49.581" v="978" actId="26606"/>
          <ac:picMkLst>
            <pc:docMk/>
            <pc:sldMk cId="3229988221" sldId="261"/>
            <ac:picMk id="2050" creationId="{360FAE5E-2356-F5AB-1F55-FD263FF50996}"/>
          </ac:picMkLst>
        </pc:picChg>
        <pc:picChg chg="add mod">
          <ac:chgData name="Schif, Bailey Ann" userId="b7e44489-8ea7-48c4-b9d8-444c3fbec879" providerId="ADAL" clId="{105CE97E-C9CB-2748-A918-FD0082ED363F}" dt="2025-04-30T18:08:49.581" v="978" actId="26606"/>
          <ac:picMkLst>
            <pc:docMk/>
            <pc:sldMk cId="3229988221" sldId="261"/>
            <ac:picMk id="2052" creationId="{B1CBDBC0-C4B9-F495-E142-30166B49D398}"/>
          </ac:picMkLst>
        </pc:picChg>
        <pc:cxnChg chg="add">
          <ac:chgData name="Schif, Bailey Ann" userId="b7e44489-8ea7-48c4-b9d8-444c3fbec879" providerId="ADAL" clId="{105CE97E-C9CB-2748-A918-FD0082ED363F}" dt="2025-04-30T18:08:49.581" v="978" actId="26606"/>
          <ac:cxnSpMkLst>
            <pc:docMk/>
            <pc:sldMk cId="3229988221" sldId="261"/>
            <ac:cxnSpMk id="2061" creationId="{C00D1207-ECAF-48E9-8834-2CE4D2198234}"/>
          </ac:cxnSpMkLst>
        </pc:cxnChg>
        <pc:cxnChg chg="add">
          <ac:chgData name="Schif, Bailey Ann" userId="b7e44489-8ea7-48c4-b9d8-444c3fbec879" providerId="ADAL" clId="{105CE97E-C9CB-2748-A918-FD0082ED363F}" dt="2025-04-30T18:08:49.581" v="978" actId="26606"/>
          <ac:cxnSpMkLst>
            <pc:docMk/>
            <pc:sldMk cId="3229988221" sldId="261"/>
            <ac:cxnSpMk id="2067" creationId="{84ED9B5A-5577-4CA5-97AA-0E5E2EA9756F}"/>
          </ac:cxnSpMkLst>
        </pc:cxnChg>
        <pc:cxnChg chg="add">
          <ac:chgData name="Schif, Bailey Ann" userId="b7e44489-8ea7-48c4-b9d8-444c3fbec879" providerId="ADAL" clId="{105CE97E-C9CB-2748-A918-FD0082ED363F}" dt="2025-04-30T18:08:49.581" v="978" actId="26606"/>
          <ac:cxnSpMkLst>
            <pc:docMk/>
            <pc:sldMk cId="3229988221" sldId="261"/>
            <ac:cxnSpMk id="2069" creationId="{2724283B-587C-4A0E-A50E-B8914975B48A}"/>
          </ac:cxnSpMkLst>
        </pc:cxnChg>
      </pc:sldChg>
      <pc:sldChg chg="addSp delSp modSp new mod setBg modNotesTx">
        <pc:chgData name="Schif, Bailey Ann" userId="b7e44489-8ea7-48c4-b9d8-444c3fbec879" providerId="ADAL" clId="{105CE97E-C9CB-2748-A918-FD0082ED363F}" dt="2025-04-30T18:45:12.257" v="3427" actId="313"/>
        <pc:sldMkLst>
          <pc:docMk/>
          <pc:sldMk cId="2281176016" sldId="262"/>
        </pc:sldMkLst>
        <pc:spChg chg="mod">
          <ac:chgData name="Schif, Bailey Ann" userId="b7e44489-8ea7-48c4-b9d8-444c3fbec879" providerId="ADAL" clId="{105CE97E-C9CB-2748-A918-FD0082ED363F}" dt="2025-04-30T18:09:13.212" v="990" actId="26606"/>
          <ac:spMkLst>
            <pc:docMk/>
            <pc:sldMk cId="2281176016" sldId="262"/>
            <ac:spMk id="2" creationId="{A6943ECA-879B-23F8-5C6D-925236A4E36A}"/>
          </ac:spMkLst>
        </pc:spChg>
        <pc:spChg chg="add">
          <ac:chgData name="Schif, Bailey Ann" userId="b7e44489-8ea7-48c4-b9d8-444c3fbec879" providerId="ADAL" clId="{105CE97E-C9CB-2748-A918-FD0082ED363F}" dt="2025-04-30T18:09:13.212" v="990" actId="26606"/>
          <ac:spMkLst>
            <pc:docMk/>
            <pc:sldMk cId="2281176016" sldId="262"/>
            <ac:spMk id="3081" creationId="{C23416DF-B283-4D9F-A625-146552CA9EDB}"/>
          </ac:spMkLst>
        </pc:spChg>
        <pc:spChg chg="add">
          <ac:chgData name="Schif, Bailey Ann" userId="b7e44489-8ea7-48c4-b9d8-444c3fbec879" providerId="ADAL" clId="{105CE97E-C9CB-2748-A918-FD0082ED363F}" dt="2025-04-30T18:09:13.212" v="990" actId="26606"/>
          <ac:spMkLst>
            <pc:docMk/>
            <pc:sldMk cId="2281176016" sldId="262"/>
            <ac:spMk id="3083" creationId="{73834904-4D9B-41F7-8DA6-0709FD9F7E9D}"/>
          </ac:spMkLst>
        </pc:spChg>
        <pc:spChg chg="add">
          <ac:chgData name="Schif, Bailey Ann" userId="b7e44489-8ea7-48c4-b9d8-444c3fbec879" providerId="ADAL" clId="{105CE97E-C9CB-2748-A918-FD0082ED363F}" dt="2025-04-30T18:09:13.212" v="990" actId="26606"/>
          <ac:spMkLst>
            <pc:docMk/>
            <pc:sldMk cId="2281176016" sldId="262"/>
            <ac:spMk id="3087" creationId="{1D2E3C52-528A-4049-BCAA-5460756BC033}"/>
          </ac:spMkLst>
        </pc:spChg>
        <pc:spChg chg="add">
          <ac:chgData name="Schif, Bailey Ann" userId="b7e44489-8ea7-48c4-b9d8-444c3fbec879" providerId="ADAL" clId="{105CE97E-C9CB-2748-A918-FD0082ED363F}" dt="2025-04-30T18:09:13.212" v="990" actId="26606"/>
          <ac:spMkLst>
            <pc:docMk/>
            <pc:sldMk cId="2281176016" sldId="262"/>
            <ac:spMk id="3089" creationId="{CD5B542C-8183-4445-AF4D-B23AAE3299EE}"/>
          </ac:spMkLst>
        </pc:spChg>
        <pc:picChg chg="add mod">
          <ac:chgData name="Schif, Bailey Ann" userId="b7e44489-8ea7-48c4-b9d8-444c3fbec879" providerId="ADAL" clId="{105CE97E-C9CB-2748-A918-FD0082ED363F}" dt="2025-04-30T18:09:13.212" v="990" actId="26606"/>
          <ac:picMkLst>
            <pc:docMk/>
            <pc:sldMk cId="2281176016" sldId="262"/>
            <ac:picMk id="3074" creationId="{CF854037-6CBC-FB4E-461B-E39C3111B8EB}"/>
          </ac:picMkLst>
        </pc:picChg>
        <pc:picChg chg="add mod">
          <ac:chgData name="Schif, Bailey Ann" userId="b7e44489-8ea7-48c4-b9d8-444c3fbec879" providerId="ADAL" clId="{105CE97E-C9CB-2748-A918-FD0082ED363F}" dt="2025-04-30T18:09:13.212" v="990" actId="26606"/>
          <ac:picMkLst>
            <pc:docMk/>
            <pc:sldMk cId="2281176016" sldId="262"/>
            <ac:picMk id="3076" creationId="{088B97CD-0BA7-DADE-302F-B43D2A8D2209}"/>
          </ac:picMkLst>
        </pc:picChg>
        <pc:cxnChg chg="add">
          <ac:chgData name="Schif, Bailey Ann" userId="b7e44489-8ea7-48c4-b9d8-444c3fbec879" providerId="ADAL" clId="{105CE97E-C9CB-2748-A918-FD0082ED363F}" dt="2025-04-30T18:09:13.212" v="990" actId="26606"/>
          <ac:cxnSpMkLst>
            <pc:docMk/>
            <pc:sldMk cId="2281176016" sldId="262"/>
            <ac:cxnSpMk id="3085" creationId="{C00D1207-ECAF-48E9-8834-2CE4D2198234}"/>
          </ac:cxnSpMkLst>
        </pc:cxnChg>
        <pc:cxnChg chg="add">
          <ac:chgData name="Schif, Bailey Ann" userId="b7e44489-8ea7-48c4-b9d8-444c3fbec879" providerId="ADAL" clId="{105CE97E-C9CB-2748-A918-FD0082ED363F}" dt="2025-04-30T18:09:13.212" v="990" actId="26606"/>
          <ac:cxnSpMkLst>
            <pc:docMk/>
            <pc:sldMk cId="2281176016" sldId="262"/>
            <ac:cxnSpMk id="3091" creationId="{84ED9B5A-5577-4CA5-97AA-0E5E2EA9756F}"/>
          </ac:cxnSpMkLst>
        </pc:cxnChg>
        <pc:cxnChg chg="add">
          <ac:chgData name="Schif, Bailey Ann" userId="b7e44489-8ea7-48c4-b9d8-444c3fbec879" providerId="ADAL" clId="{105CE97E-C9CB-2748-A918-FD0082ED363F}" dt="2025-04-30T18:09:13.212" v="990" actId="26606"/>
          <ac:cxnSpMkLst>
            <pc:docMk/>
            <pc:sldMk cId="2281176016" sldId="262"/>
            <ac:cxnSpMk id="3093" creationId="{2724283B-587C-4A0E-A50E-B8914975B48A}"/>
          </ac:cxnSpMkLst>
        </pc:cxnChg>
      </pc:sldChg>
      <pc:sldChg chg="addSp delSp modSp new mod setBg modNotesTx">
        <pc:chgData name="Schif, Bailey Ann" userId="b7e44489-8ea7-48c4-b9d8-444c3fbec879" providerId="ADAL" clId="{105CE97E-C9CB-2748-A918-FD0082ED363F}" dt="2025-04-30T19:32:28.499" v="4460" actId="20577"/>
        <pc:sldMkLst>
          <pc:docMk/>
          <pc:sldMk cId="4002175230" sldId="263"/>
        </pc:sldMkLst>
        <pc:spChg chg="mod">
          <ac:chgData name="Schif, Bailey Ann" userId="b7e44489-8ea7-48c4-b9d8-444c3fbec879" providerId="ADAL" clId="{105CE97E-C9CB-2748-A918-FD0082ED363F}" dt="2025-04-30T18:09:54.442" v="1010" actId="26606"/>
          <ac:spMkLst>
            <pc:docMk/>
            <pc:sldMk cId="4002175230" sldId="263"/>
            <ac:spMk id="2" creationId="{373CC491-1B36-2346-5AB8-5CEAA9BA2490}"/>
          </ac:spMkLst>
        </pc:spChg>
        <pc:spChg chg="add">
          <ac:chgData name="Schif, Bailey Ann" userId="b7e44489-8ea7-48c4-b9d8-444c3fbec879" providerId="ADAL" clId="{105CE97E-C9CB-2748-A918-FD0082ED363F}" dt="2025-04-30T18:09:54.442" v="1010" actId="26606"/>
          <ac:spMkLst>
            <pc:docMk/>
            <pc:sldMk cId="4002175230" sldId="263"/>
            <ac:spMk id="4109" creationId="{C23416DF-B283-4D9F-A625-146552CA9EDB}"/>
          </ac:spMkLst>
        </pc:spChg>
        <pc:spChg chg="add">
          <ac:chgData name="Schif, Bailey Ann" userId="b7e44489-8ea7-48c4-b9d8-444c3fbec879" providerId="ADAL" clId="{105CE97E-C9CB-2748-A918-FD0082ED363F}" dt="2025-04-30T18:09:54.442" v="1010" actId="26606"/>
          <ac:spMkLst>
            <pc:docMk/>
            <pc:sldMk cId="4002175230" sldId="263"/>
            <ac:spMk id="4111" creationId="{73834904-4D9B-41F7-8DA6-0709FD9F7E9D}"/>
          </ac:spMkLst>
        </pc:spChg>
        <pc:spChg chg="add">
          <ac:chgData name="Schif, Bailey Ann" userId="b7e44489-8ea7-48c4-b9d8-444c3fbec879" providerId="ADAL" clId="{105CE97E-C9CB-2748-A918-FD0082ED363F}" dt="2025-04-30T18:09:54.442" v="1010" actId="26606"/>
          <ac:spMkLst>
            <pc:docMk/>
            <pc:sldMk cId="4002175230" sldId="263"/>
            <ac:spMk id="4115" creationId="{1D2E3C52-528A-4049-BCAA-5460756BC033}"/>
          </ac:spMkLst>
        </pc:spChg>
        <pc:spChg chg="add">
          <ac:chgData name="Schif, Bailey Ann" userId="b7e44489-8ea7-48c4-b9d8-444c3fbec879" providerId="ADAL" clId="{105CE97E-C9CB-2748-A918-FD0082ED363F}" dt="2025-04-30T18:09:54.442" v="1010" actId="26606"/>
          <ac:spMkLst>
            <pc:docMk/>
            <pc:sldMk cId="4002175230" sldId="263"/>
            <ac:spMk id="4117" creationId="{CD5B542C-8183-4445-AF4D-B23AAE3299EE}"/>
          </ac:spMkLst>
        </pc:spChg>
        <pc:picChg chg="add mod">
          <ac:chgData name="Schif, Bailey Ann" userId="b7e44489-8ea7-48c4-b9d8-444c3fbec879" providerId="ADAL" clId="{105CE97E-C9CB-2748-A918-FD0082ED363F}" dt="2025-04-30T18:09:54.442" v="1010" actId="26606"/>
          <ac:picMkLst>
            <pc:docMk/>
            <pc:sldMk cId="4002175230" sldId="263"/>
            <ac:picMk id="4102" creationId="{4DCB81B0-47F2-EAC2-659D-BB586F0FBD98}"/>
          </ac:picMkLst>
        </pc:picChg>
        <pc:picChg chg="add mod">
          <ac:chgData name="Schif, Bailey Ann" userId="b7e44489-8ea7-48c4-b9d8-444c3fbec879" providerId="ADAL" clId="{105CE97E-C9CB-2748-A918-FD0082ED363F}" dt="2025-04-30T18:09:54.442" v="1010" actId="26606"/>
          <ac:picMkLst>
            <pc:docMk/>
            <pc:sldMk cId="4002175230" sldId="263"/>
            <ac:picMk id="4104" creationId="{C687CFBD-3807-F5D7-9067-6C3ADFEAC8F0}"/>
          </ac:picMkLst>
        </pc:picChg>
        <pc:cxnChg chg="add">
          <ac:chgData name="Schif, Bailey Ann" userId="b7e44489-8ea7-48c4-b9d8-444c3fbec879" providerId="ADAL" clId="{105CE97E-C9CB-2748-A918-FD0082ED363F}" dt="2025-04-30T18:09:54.442" v="1010" actId="26606"/>
          <ac:cxnSpMkLst>
            <pc:docMk/>
            <pc:sldMk cId="4002175230" sldId="263"/>
            <ac:cxnSpMk id="4113" creationId="{C00D1207-ECAF-48E9-8834-2CE4D2198234}"/>
          </ac:cxnSpMkLst>
        </pc:cxnChg>
        <pc:cxnChg chg="add">
          <ac:chgData name="Schif, Bailey Ann" userId="b7e44489-8ea7-48c4-b9d8-444c3fbec879" providerId="ADAL" clId="{105CE97E-C9CB-2748-A918-FD0082ED363F}" dt="2025-04-30T18:09:54.442" v="1010" actId="26606"/>
          <ac:cxnSpMkLst>
            <pc:docMk/>
            <pc:sldMk cId="4002175230" sldId="263"/>
            <ac:cxnSpMk id="4119" creationId="{84ED9B5A-5577-4CA5-97AA-0E5E2EA9756F}"/>
          </ac:cxnSpMkLst>
        </pc:cxnChg>
        <pc:cxnChg chg="add">
          <ac:chgData name="Schif, Bailey Ann" userId="b7e44489-8ea7-48c4-b9d8-444c3fbec879" providerId="ADAL" clId="{105CE97E-C9CB-2748-A918-FD0082ED363F}" dt="2025-04-30T18:09:54.442" v="1010" actId="26606"/>
          <ac:cxnSpMkLst>
            <pc:docMk/>
            <pc:sldMk cId="4002175230" sldId="263"/>
            <ac:cxnSpMk id="4121" creationId="{2724283B-587C-4A0E-A50E-B8914975B48A}"/>
          </ac:cxnSpMkLst>
        </pc:cxnChg>
      </pc:sldChg>
      <pc:sldChg chg="addSp delSp modSp new mod setBg modNotesTx">
        <pc:chgData name="Schif, Bailey Ann" userId="b7e44489-8ea7-48c4-b9d8-444c3fbec879" providerId="ADAL" clId="{105CE97E-C9CB-2748-A918-FD0082ED363F}" dt="2025-04-30T19:42:59.201" v="5304" actId="20577"/>
        <pc:sldMkLst>
          <pc:docMk/>
          <pc:sldMk cId="956291927" sldId="264"/>
        </pc:sldMkLst>
        <pc:spChg chg="mod">
          <ac:chgData name="Schif, Bailey Ann" userId="b7e44489-8ea7-48c4-b9d8-444c3fbec879" providerId="ADAL" clId="{105CE97E-C9CB-2748-A918-FD0082ED363F}" dt="2025-04-30T18:10:12.831" v="1022" actId="26606"/>
          <ac:spMkLst>
            <pc:docMk/>
            <pc:sldMk cId="956291927" sldId="264"/>
            <ac:spMk id="2" creationId="{B6A991CD-3859-37EE-890C-6315364BF94B}"/>
          </ac:spMkLst>
        </pc:spChg>
        <pc:spChg chg="add">
          <ac:chgData name="Schif, Bailey Ann" userId="b7e44489-8ea7-48c4-b9d8-444c3fbec879" providerId="ADAL" clId="{105CE97E-C9CB-2748-A918-FD0082ED363F}" dt="2025-04-30T18:10:12.831" v="1022" actId="26606"/>
          <ac:spMkLst>
            <pc:docMk/>
            <pc:sldMk cId="956291927" sldId="264"/>
            <ac:spMk id="5129" creationId="{C23416DF-B283-4D9F-A625-146552CA9EDB}"/>
          </ac:spMkLst>
        </pc:spChg>
        <pc:spChg chg="add">
          <ac:chgData name="Schif, Bailey Ann" userId="b7e44489-8ea7-48c4-b9d8-444c3fbec879" providerId="ADAL" clId="{105CE97E-C9CB-2748-A918-FD0082ED363F}" dt="2025-04-30T18:10:12.831" v="1022" actId="26606"/>
          <ac:spMkLst>
            <pc:docMk/>
            <pc:sldMk cId="956291927" sldId="264"/>
            <ac:spMk id="5131" creationId="{73834904-4D9B-41F7-8DA6-0709FD9F7E9D}"/>
          </ac:spMkLst>
        </pc:spChg>
        <pc:spChg chg="add">
          <ac:chgData name="Schif, Bailey Ann" userId="b7e44489-8ea7-48c4-b9d8-444c3fbec879" providerId="ADAL" clId="{105CE97E-C9CB-2748-A918-FD0082ED363F}" dt="2025-04-30T18:10:12.831" v="1022" actId="26606"/>
          <ac:spMkLst>
            <pc:docMk/>
            <pc:sldMk cId="956291927" sldId="264"/>
            <ac:spMk id="5135" creationId="{1D2E3C52-528A-4049-BCAA-5460756BC033}"/>
          </ac:spMkLst>
        </pc:spChg>
        <pc:spChg chg="add">
          <ac:chgData name="Schif, Bailey Ann" userId="b7e44489-8ea7-48c4-b9d8-444c3fbec879" providerId="ADAL" clId="{105CE97E-C9CB-2748-A918-FD0082ED363F}" dt="2025-04-30T18:10:12.831" v="1022" actId="26606"/>
          <ac:spMkLst>
            <pc:docMk/>
            <pc:sldMk cId="956291927" sldId="264"/>
            <ac:spMk id="5137" creationId="{CD5B542C-8183-4445-AF4D-B23AAE3299EE}"/>
          </ac:spMkLst>
        </pc:spChg>
        <pc:picChg chg="add mod">
          <ac:chgData name="Schif, Bailey Ann" userId="b7e44489-8ea7-48c4-b9d8-444c3fbec879" providerId="ADAL" clId="{105CE97E-C9CB-2748-A918-FD0082ED363F}" dt="2025-04-30T18:10:12.831" v="1022" actId="26606"/>
          <ac:picMkLst>
            <pc:docMk/>
            <pc:sldMk cId="956291927" sldId="264"/>
            <ac:picMk id="5122" creationId="{813EB8B4-8BA6-ACA3-7F17-49F96881AA63}"/>
          </ac:picMkLst>
        </pc:picChg>
        <pc:picChg chg="add mod">
          <ac:chgData name="Schif, Bailey Ann" userId="b7e44489-8ea7-48c4-b9d8-444c3fbec879" providerId="ADAL" clId="{105CE97E-C9CB-2748-A918-FD0082ED363F}" dt="2025-04-30T18:10:12.831" v="1022" actId="26606"/>
          <ac:picMkLst>
            <pc:docMk/>
            <pc:sldMk cId="956291927" sldId="264"/>
            <ac:picMk id="5124" creationId="{7EB4685F-5DF0-D5D3-2F48-4EC42A4547FC}"/>
          </ac:picMkLst>
        </pc:picChg>
        <pc:cxnChg chg="add">
          <ac:chgData name="Schif, Bailey Ann" userId="b7e44489-8ea7-48c4-b9d8-444c3fbec879" providerId="ADAL" clId="{105CE97E-C9CB-2748-A918-FD0082ED363F}" dt="2025-04-30T18:10:12.831" v="1022" actId="26606"/>
          <ac:cxnSpMkLst>
            <pc:docMk/>
            <pc:sldMk cId="956291927" sldId="264"/>
            <ac:cxnSpMk id="5133" creationId="{C00D1207-ECAF-48E9-8834-2CE4D2198234}"/>
          </ac:cxnSpMkLst>
        </pc:cxnChg>
        <pc:cxnChg chg="add">
          <ac:chgData name="Schif, Bailey Ann" userId="b7e44489-8ea7-48c4-b9d8-444c3fbec879" providerId="ADAL" clId="{105CE97E-C9CB-2748-A918-FD0082ED363F}" dt="2025-04-30T18:10:12.831" v="1022" actId="26606"/>
          <ac:cxnSpMkLst>
            <pc:docMk/>
            <pc:sldMk cId="956291927" sldId="264"/>
            <ac:cxnSpMk id="5139" creationId="{84ED9B5A-5577-4CA5-97AA-0E5E2EA9756F}"/>
          </ac:cxnSpMkLst>
        </pc:cxnChg>
        <pc:cxnChg chg="add">
          <ac:chgData name="Schif, Bailey Ann" userId="b7e44489-8ea7-48c4-b9d8-444c3fbec879" providerId="ADAL" clId="{105CE97E-C9CB-2748-A918-FD0082ED363F}" dt="2025-04-30T18:10:12.831" v="1022" actId="26606"/>
          <ac:cxnSpMkLst>
            <pc:docMk/>
            <pc:sldMk cId="956291927" sldId="264"/>
            <ac:cxnSpMk id="5141" creationId="{2724283B-587C-4A0E-A50E-B8914975B48A}"/>
          </ac:cxnSpMkLst>
        </pc:cxnChg>
      </pc:sldChg>
      <pc:sldChg chg="addSp delSp modSp new mod setBg">
        <pc:chgData name="Schif, Bailey Ann" userId="b7e44489-8ea7-48c4-b9d8-444c3fbec879" providerId="ADAL" clId="{105CE97E-C9CB-2748-A918-FD0082ED363F}" dt="2025-04-30T19:49:10.643" v="6085" actId="26606"/>
        <pc:sldMkLst>
          <pc:docMk/>
          <pc:sldMk cId="2567249575" sldId="265"/>
        </pc:sldMkLst>
        <pc:spChg chg="mod">
          <ac:chgData name="Schif, Bailey Ann" userId="b7e44489-8ea7-48c4-b9d8-444c3fbec879" providerId="ADAL" clId="{105CE97E-C9CB-2748-A918-FD0082ED363F}" dt="2025-04-30T19:49:10.643" v="6085" actId="26606"/>
          <ac:spMkLst>
            <pc:docMk/>
            <pc:sldMk cId="2567249575" sldId="265"/>
            <ac:spMk id="2" creationId="{069C1DAE-A3E7-EA47-9EFC-DE37477C60D3}"/>
          </ac:spMkLst>
        </pc:spChg>
        <pc:graphicFrameChg chg="add">
          <ac:chgData name="Schif, Bailey Ann" userId="b7e44489-8ea7-48c4-b9d8-444c3fbec879" providerId="ADAL" clId="{105CE97E-C9CB-2748-A918-FD0082ED363F}" dt="2025-04-30T19:49:10.643" v="6085" actId="26606"/>
          <ac:graphicFrameMkLst>
            <pc:docMk/>
            <pc:sldMk cId="2567249575" sldId="265"/>
            <ac:graphicFrameMk id="5" creationId="{F34CC21D-21B2-ED85-E80D-905FB9F5F5AC}"/>
          </ac:graphicFrameMkLst>
        </pc:graphicFrameChg>
      </pc:sldChg>
      <pc:sldChg chg="addSp delSp modSp new mod setBg">
        <pc:chgData name="Schif, Bailey Ann" userId="b7e44489-8ea7-48c4-b9d8-444c3fbec879" providerId="ADAL" clId="{105CE97E-C9CB-2748-A918-FD0082ED363F}" dt="2025-04-30T19:58:10.809" v="7223" actId="20577"/>
        <pc:sldMkLst>
          <pc:docMk/>
          <pc:sldMk cId="2616485945" sldId="266"/>
        </pc:sldMkLst>
        <pc:spChg chg="mod">
          <ac:chgData name="Schif, Bailey Ann" userId="b7e44489-8ea7-48c4-b9d8-444c3fbec879" providerId="ADAL" clId="{105CE97E-C9CB-2748-A918-FD0082ED363F}" dt="2025-04-30T19:57:58.377" v="7218" actId="26606"/>
          <ac:spMkLst>
            <pc:docMk/>
            <pc:sldMk cId="2616485945" sldId="266"/>
            <ac:spMk id="2" creationId="{F6E1FA5B-FE16-CAC2-7BEE-5862CB894843}"/>
          </ac:spMkLst>
        </pc:spChg>
        <pc:graphicFrameChg chg="add mod">
          <ac:chgData name="Schif, Bailey Ann" userId="b7e44489-8ea7-48c4-b9d8-444c3fbec879" providerId="ADAL" clId="{105CE97E-C9CB-2748-A918-FD0082ED363F}" dt="2025-04-30T19:58:10.809" v="7223" actId="20577"/>
          <ac:graphicFrameMkLst>
            <pc:docMk/>
            <pc:sldMk cId="2616485945" sldId="266"/>
            <ac:graphicFrameMk id="5" creationId="{755BAA82-4C78-6173-90E7-86FB63E0A641}"/>
          </ac:graphicFrameMkLst>
        </pc:graphicFrameChg>
      </pc:sldChg>
      <pc:sldChg chg="modSp new del mod">
        <pc:chgData name="Schif, Bailey Ann" userId="b7e44489-8ea7-48c4-b9d8-444c3fbec879" providerId="ADAL" clId="{105CE97E-C9CB-2748-A918-FD0082ED363F}" dt="2025-05-02T18:15:09.688" v="7259" actId="2696"/>
        <pc:sldMkLst>
          <pc:docMk/>
          <pc:sldMk cId="3586362258" sldId="267"/>
        </pc:sldMkLst>
      </pc:sldChg>
      <pc:sldChg chg="modSp new mod modNotesTx">
        <pc:chgData name="Schif, Bailey Ann" userId="b7e44489-8ea7-48c4-b9d8-444c3fbec879" providerId="ADAL" clId="{105CE97E-C9CB-2748-A918-FD0082ED363F}" dt="2025-05-02T19:05:50.951" v="10144" actId="122"/>
        <pc:sldMkLst>
          <pc:docMk/>
          <pc:sldMk cId="3129159240" sldId="268"/>
        </pc:sldMkLst>
        <pc:spChg chg="mod">
          <ac:chgData name="Schif, Bailey Ann" userId="b7e44489-8ea7-48c4-b9d8-444c3fbec879" providerId="ADAL" clId="{105CE97E-C9CB-2748-A918-FD0082ED363F}" dt="2025-05-02T18:15:13.034" v="7272" actId="20577"/>
          <ac:spMkLst>
            <pc:docMk/>
            <pc:sldMk cId="3129159240" sldId="268"/>
            <ac:spMk id="2" creationId="{F40B668F-A44F-E249-4926-AB301DD0F245}"/>
          </ac:spMkLst>
        </pc:spChg>
        <pc:spChg chg="mod">
          <ac:chgData name="Schif, Bailey Ann" userId="b7e44489-8ea7-48c4-b9d8-444c3fbec879" providerId="ADAL" clId="{105CE97E-C9CB-2748-A918-FD0082ED363F}" dt="2025-05-02T19:05:46.402" v="10143" actId="122"/>
          <ac:spMkLst>
            <pc:docMk/>
            <pc:sldMk cId="3129159240" sldId="268"/>
            <ac:spMk id="3" creationId="{D2705B50-6291-B0EF-28A2-91A746D9CF3A}"/>
          </ac:spMkLst>
        </pc:spChg>
        <pc:spChg chg="mod">
          <ac:chgData name="Schif, Bailey Ann" userId="b7e44489-8ea7-48c4-b9d8-444c3fbec879" providerId="ADAL" clId="{105CE97E-C9CB-2748-A918-FD0082ED363F}" dt="2025-05-02T19:05:50.951" v="10144" actId="122"/>
          <ac:spMkLst>
            <pc:docMk/>
            <pc:sldMk cId="3129159240" sldId="268"/>
            <ac:spMk id="4" creationId="{444691D1-1F6B-D129-E28B-B513700EACA3}"/>
          </ac:spMkLst>
        </pc:spChg>
      </pc:sldChg>
      <pc:sldChg chg="addSp delSp modSp new mod setBg setClrOvrMap">
        <pc:chgData name="Schif, Bailey Ann" userId="b7e44489-8ea7-48c4-b9d8-444c3fbec879" providerId="ADAL" clId="{105CE97E-C9CB-2748-A918-FD0082ED363F}" dt="2025-05-02T19:27:34.504" v="11256" actId="20577"/>
        <pc:sldMkLst>
          <pc:docMk/>
          <pc:sldMk cId="3082163822" sldId="269"/>
        </pc:sldMkLst>
        <pc:spChg chg="mod">
          <ac:chgData name="Schif, Bailey Ann" userId="b7e44489-8ea7-48c4-b9d8-444c3fbec879" providerId="ADAL" clId="{105CE97E-C9CB-2748-A918-FD0082ED363F}" dt="2025-05-02T19:26:57.282" v="11247" actId="26606"/>
          <ac:spMkLst>
            <pc:docMk/>
            <pc:sldMk cId="3082163822" sldId="269"/>
            <ac:spMk id="2" creationId="{0B43BEDC-5A57-4B71-510C-412B9B7EEFD0}"/>
          </ac:spMkLst>
        </pc:spChg>
        <pc:spChg chg="mod">
          <ac:chgData name="Schif, Bailey Ann" userId="b7e44489-8ea7-48c4-b9d8-444c3fbec879" providerId="ADAL" clId="{105CE97E-C9CB-2748-A918-FD0082ED363F}" dt="2025-05-02T19:27:34.504" v="11256" actId="20577"/>
          <ac:spMkLst>
            <pc:docMk/>
            <pc:sldMk cId="3082163822" sldId="269"/>
            <ac:spMk id="3" creationId="{C3BB2126-03E4-A28E-D58A-5930E6C9A1D8}"/>
          </ac:spMkLst>
        </pc:spChg>
        <pc:spChg chg="add">
          <ac:chgData name="Schif, Bailey Ann" userId="b7e44489-8ea7-48c4-b9d8-444c3fbec879" providerId="ADAL" clId="{105CE97E-C9CB-2748-A918-FD0082ED363F}" dt="2025-05-02T19:26:57.282" v="11247" actId="26606"/>
          <ac:spMkLst>
            <pc:docMk/>
            <pc:sldMk cId="3082163822" sldId="269"/>
            <ac:spMk id="18" creationId="{B0890400-BB8B-4A44-AB63-65C7CA223EBA}"/>
          </ac:spMkLst>
        </pc:spChg>
        <pc:cxnChg chg="add">
          <ac:chgData name="Schif, Bailey Ann" userId="b7e44489-8ea7-48c4-b9d8-444c3fbec879" providerId="ADAL" clId="{105CE97E-C9CB-2748-A918-FD0082ED363F}" dt="2025-05-02T19:26:57.282" v="11247" actId="26606"/>
          <ac:cxnSpMkLst>
            <pc:docMk/>
            <pc:sldMk cId="3082163822" sldId="269"/>
            <ac:cxnSpMk id="19" creationId="{4D39B797-CDC6-4529-8A36-9CBFC9816337}"/>
          </ac:cxnSpMkLst>
        </pc:cxnChg>
      </pc:sldChg>
      <pc:sldChg chg="new del">
        <pc:chgData name="Schif, Bailey Ann" userId="b7e44489-8ea7-48c4-b9d8-444c3fbec879" providerId="ADAL" clId="{105CE97E-C9CB-2748-A918-FD0082ED363F}" dt="2025-05-02T19:06:24.060" v="10146" actId="2696"/>
        <pc:sldMkLst>
          <pc:docMk/>
          <pc:sldMk cId="4122839826" sldId="269"/>
        </pc:sldMkLst>
      </pc:sldChg>
      <pc:sldChg chg="addSp modSp new mod setBg setClrOvrMap">
        <pc:chgData name="Schif, Bailey Ann" userId="b7e44489-8ea7-48c4-b9d8-444c3fbec879" providerId="ADAL" clId="{105CE97E-C9CB-2748-A918-FD0082ED363F}" dt="2025-05-04T19:45:25.765" v="17677" actId="313"/>
        <pc:sldMkLst>
          <pc:docMk/>
          <pc:sldMk cId="52674127" sldId="270"/>
        </pc:sldMkLst>
        <pc:spChg chg="mod">
          <ac:chgData name="Schif, Bailey Ann" userId="b7e44489-8ea7-48c4-b9d8-444c3fbec879" providerId="ADAL" clId="{105CE97E-C9CB-2748-A918-FD0082ED363F}" dt="2025-05-03T16:39:48.196" v="12121" actId="26606"/>
          <ac:spMkLst>
            <pc:docMk/>
            <pc:sldMk cId="52674127" sldId="270"/>
            <ac:spMk id="2" creationId="{8C89C87E-A32D-8730-F513-9FF25DCB7976}"/>
          </ac:spMkLst>
        </pc:spChg>
        <pc:spChg chg="mod">
          <ac:chgData name="Schif, Bailey Ann" userId="b7e44489-8ea7-48c4-b9d8-444c3fbec879" providerId="ADAL" clId="{105CE97E-C9CB-2748-A918-FD0082ED363F}" dt="2025-05-04T19:45:25.765" v="17677" actId="313"/>
          <ac:spMkLst>
            <pc:docMk/>
            <pc:sldMk cId="52674127" sldId="270"/>
            <ac:spMk id="3" creationId="{38A33FFB-AD0C-8740-3D1D-31C9A6CC898F}"/>
          </ac:spMkLst>
        </pc:spChg>
        <pc:spChg chg="add">
          <ac:chgData name="Schif, Bailey Ann" userId="b7e44489-8ea7-48c4-b9d8-444c3fbec879" providerId="ADAL" clId="{105CE97E-C9CB-2748-A918-FD0082ED363F}" dt="2025-05-03T16:39:48.196" v="12121" actId="26606"/>
          <ac:spMkLst>
            <pc:docMk/>
            <pc:sldMk cId="52674127" sldId="270"/>
            <ac:spMk id="9" creationId="{B32DC26D-8B9B-4CC1-B3CC-D3EA0FB162CD}"/>
          </ac:spMkLst>
        </pc:spChg>
        <pc:picChg chg="add mod">
          <ac:chgData name="Schif, Bailey Ann" userId="b7e44489-8ea7-48c4-b9d8-444c3fbec879" providerId="ADAL" clId="{105CE97E-C9CB-2748-A918-FD0082ED363F}" dt="2025-05-03T16:39:52.722" v="12122" actId="27614"/>
          <ac:picMkLst>
            <pc:docMk/>
            <pc:sldMk cId="52674127" sldId="270"/>
            <ac:picMk id="5" creationId="{7F593A46-09D3-BD76-04DD-FBB2309D75D2}"/>
          </ac:picMkLst>
        </pc:picChg>
        <pc:cxnChg chg="add">
          <ac:chgData name="Schif, Bailey Ann" userId="b7e44489-8ea7-48c4-b9d8-444c3fbec879" providerId="ADAL" clId="{105CE97E-C9CB-2748-A918-FD0082ED363F}" dt="2025-05-03T16:39:48.196" v="12121" actId="26606"/>
          <ac:cxnSpMkLst>
            <pc:docMk/>
            <pc:sldMk cId="52674127" sldId="270"/>
            <ac:cxnSpMk id="11" creationId="{FBB7ADC3-53A0-44F2-914A-78CADAF33411}"/>
          </ac:cxnSpMkLst>
        </pc:cxnChg>
      </pc:sldChg>
      <pc:sldChg chg="addSp delSp modSp new mod modNotesTx">
        <pc:chgData name="Schif, Bailey Ann" userId="b7e44489-8ea7-48c4-b9d8-444c3fbec879" providerId="ADAL" clId="{105CE97E-C9CB-2748-A918-FD0082ED363F}" dt="2025-05-03T17:22:52.643" v="15155" actId="20577"/>
        <pc:sldMkLst>
          <pc:docMk/>
          <pc:sldMk cId="1876502363" sldId="271"/>
        </pc:sldMkLst>
        <pc:spChg chg="mod">
          <ac:chgData name="Schif, Bailey Ann" userId="b7e44489-8ea7-48c4-b9d8-444c3fbec879" providerId="ADAL" clId="{105CE97E-C9CB-2748-A918-FD0082ED363F}" dt="2025-05-02T19:30:36.655" v="11313" actId="20577"/>
          <ac:spMkLst>
            <pc:docMk/>
            <pc:sldMk cId="1876502363" sldId="271"/>
            <ac:spMk id="2" creationId="{445FB512-0907-9133-FB2D-F5009FAEE4CB}"/>
          </ac:spMkLst>
        </pc:spChg>
        <pc:spChg chg="del mod">
          <ac:chgData name="Schif, Bailey Ann" userId="b7e44489-8ea7-48c4-b9d8-444c3fbec879" providerId="ADAL" clId="{105CE97E-C9CB-2748-A918-FD0082ED363F}" dt="2025-05-03T17:02:23.004" v="14120" actId="26606"/>
          <ac:spMkLst>
            <pc:docMk/>
            <pc:sldMk cId="1876502363" sldId="271"/>
            <ac:spMk id="3" creationId="{9B20428D-639E-B7B0-75AA-ABCC9B19DA18}"/>
          </ac:spMkLst>
        </pc:spChg>
        <pc:graphicFrameChg chg="add mod">
          <ac:chgData name="Schif, Bailey Ann" userId="b7e44489-8ea7-48c4-b9d8-444c3fbec879" providerId="ADAL" clId="{105CE97E-C9CB-2748-A918-FD0082ED363F}" dt="2025-05-03T17:02:32.560" v="14122" actId="20577"/>
          <ac:graphicFrameMkLst>
            <pc:docMk/>
            <pc:sldMk cId="1876502363" sldId="271"/>
            <ac:graphicFrameMk id="5" creationId="{46FA46FB-B705-C9D1-6491-6593F88CCA13}"/>
          </ac:graphicFrameMkLst>
        </pc:graphicFrameChg>
      </pc:sldChg>
      <pc:sldChg chg="modSp new mod">
        <pc:chgData name="Schif, Bailey Ann" userId="b7e44489-8ea7-48c4-b9d8-444c3fbec879" providerId="ADAL" clId="{105CE97E-C9CB-2748-A918-FD0082ED363F}" dt="2025-05-03T16:50:29.719" v="13184" actId="20577"/>
        <pc:sldMkLst>
          <pc:docMk/>
          <pc:sldMk cId="3775305059" sldId="272"/>
        </pc:sldMkLst>
        <pc:spChg chg="mod">
          <ac:chgData name="Schif, Bailey Ann" userId="b7e44489-8ea7-48c4-b9d8-444c3fbec879" providerId="ADAL" clId="{105CE97E-C9CB-2748-A918-FD0082ED363F}" dt="2025-05-03T16:39:59.915" v="12147" actId="20577"/>
          <ac:spMkLst>
            <pc:docMk/>
            <pc:sldMk cId="3775305059" sldId="272"/>
            <ac:spMk id="2" creationId="{E8E91C28-8955-2849-07B0-BD9C781F4DF9}"/>
          </ac:spMkLst>
        </pc:spChg>
        <pc:spChg chg="mod">
          <ac:chgData name="Schif, Bailey Ann" userId="b7e44489-8ea7-48c4-b9d8-444c3fbec879" providerId="ADAL" clId="{105CE97E-C9CB-2748-A918-FD0082ED363F}" dt="2025-05-03T16:50:29.719" v="13184" actId="20577"/>
          <ac:spMkLst>
            <pc:docMk/>
            <pc:sldMk cId="3775305059" sldId="272"/>
            <ac:spMk id="3" creationId="{4DB165A8-C905-2A71-654D-D9964A2E0BDF}"/>
          </ac:spMkLst>
        </pc:spChg>
      </pc:sldChg>
      <pc:sldChg chg="new del">
        <pc:chgData name="Schif, Bailey Ann" userId="b7e44489-8ea7-48c4-b9d8-444c3fbec879" providerId="ADAL" clId="{105CE97E-C9CB-2748-A918-FD0082ED363F}" dt="2025-05-03T16:50:56.188" v="13186" actId="2696"/>
        <pc:sldMkLst>
          <pc:docMk/>
          <pc:sldMk cId="710480975" sldId="273"/>
        </pc:sldMkLst>
      </pc:sldChg>
      <pc:sldChg chg="addSp delSp modSp new mod setBg">
        <pc:chgData name="Schif, Bailey Ann" userId="b7e44489-8ea7-48c4-b9d8-444c3fbec879" providerId="ADAL" clId="{105CE97E-C9CB-2748-A918-FD0082ED363F}" dt="2025-05-03T17:32:05.114" v="16323" actId="26606"/>
        <pc:sldMkLst>
          <pc:docMk/>
          <pc:sldMk cId="3986685244" sldId="273"/>
        </pc:sldMkLst>
        <pc:spChg chg="mod">
          <ac:chgData name="Schif, Bailey Ann" userId="b7e44489-8ea7-48c4-b9d8-444c3fbec879" providerId="ADAL" clId="{105CE97E-C9CB-2748-A918-FD0082ED363F}" dt="2025-05-03T17:32:05.114" v="16323" actId="26606"/>
          <ac:spMkLst>
            <pc:docMk/>
            <pc:sldMk cId="3986685244" sldId="273"/>
            <ac:spMk id="2" creationId="{E5AEAA0A-6E9A-54F7-327B-8425EE7352EF}"/>
          </ac:spMkLst>
        </pc:spChg>
        <pc:spChg chg="add del mod">
          <ac:chgData name="Schif, Bailey Ann" userId="b7e44489-8ea7-48c4-b9d8-444c3fbec879" providerId="ADAL" clId="{105CE97E-C9CB-2748-A918-FD0082ED363F}" dt="2025-05-03T17:32:05.114" v="16323" actId="26606"/>
          <ac:spMkLst>
            <pc:docMk/>
            <pc:sldMk cId="3986685244" sldId="273"/>
            <ac:spMk id="3" creationId="{83140CC1-3ABE-E029-8F41-8236DD146F86}"/>
          </ac:spMkLst>
        </pc:spChg>
        <pc:spChg chg="add del">
          <ac:chgData name="Schif, Bailey Ann" userId="b7e44489-8ea7-48c4-b9d8-444c3fbec879" providerId="ADAL" clId="{105CE97E-C9CB-2748-A918-FD0082ED363F}" dt="2025-05-03T17:32:05.070" v="16322" actId="26606"/>
          <ac:spMkLst>
            <pc:docMk/>
            <pc:sldMk cId="3986685244" sldId="273"/>
            <ac:spMk id="9" creationId="{F7422F06-6017-4361-8872-E0E2CEB20B48}"/>
          </ac:spMkLst>
        </pc:spChg>
        <pc:graphicFrameChg chg="add del">
          <ac:chgData name="Schif, Bailey Ann" userId="b7e44489-8ea7-48c4-b9d8-444c3fbec879" providerId="ADAL" clId="{105CE97E-C9CB-2748-A918-FD0082ED363F}" dt="2025-05-03T17:32:05.070" v="16322" actId="26606"/>
          <ac:graphicFrameMkLst>
            <pc:docMk/>
            <pc:sldMk cId="3986685244" sldId="273"/>
            <ac:graphicFrameMk id="5" creationId="{099424D2-9765-2C9F-B211-484250C99F67}"/>
          </ac:graphicFrameMkLst>
        </pc:graphicFrameChg>
        <pc:graphicFrameChg chg="add">
          <ac:chgData name="Schif, Bailey Ann" userId="b7e44489-8ea7-48c4-b9d8-444c3fbec879" providerId="ADAL" clId="{105CE97E-C9CB-2748-A918-FD0082ED363F}" dt="2025-05-03T17:32:05.114" v="16323" actId="26606"/>
          <ac:graphicFrameMkLst>
            <pc:docMk/>
            <pc:sldMk cId="3986685244" sldId="273"/>
            <ac:graphicFrameMk id="11" creationId="{1A410B40-69A7-651E-90FB-E21CBB7F1369}"/>
          </ac:graphicFrameMkLst>
        </pc:graphicFrameChg>
      </pc:sldChg>
      <pc:sldChg chg="addSp delSp modSp new mod">
        <pc:chgData name="Schif, Bailey Ann" userId="b7e44489-8ea7-48c4-b9d8-444c3fbec879" providerId="ADAL" clId="{105CE97E-C9CB-2748-A918-FD0082ED363F}" dt="2025-05-04T19:44:23.353" v="17676" actId="33524"/>
        <pc:sldMkLst>
          <pc:docMk/>
          <pc:sldMk cId="3141483445" sldId="274"/>
        </pc:sldMkLst>
        <pc:spChg chg="mod">
          <ac:chgData name="Schif, Bailey Ann" userId="b7e44489-8ea7-48c4-b9d8-444c3fbec879" providerId="ADAL" clId="{105CE97E-C9CB-2748-A918-FD0082ED363F}" dt="2025-05-04T19:33:50.070" v="16360" actId="20577"/>
          <ac:spMkLst>
            <pc:docMk/>
            <pc:sldMk cId="3141483445" sldId="274"/>
            <ac:spMk id="2" creationId="{28644F67-665B-16DC-669E-D20DC06F84A8}"/>
          </ac:spMkLst>
        </pc:spChg>
        <pc:spChg chg="del">
          <ac:chgData name="Schif, Bailey Ann" userId="b7e44489-8ea7-48c4-b9d8-444c3fbec879" providerId="ADAL" clId="{105CE97E-C9CB-2748-A918-FD0082ED363F}" dt="2025-05-04T19:35:49.627" v="16361" actId="3680"/>
          <ac:spMkLst>
            <pc:docMk/>
            <pc:sldMk cId="3141483445" sldId="274"/>
            <ac:spMk id="3" creationId="{E56E6A7C-1383-69CE-9BA8-B44A79F792DD}"/>
          </ac:spMkLst>
        </pc:spChg>
        <pc:graphicFrameChg chg="add mod ord modGraphic">
          <ac:chgData name="Schif, Bailey Ann" userId="b7e44489-8ea7-48c4-b9d8-444c3fbec879" providerId="ADAL" clId="{105CE97E-C9CB-2748-A918-FD0082ED363F}" dt="2025-05-04T19:44:23.353" v="17676" actId="33524"/>
          <ac:graphicFrameMkLst>
            <pc:docMk/>
            <pc:sldMk cId="3141483445" sldId="274"/>
            <ac:graphicFrameMk id="4" creationId="{C8D661EC-6A21-BF52-AB2A-1D625D99E1E8}"/>
          </ac:graphicFrameMkLst>
        </pc:graphicFrame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13625E-9403-444C-B58F-390B6FCC757C}"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205A94C1-3AAF-484D-9630-FC1822BC0B8F}">
      <dgm:prSet/>
      <dgm:spPr/>
      <dgm:t>
        <a:bodyPr/>
        <a:lstStyle/>
        <a:p>
          <a:r>
            <a:rPr lang="en-US"/>
            <a:t>Purpose</a:t>
          </a:r>
        </a:p>
      </dgm:t>
    </dgm:pt>
    <dgm:pt modelId="{986933C7-419C-4579-91A3-7B74EF2D4577}" type="parTrans" cxnId="{63F25F76-807E-4CF7-9F12-D8769B9BC3FD}">
      <dgm:prSet/>
      <dgm:spPr/>
      <dgm:t>
        <a:bodyPr/>
        <a:lstStyle/>
        <a:p>
          <a:endParaRPr lang="en-US"/>
        </a:p>
      </dgm:t>
    </dgm:pt>
    <dgm:pt modelId="{8CFE4BF5-8558-485D-8BA9-147D315127F2}" type="sibTrans" cxnId="{63F25F76-807E-4CF7-9F12-D8769B9BC3FD}">
      <dgm:prSet/>
      <dgm:spPr/>
      <dgm:t>
        <a:bodyPr/>
        <a:lstStyle/>
        <a:p>
          <a:endParaRPr lang="en-US"/>
        </a:p>
      </dgm:t>
    </dgm:pt>
    <dgm:pt modelId="{6B26C823-1167-499E-8D07-34AD777A4A5B}">
      <dgm:prSet/>
      <dgm:spPr/>
      <dgm:t>
        <a:bodyPr/>
        <a:lstStyle/>
        <a:p>
          <a:r>
            <a:rPr lang="en-US"/>
            <a:t>Providing data regarding 6</a:t>
          </a:r>
          <a:r>
            <a:rPr lang="en-US" baseline="30000"/>
            <a:t>th</a:t>
          </a:r>
          <a:r>
            <a:rPr lang="en-US"/>
            <a:t> grade students academic, career and social/emotional wellbeing and development </a:t>
          </a:r>
        </a:p>
      </dgm:t>
    </dgm:pt>
    <dgm:pt modelId="{2E9A5C7F-E8CE-4DF3-8742-60B45A924736}" type="parTrans" cxnId="{BE06C667-F330-4145-8FB8-ED3D9D7A9F14}">
      <dgm:prSet/>
      <dgm:spPr/>
      <dgm:t>
        <a:bodyPr/>
        <a:lstStyle/>
        <a:p>
          <a:endParaRPr lang="en-US"/>
        </a:p>
      </dgm:t>
    </dgm:pt>
    <dgm:pt modelId="{626B2FC4-F188-4B2D-AFFD-032ACE3FCB09}" type="sibTrans" cxnId="{BE06C667-F330-4145-8FB8-ED3D9D7A9F14}">
      <dgm:prSet/>
      <dgm:spPr/>
      <dgm:t>
        <a:bodyPr/>
        <a:lstStyle/>
        <a:p>
          <a:endParaRPr lang="en-US"/>
        </a:p>
      </dgm:t>
    </dgm:pt>
    <dgm:pt modelId="{8026A9E9-27F3-4AB9-8915-5CD2A8B5B86D}">
      <dgm:prSet/>
      <dgm:spPr/>
      <dgm:t>
        <a:bodyPr/>
        <a:lstStyle/>
        <a:p>
          <a:r>
            <a:rPr lang="en-US"/>
            <a:t>The data concluded will provide school counselors with a better idea of what interventions to implement</a:t>
          </a:r>
        </a:p>
      </dgm:t>
    </dgm:pt>
    <dgm:pt modelId="{E6ADD5AA-E18D-4D05-9708-5EAA38BC1C85}" type="parTrans" cxnId="{5635F30E-C57E-48B7-9A66-0EA211EFE485}">
      <dgm:prSet/>
      <dgm:spPr/>
      <dgm:t>
        <a:bodyPr/>
        <a:lstStyle/>
        <a:p>
          <a:endParaRPr lang="en-US"/>
        </a:p>
      </dgm:t>
    </dgm:pt>
    <dgm:pt modelId="{D0C865E1-3575-4EB8-929F-27297072685D}" type="sibTrans" cxnId="{5635F30E-C57E-48B7-9A66-0EA211EFE485}">
      <dgm:prSet/>
      <dgm:spPr/>
      <dgm:t>
        <a:bodyPr/>
        <a:lstStyle/>
        <a:p>
          <a:endParaRPr lang="en-US"/>
        </a:p>
      </dgm:t>
    </dgm:pt>
    <dgm:pt modelId="{5BF75BC5-FDDC-45BE-B314-AFD1A293F5D0}">
      <dgm:prSet/>
      <dgm:spPr/>
      <dgm:t>
        <a:bodyPr/>
        <a:lstStyle/>
        <a:p>
          <a:r>
            <a:rPr lang="en-US"/>
            <a:t>Technology </a:t>
          </a:r>
        </a:p>
      </dgm:t>
    </dgm:pt>
    <dgm:pt modelId="{CFB11686-FB2A-48BB-A2F6-154128B6C511}" type="parTrans" cxnId="{256CECC9-C180-45A4-8EF9-96A43481401F}">
      <dgm:prSet/>
      <dgm:spPr/>
      <dgm:t>
        <a:bodyPr/>
        <a:lstStyle/>
        <a:p>
          <a:endParaRPr lang="en-US"/>
        </a:p>
      </dgm:t>
    </dgm:pt>
    <dgm:pt modelId="{EB1D6CFD-72DD-4896-898D-447CC9ABF794}" type="sibTrans" cxnId="{256CECC9-C180-45A4-8EF9-96A43481401F}">
      <dgm:prSet/>
      <dgm:spPr/>
      <dgm:t>
        <a:bodyPr/>
        <a:lstStyle/>
        <a:p>
          <a:endParaRPr lang="en-US"/>
        </a:p>
      </dgm:t>
    </dgm:pt>
    <dgm:pt modelId="{12AB084E-061B-46DF-833A-F272AAEF0E87}">
      <dgm:prSet/>
      <dgm:spPr/>
      <dgm:t>
        <a:bodyPr/>
        <a:lstStyle/>
        <a:p>
          <a:r>
            <a:rPr lang="en-US"/>
            <a:t>Google forms was utilized to provide accurate and trackable data </a:t>
          </a:r>
        </a:p>
      </dgm:t>
    </dgm:pt>
    <dgm:pt modelId="{CA165ACB-AAC4-47C4-BF19-306EC864BCA5}" type="parTrans" cxnId="{F1969C10-55D4-4909-B3DA-AF52CC4A3A35}">
      <dgm:prSet/>
      <dgm:spPr/>
      <dgm:t>
        <a:bodyPr/>
        <a:lstStyle/>
        <a:p>
          <a:endParaRPr lang="en-US"/>
        </a:p>
      </dgm:t>
    </dgm:pt>
    <dgm:pt modelId="{9766FB13-51DB-49AA-AF22-D35E7B651572}" type="sibTrans" cxnId="{F1969C10-55D4-4909-B3DA-AF52CC4A3A35}">
      <dgm:prSet/>
      <dgm:spPr/>
      <dgm:t>
        <a:bodyPr/>
        <a:lstStyle/>
        <a:p>
          <a:endParaRPr lang="en-US"/>
        </a:p>
      </dgm:t>
    </dgm:pt>
    <dgm:pt modelId="{98B0B4D5-37EF-4E20-B755-51EC1BCF5E8A}">
      <dgm:prSet/>
      <dgm:spPr/>
      <dgm:t>
        <a:bodyPr/>
        <a:lstStyle/>
        <a:p>
          <a:r>
            <a:rPr lang="en-US"/>
            <a:t>This format is easily accessible to students through school provided laptops </a:t>
          </a:r>
        </a:p>
      </dgm:t>
    </dgm:pt>
    <dgm:pt modelId="{62541FAB-6728-4BC9-831C-E4BC86CC2475}" type="parTrans" cxnId="{B2DA7D99-D878-444E-AFBD-1D28B9938F66}">
      <dgm:prSet/>
      <dgm:spPr/>
      <dgm:t>
        <a:bodyPr/>
        <a:lstStyle/>
        <a:p>
          <a:endParaRPr lang="en-US"/>
        </a:p>
      </dgm:t>
    </dgm:pt>
    <dgm:pt modelId="{735D4912-8D2D-4120-8C80-14D107ED0470}" type="sibTrans" cxnId="{B2DA7D99-D878-444E-AFBD-1D28B9938F66}">
      <dgm:prSet/>
      <dgm:spPr/>
      <dgm:t>
        <a:bodyPr/>
        <a:lstStyle/>
        <a:p>
          <a:endParaRPr lang="en-US"/>
        </a:p>
      </dgm:t>
    </dgm:pt>
    <dgm:pt modelId="{298B12C9-17BD-451D-AFEA-F4F0F2F0685C}">
      <dgm:prSet/>
      <dgm:spPr/>
      <dgm:t>
        <a:bodyPr/>
        <a:lstStyle/>
        <a:p>
          <a:r>
            <a:rPr lang="en-US"/>
            <a:t>Using Big Data provides trends, patterns and potential opportunities to decision makers. This causes education to become more effective and relevant to students (Efendi et al., 2024). </a:t>
          </a:r>
        </a:p>
      </dgm:t>
    </dgm:pt>
    <dgm:pt modelId="{8426D652-680E-4CF6-A7B9-3861867897DA}" type="parTrans" cxnId="{2077F473-91E0-4B7B-BF0B-533D8DB7656A}">
      <dgm:prSet/>
      <dgm:spPr/>
      <dgm:t>
        <a:bodyPr/>
        <a:lstStyle/>
        <a:p>
          <a:endParaRPr lang="en-US"/>
        </a:p>
      </dgm:t>
    </dgm:pt>
    <dgm:pt modelId="{05CF0FD9-9743-4BBC-A832-7E24B2D80B7B}" type="sibTrans" cxnId="{2077F473-91E0-4B7B-BF0B-533D8DB7656A}">
      <dgm:prSet/>
      <dgm:spPr/>
      <dgm:t>
        <a:bodyPr/>
        <a:lstStyle/>
        <a:p>
          <a:endParaRPr lang="en-US"/>
        </a:p>
      </dgm:t>
    </dgm:pt>
    <dgm:pt modelId="{B93901BF-C02C-8046-8A2D-9AF9780642D8}" type="pres">
      <dgm:prSet presAssocID="{FB13625E-9403-444C-B58F-390B6FCC757C}" presName="linear" presStyleCnt="0">
        <dgm:presLayoutVars>
          <dgm:dir/>
          <dgm:animLvl val="lvl"/>
          <dgm:resizeHandles val="exact"/>
        </dgm:presLayoutVars>
      </dgm:prSet>
      <dgm:spPr/>
    </dgm:pt>
    <dgm:pt modelId="{09EAF4FF-1796-7D44-BAF1-9BBB4A09C011}" type="pres">
      <dgm:prSet presAssocID="{205A94C1-3AAF-484D-9630-FC1822BC0B8F}" presName="parentLin" presStyleCnt="0"/>
      <dgm:spPr/>
    </dgm:pt>
    <dgm:pt modelId="{AF9B6C45-0D62-B144-845A-79623992FC1A}" type="pres">
      <dgm:prSet presAssocID="{205A94C1-3AAF-484D-9630-FC1822BC0B8F}" presName="parentLeftMargin" presStyleLbl="node1" presStyleIdx="0" presStyleCnt="2"/>
      <dgm:spPr/>
    </dgm:pt>
    <dgm:pt modelId="{B148E8D0-0282-6348-B65F-C5E5C078B825}" type="pres">
      <dgm:prSet presAssocID="{205A94C1-3AAF-484D-9630-FC1822BC0B8F}" presName="parentText" presStyleLbl="node1" presStyleIdx="0" presStyleCnt="2">
        <dgm:presLayoutVars>
          <dgm:chMax val="0"/>
          <dgm:bulletEnabled val="1"/>
        </dgm:presLayoutVars>
      </dgm:prSet>
      <dgm:spPr/>
    </dgm:pt>
    <dgm:pt modelId="{9E5226B0-EE8E-3747-AC0D-9AECAAC99003}" type="pres">
      <dgm:prSet presAssocID="{205A94C1-3AAF-484D-9630-FC1822BC0B8F}" presName="negativeSpace" presStyleCnt="0"/>
      <dgm:spPr/>
    </dgm:pt>
    <dgm:pt modelId="{D403AF2A-AA2C-5047-A721-4F72DEDA5EBD}" type="pres">
      <dgm:prSet presAssocID="{205A94C1-3AAF-484D-9630-FC1822BC0B8F}" presName="childText" presStyleLbl="conFgAcc1" presStyleIdx="0" presStyleCnt="2">
        <dgm:presLayoutVars>
          <dgm:bulletEnabled val="1"/>
        </dgm:presLayoutVars>
      </dgm:prSet>
      <dgm:spPr/>
    </dgm:pt>
    <dgm:pt modelId="{3D8DAB70-70D4-D843-9042-0C55D434E60C}" type="pres">
      <dgm:prSet presAssocID="{8CFE4BF5-8558-485D-8BA9-147D315127F2}" presName="spaceBetweenRectangles" presStyleCnt="0"/>
      <dgm:spPr/>
    </dgm:pt>
    <dgm:pt modelId="{8B704276-B712-7D4E-A09B-E708552F6168}" type="pres">
      <dgm:prSet presAssocID="{5BF75BC5-FDDC-45BE-B314-AFD1A293F5D0}" presName="parentLin" presStyleCnt="0"/>
      <dgm:spPr/>
    </dgm:pt>
    <dgm:pt modelId="{86337C93-E165-5D43-989C-8362C3EE0D08}" type="pres">
      <dgm:prSet presAssocID="{5BF75BC5-FDDC-45BE-B314-AFD1A293F5D0}" presName="parentLeftMargin" presStyleLbl="node1" presStyleIdx="0" presStyleCnt="2"/>
      <dgm:spPr/>
    </dgm:pt>
    <dgm:pt modelId="{C1DC4B09-2928-BE45-A289-5E79562D63A6}" type="pres">
      <dgm:prSet presAssocID="{5BF75BC5-FDDC-45BE-B314-AFD1A293F5D0}" presName="parentText" presStyleLbl="node1" presStyleIdx="1" presStyleCnt="2">
        <dgm:presLayoutVars>
          <dgm:chMax val="0"/>
          <dgm:bulletEnabled val="1"/>
        </dgm:presLayoutVars>
      </dgm:prSet>
      <dgm:spPr/>
    </dgm:pt>
    <dgm:pt modelId="{B21BEE5C-1E81-9942-9D10-57BAD81D9887}" type="pres">
      <dgm:prSet presAssocID="{5BF75BC5-FDDC-45BE-B314-AFD1A293F5D0}" presName="negativeSpace" presStyleCnt="0"/>
      <dgm:spPr/>
    </dgm:pt>
    <dgm:pt modelId="{E2F8547A-CE50-E249-BC8A-3153F91AEC75}" type="pres">
      <dgm:prSet presAssocID="{5BF75BC5-FDDC-45BE-B314-AFD1A293F5D0}" presName="childText" presStyleLbl="conFgAcc1" presStyleIdx="1" presStyleCnt="2">
        <dgm:presLayoutVars>
          <dgm:bulletEnabled val="1"/>
        </dgm:presLayoutVars>
      </dgm:prSet>
      <dgm:spPr/>
    </dgm:pt>
  </dgm:ptLst>
  <dgm:cxnLst>
    <dgm:cxn modelId="{5635F30E-C57E-48B7-9A66-0EA211EFE485}" srcId="{205A94C1-3AAF-484D-9630-FC1822BC0B8F}" destId="{8026A9E9-27F3-4AB9-8915-5CD2A8B5B86D}" srcOrd="1" destOrd="0" parTransId="{E6ADD5AA-E18D-4D05-9708-5EAA38BC1C85}" sibTransId="{D0C865E1-3575-4EB8-929F-27297072685D}"/>
    <dgm:cxn modelId="{F1969C10-55D4-4909-B3DA-AF52CC4A3A35}" srcId="{5BF75BC5-FDDC-45BE-B314-AFD1A293F5D0}" destId="{12AB084E-061B-46DF-833A-F272AAEF0E87}" srcOrd="0" destOrd="0" parTransId="{CA165ACB-AAC4-47C4-BF19-306EC864BCA5}" sibTransId="{9766FB13-51DB-49AA-AF22-D35E7B651572}"/>
    <dgm:cxn modelId="{5CF26425-5D05-9C41-A72A-DA8E7AC03688}" type="presOf" srcId="{205A94C1-3AAF-484D-9630-FC1822BC0B8F}" destId="{B148E8D0-0282-6348-B65F-C5E5C078B825}" srcOrd="1" destOrd="0" presId="urn:microsoft.com/office/officeart/2005/8/layout/list1"/>
    <dgm:cxn modelId="{3F63152B-03C6-6246-8BE4-9833F4F50E6C}" type="presOf" srcId="{8026A9E9-27F3-4AB9-8915-5CD2A8B5B86D}" destId="{D403AF2A-AA2C-5047-A721-4F72DEDA5EBD}" srcOrd="0" destOrd="1" presId="urn:microsoft.com/office/officeart/2005/8/layout/list1"/>
    <dgm:cxn modelId="{2C89832E-7306-9F44-B3A6-A17A7E87A787}" type="presOf" srcId="{FB13625E-9403-444C-B58F-390B6FCC757C}" destId="{B93901BF-C02C-8046-8A2D-9AF9780642D8}" srcOrd="0" destOrd="0" presId="urn:microsoft.com/office/officeart/2005/8/layout/list1"/>
    <dgm:cxn modelId="{16A5414C-EF89-914C-B36E-A35176E675D9}" type="presOf" srcId="{298B12C9-17BD-451D-AFEA-F4F0F2F0685C}" destId="{E2F8547A-CE50-E249-BC8A-3153F91AEC75}" srcOrd="0" destOrd="2" presId="urn:microsoft.com/office/officeart/2005/8/layout/list1"/>
    <dgm:cxn modelId="{BE06C667-F330-4145-8FB8-ED3D9D7A9F14}" srcId="{205A94C1-3AAF-484D-9630-FC1822BC0B8F}" destId="{6B26C823-1167-499E-8D07-34AD777A4A5B}" srcOrd="0" destOrd="0" parTransId="{2E9A5C7F-E8CE-4DF3-8742-60B45A924736}" sibTransId="{626B2FC4-F188-4B2D-AFFD-032ACE3FCB09}"/>
    <dgm:cxn modelId="{2077F473-91E0-4B7B-BF0B-533D8DB7656A}" srcId="{5BF75BC5-FDDC-45BE-B314-AFD1A293F5D0}" destId="{298B12C9-17BD-451D-AFEA-F4F0F2F0685C}" srcOrd="1" destOrd="0" parTransId="{8426D652-680E-4CF6-A7B9-3861867897DA}" sibTransId="{05CF0FD9-9743-4BBC-A832-7E24B2D80B7B}"/>
    <dgm:cxn modelId="{63F25F76-807E-4CF7-9F12-D8769B9BC3FD}" srcId="{FB13625E-9403-444C-B58F-390B6FCC757C}" destId="{205A94C1-3AAF-484D-9630-FC1822BC0B8F}" srcOrd="0" destOrd="0" parTransId="{986933C7-419C-4579-91A3-7B74EF2D4577}" sibTransId="{8CFE4BF5-8558-485D-8BA9-147D315127F2}"/>
    <dgm:cxn modelId="{B2DA7D99-D878-444E-AFBD-1D28B9938F66}" srcId="{12AB084E-061B-46DF-833A-F272AAEF0E87}" destId="{98B0B4D5-37EF-4E20-B755-51EC1BCF5E8A}" srcOrd="0" destOrd="0" parTransId="{62541FAB-6728-4BC9-831C-E4BC86CC2475}" sibTransId="{735D4912-8D2D-4120-8C80-14D107ED0470}"/>
    <dgm:cxn modelId="{6FC38AAF-7990-A748-B214-8D04694A5E57}" type="presOf" srcId="{6B26C823-1167-499E-8D07-34AD777A4A5B}" destId="{D403AF2A-AA2C-5047-A721-4F72DEDA5EBD}" srcOrd="0" destOrd="0" presId="urn:microsoft.com/office/officeart/2005/8/layout/list1"/>
    <dgm:cxn modelId="{4FD186C6-80DA-A24C-A0E1-1634BAE8AD1E}" type="presOf" srcId="{205A94C1-3AAF-484D-9630-FC1822BC0B8F}" destId="{AF9B6C45-0D62-B144-845A-79623992FC1A}" srcOrd="0" destOrd="0" presId="urn:microsoft.com/office/officeart/2005/8/layout/list1"/>
    <dgm:cxn modelId="{256CECC9-C180-45A4-8EF9-96A43481401F}" srcId="{FB13625E-9403-444C-B58F-390B6FCC757C}" destId="{5BF75BC5-FDDC-45BE-B314-AFD1A293F5D0}" srcOrd="1" destOrd="0" parTransId="{CFB11686-FB2A-48BB-A2F6-154128B6C511}" sibTransId="{EB1D6CFD-72DD-4896-898D-447CC9ABF794}"/>
    <dgm:cxn modelId="{253569D8-F27B-8F43-A223-37BB445A8499}" type="presOf" srcId="{5BF75BC5-FDDC-45BE-B314-AFD1A293F5D0}" destId="{C1DC4B09-2928-BE45-A289-5E79562D63A6}" srcOrd="1" destOrd="0" presId="urn:microsoft.com/office/officeart/2005/8/layout/list1"/>
    <dgm:cxn modelId="{8655EBDB-7DC2-C149-BDB4-F244F79642A4}" type="presOf" srcId="{12AB084E-061B-46DF-833A-F272AAEF0E87}" destId="{E2F8547A-CE50-E249-BC8A-3153F91AEC75}" srcOrd="0" destOrd="0" presId="urn:microsoft.com/office/officeart/2005/8/layout/list1"/>
    <dgm:cxn modelId="{11285CE9-D1AB-3346-9341-80612D22AF7A}" type="presOf" srcId="{98B0B4D5-37EF-4E20-B755-51EC1BCF5E8A}" destId="{E2F8547A-CE50-E249-BC8A-3153F91AEC75}" srcOrd="0" destOrd="1" presId="urn:microsoft.com/office/officeart/2005/8/layout/list1"/>
    <dgm:cxn modelId="{6125D1F4-4B9C-6445-80D6-3EF25B9AB115}" type="presOf" srcId="{5BF75BC5-FDDC-45BE-B314-AFD1A293F5D0}" destId="{86337C93-E165-5D43-989C-8362C3EE0D08}" srcOrd="0" destOrd="0" presId="urn:microsoft.com/office/officeart/2005/8/layout/list1"/>
    <dgm:cxn modelId="{EF684F5B-A2D4-1940-A0D0-0058FE0D391E}" type="presParOf" srcId="{B93901BF-C02C-8046-8A2D-9AF9780642D8}" destId="{09EAF4FF-1796-7D44-BAF1-9BBB4A09C011}" srcOrd="0" destOrd="0" presId="urn:microsoft.com/office/officeart/2005/8/layout/list1"/>
    <dgm:cxn modelId="{88B3EE0A-5625-1D4B-A85F-A27B969A8901}" type="presParOf" srcId="{09EAF4FF-1796-7D44-BAF1-9BBB4A09C011}" destId="{AF9B6C45-0D62-B144-845A-79623992FC1A}" srcOrd="0" destOrd="0" presId="urn:microsoft.com/office/officeart/2005/8/layout/list1"/>
    <dgm:cxn modelId="{8B5A1DEA-8340-9A4D-990F-98A8829C17FD}" type="presParOf" srcId="{09EAF4FF-1796-7D44-BAF1-9BBB4A09C011}" destId="{B148E8D0-0282-6348-B65F-C5E5C078B825}" srcOrd="1" destOrd="0" presId="urn:microsoft.com/office/officeart/2005/8/layout/list1"/>
    <dgm:cxn modelId="{B152365A-3CC0-3C49-AD70-DCCF83F24E1D}" type="presParOf" srcId="{B93901BF-C02C-8046-8A2D-9AF9780642D8}" destId="{9E5226B0-EE8E-3747-AC0D-9AECAAC99003}" srcOrd="1" destOrd="0" presId="urn:microsoft.com/office/officeart/2005/8/layout/list1"/>
    <dgm:cxn modelId="{0CA2FF2E-7515-4944-AE6C-C16F4229D5A7}" type="presParOf" srcId="{B93901BF-C02C-8046-8A2D-9AF9780642D8}" destId="{D403AF2A-AA2C-5047-A721-4F72DEDA5EBD}" srcOrd="2" destOrd="0" presId="urn:microsoft.com/office/officeart/2005/8/layout/list1"/>
    <dgm:cxn modelId="{4C938300-0178-E84F-9BDA-C9B19118987C}" type="presParOf" srcId="{B93901BF-C02C-8046-8A2D-9AF9780642D8}" destId="{3D8DAB70-70D4-D843-9042-0C55D434E60C}" srcOrd="3" destOrd="0" presId="urn:microsoft.com/office/officeart/2005/8/layout/list1"/>
    <dgm:cxn modelId="{23800965-38D5-F74D-8708-1CA8EB2771D5}" type="presParOf" srcId="{B93901BF-C02C-8046-8A2D-9AF9780642D8}" destId="{8B704276-B712-7D4E-A09B-E708552F6168}" srcOrd="4" destOrd="0" presId="urn:microsoft.com/office/officeart/2005/8/layout/list1"/>
    <dgm:cxn modelId="{6628DC5C-24DE-0B4A-AB8C-01935535E08F}" type="presParOf" srcId="{8B704276-B712-7D4E-A09B-E708552F6168}" destId="{86337C93-E165-5D43-989C-8362C3EE0D08}" srcOrd="0" destOrd="0" presId="urn:microsoft.com/office/officeart/2005/8/layout/list1"/>
    <dgm:cxn modelId="{BDDB4488-73CA-3748-B6A7-D98B62BCBCBC}" type="presParOf" srcId="{8B704276-B712-7D4E-A09B-E708552F6168}" destId="{C1DC4B09-2928-BE45-A289-5E79562D63A6}" srcOrd="1" destOrd="0" presId="urn:microsoft.com/office/officeart/2005/8/layout/list1"/>
    <dgm:cxn modelId="{1BA79CEF-A561-4949-B9D7-A53E2AE9776A}" type="presParOf" srcId="{B93901BF-C02C-8046-8A2D-9AF9780642D8}" destId="{B21BEE5C-1E81-9942-9D10-57BAD81D9887}" srcOrd="5" destOrd="0" presId="urn:microsoft.com/office/officeart/2005/8/layout/list1"/>
    <dgm:cxn modelId="{304C766E-90F8-A141-98AA-68276227021A}" type="presParOf" srcId="{B93901BF-C02C-8046-8A2D-9AF9780642D8}" destId="{E2F8547A-CE50-E249-BC8A-3153F91AEC7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7BB920-7B0A-4B39-BE50-9EF68BB27889}"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6DA8D82A-EB54-4D7A-8CA3-A9417FCB989E}">
      <dgm:prSet/>
      <dgm:spPr/>
      <dgm:t>
        <a:bodyPr/>
        <a:lstStyle/>
        <a:p>
          <a:r>
            <a:rPr lang="en-US"/>
            <a:t>Key takeaways </a:t>
          </a:r>
        </a:p>
      </dgm:t>
    </dgm:pt>
    <dgm:pt modelId="{5806A418-B624-437D-89FC-10ACD5D59131}" type="parTrans" cxnId="{3C7A1D7E-B365-4F56-B699-F45DBB297C4D}">
      <dgm:prSet/>
      <dgm:spPr/>
      <dgm:t>
        <a:bodyPr/>
        <a:lstStyle/>
        <a:p>
          <a:endParaRPr lang="en-US"/>
        </a:p>
      </dgm:t>
    </dgm:pt>
    <dgm:pt modelId="{9C3CD2D4-FE68-4C20-AB0B-AAEF78E8F4A2}" type="sibTrans" cxnId="{3C7A1D7E-B365-4F56-B699-F45DBB297C4D}">
      <dgm:prSet/>
      <dgm:spPr/>
      <dgm:t>
        <a:bodyPr/>
        <a:lstStyle/>
        <a:p>
          <a:endParaRPr lang="en-US"/>
        </a:p>
      </dgm:t>
    </dgm:pt>
    <dgm:pt modelId="{09B46FB1-65B8-4C70-902C-783802502E27}">
      <dgm:prSet/>
      <dgm:spPr/>
      <dgm:t>
        <a:bodyPr/>
        <a:lstStyle/>
        <a:p>
          <a:r>
            <a:rPr lang="en-US"/>
            <a:t>Students are unsure about asking for help (academically and socially/emotionally)</a:t>
          </a:r>
        </a:p>
      </dgm:t>
    </dgm:pt>
    <dgm:pt modelId="{E1D6AE81-5C17-4B88-8036-354AD83DE78C}" type="parTrans" cxnId="{5F66A929-E7DC-432F-9208-E6285CFF8FC8}">
      <dgm:prSet/>
      <dgm:spPr/>
      <dgm:t>
        <a:bodyPr/>
        <a:lstStyle/>
        <a:p>
          <a:endParaRPr lang="en-US"/>
        </a:p>
      </dgm:t>
    </dgm:pt>
    <dgm:pt modelId="{775DA953-4F7D-4250-9509-50AAB6B6FAD6}" type="sibTrans" cxnId="{5F66A929-E7DC-432F-9208-E6285CFF8FC8}">
      <dgm:prSet/>
      <dgm:spPr/>
      <dgm:t>
        <a:bodyPr/>
        <a:lstStyle/>
        <a:p>
          <a:endParaRPr lang="en-US"/>
        </a:p>
      </dgm:t>
    </dgm:pt>
    <dgm:pt modelId="{D253FB7F-A356-480C-BD57-8CE109AA48CD}">
      <dgm:prSet/>
      <dgm:spPr/>
      <dgm:t>
        <a:bodyPr/>
        <a:lstStyle/>
        <a:p>
          <a:r>
            <a:rPr lang="en-US"/>
            <a:t>Students want to learn more about career options and setting SMART goals</a:t>
          </a:r>
        </a:p>
      </dgm:t>
    </dgm:pt>
    <dgm:pt modelId="{261CE06A-4C74-4A14-88CC-679B57C3EE83}" type="parTrans" cxnId="{85711A67-C6D8-4BFD-85CA-D38ABF60B8B6}">
      <dgm:prSet/>
      <dgm:spPr/>
      <dgm:t>
        <a:bodyPr/>
        <a:lstStyle/>
        <a:p>
          <a:endParaRPr lang="en-US"/>
        </a:p>
      </dgm:t>
    </dgm:pt>
    <dgm:pt modelId="{ACAB44E3-305E-420E-8176-B15B4CF8A0A8}" type="sibTrans" cxnId="{85711A67-C6D8-4BFD-85CA-D38ABF60B8B6}">
      <dgm:prSet/>
      <dgm:spPr/>
      <dgm:t>
        <a:bodyPr/>
        <a:lstStyle/>
        <a:p>
          <a:endParaRPr lang="en-US"/>
        </a:p>
      </dgm:t>
    </dgm:pt>
    <dgm:pt modelId="{AF54B06B-8580-470F-8447-9302AD28CE91}">
      <dgm:prSet/>
      <dgm:spPr/>
      <dgm:t>
        <a:bodyPr/>
        <a:lstStyle/>
        <a:p>
          <a:r>
            <a:rPr lang="en-US"/>
            <a:t>Students have a desire to learn how to manage emotions better (anger, sadness and anxieties)</a:t>
          </a:r>
        </a:p>
      </dgm:t>
    </dgm:pt>
    <dgm:pt modelId="{F7C3AE88-3569-4A96-AAA9-A002B122A2AF}" type="parTrans" cxnId="{42FCD0B3-736A-41EA-A0E7-AB729C4EC33B}">
      <dgm:prSet/>
      <dgm:spPr/>
      <dgm:t>
        <a:bodyPr/>
        <a:lstStyle/>
        <a:p>
          <a:endParaRPr lang="en-US"/>
        </a:p>
      </dgm:t>
    </dgm:pt>
    <dgm:pt modelId="{4AD30311-B60D-4A26-8423-0D569C959F71}" type="sibTrans" cxnId="{42FCD0B3-736A-41EA-A0E7-AB729C4EC33B}">
      <dgm:prSet/>
      <dgm:spPr/>
      <dgm:t>
        <a:bodyPr/>
        <a:lstStyle/>
        <a:p>
          <a:endParaRPr lang="en-US"/>
        </a:p>
      </dgm:t>
    </dgm:pt>
    <dgm:pt modelId="{2DDBBBF9-BE7F-449F-B010-FF4AA6923177}">
      <dgm:prSet/>
      <dgm:spPr/>
      <dgm:t>
        <a:bodyPr/>
        <a:lstStyle/>
        <a:p>
          <a:r>
            <a:rPr lang="en-US"/>
            <a:t>Recommendations </a:t>
          </a:r>
        </a:p>
      </dgm:t>
    </dgm:pt>
    <dgm:pt modelId="{94FBFE2D-6D8C-4015-A5B1-81357D6FDE6C}" type="parTrans" cxnId="{2A411EF6-5116-4BF5-ADE1-D4D91C4FE98F}">
      <dgm:prSet/>
      <dgm:spPr/>
      <dgm:t>
        <a:bodyPr/>
        <a:lstStyle/>
        <a:p>
          <a:endParaRPr lang="en-US"/>
        </a:p>
      </dgm:t>
    </dgm:pt>
    <dgm:pt modelId="{A005CF48-D869-4A19-A056-473AD7CBDD03}" type="sibTrans" cxnId="{2A411EF6-5116-4BF5-ADE1-D4D91C4FE98F}">
      <dgm:prSet/>
      <dgm:spPr/>
      <dgm:t>
        <a:bodyPr/>
        <a:lstStyle/>
        <a:p>
          <a:endParaRPr lang="en-US"/>
        </a:p>
      </dgm:t>
    </dgm:pt>
    <dgm:pt modelId="{6C7D9E7E-2247-42B7-9596-7C35379FE943}">
      <dgm:prSet/>
      <dgm:spPr/>
      <dgm:t>
        <a:bodyPr/>
        <a:lstStyle/>
        <a:p>
          <a:r>
            <a:rPr lang="en-US"/>
            <a:t>Efforts for students feeling comfortable asking for help can include </a:t>
          </a:r>
        </a:p>
      </dgm:t>
    </dgm:pt>
    <dgm:pt modelId="{462568A9-911D-4292-A093-9AE1E7EF282E}" type="parTrans" cxnId="{8A45E38E-BC61-4B07-BE03-DA64407D4338}">
      <dgm:prSet/>
      <dgm:spPr/>
      <dgm:t>
        <a:bodyPr/>
        <a:lstStyle/>
        <a:p>
          <a:endParaRPr lang="en-US"/>
        </a:p>
      </dgm:t>
    </dgm:pt>
    <dgm:pt modelId="{32508C32-27C4-4E53-A535-4220E255704C}" type="sibTrans" cxnId="{8A45E38E-BC61-4B07-BE03-DA64407D4338}">
      <dgm:prSet/>
      <dgm:spPr/>
      <dgm:t>
        <a:bodyPr/>
        <a:lstStyle/>
        <a:p>
          <a:endParaRPr lang="en-US"/>
        </a:p>
      </dgm:t>
    </dgm:pt>
    <dgm:pt modelId="{BC822248-5D82-4685-836B-412A049F31C3}">
      <dgm:prSet/>
      <dgm:spPr/>
      <dgm:t>
        <a:bodyPr/>
        <a:lstStyle/>
        <a:p>
          <a:r>
            <a:rPr lang="en-US"/>
            <a:t>Highlighting staff members that are there for support </a:t>
          </a:r>
        </a:p>
      </dgm:t>
    </dgm:pt>
    <dgm:pt modelId="{2EFCA95D-86BA-4B93-BE84-A6991F4EA6AC}" type="parTrans" cxnId="{D81C79BC-A12A-43CB-B3B6-A43BA8DF7799}">
      <dgm:prSet/>
      <dgm:spPr/>
      <dgm:t>
        <a:bodyPr/>
        <a:lstStyle/>
        <a:p>
          <a:endParaRPr lang="en-US"/>
        </a:p>
      </dgm:t>
    </dgm:pt>
    <dgm:pt modelId="{63CD717A-B1BB-454C-81C0-80200AE4FCA3}" type="sibTrans" cxnId="{D81C79BC-A12A-43CB-B3B6-A43BA8DF7799}">
      <dgm:prSet/>
      <dgm:spPr/>
      <dgm:t>
        <a:bodyPr/>
        <a:lstStyle/>
        <a:p>
          <a:endParaRPr lang="en-US"/>
        </a:p>
      </dgm:t>
    </dgm:pt>
    <dgm:pt modelId="{82F1ECE7-D0ED-48C5-A6CC-CC655F24E91C}">
      <dgm:prSet/>
      <dgm:spPr/>
      <dgm:t>
        <a:bodyPr/>
        <a:lstStyle/>
        <a:p>
          <a:r>
            <a:rPr lang="en-US"/>
            <a:t>Making students aware of mental health resources that are available for them </a:t>
          </a:r>
        </a:p>
      </dgm:t>
    </dgm:pt>
    <dgm:pt modelId="{A0C010B3-3409-413D-99D7-2C4E21D132B4}" type="parTrans" cxnId="{6F841B12-F9DD-47B0-924E-495F42065E94}">
      <dgm:prSet/>
      <dgm:spPr/>
      <dgm:t>
        <a:bodyPr/>
        <a:lstStyle/>
        <a:p>
          <a:endParaRPr lang="en-US"/>
        </a:p>
      </dgm:t>
    </dgm:pt>
    <dgm:pt modelId="{A7E6C839-7A4B-40A3-BE95-F26880A0B62B}" type="sibTrans" cxnId="{6F841B12-F9DD-47B0-924E-495F42065E94}">
      <dgm:prSet/>
      <dgm:spPr/>
      <dgm:t>
        <a:bodyPr/>
        <a:lstStyle/>
        <a:p>
          <a:endParaRPr lang="en-US"/>
        </a:p>
      </dgm:t>
    </dgm:pt>
    <dgm:pt modelId="{3CB907AE-829C-4DC9-B1F7-DDB3D4AEC30F}">
      <dgm:prSet/>
      <dgm:spPr/>
      <dgm:t>
        <a:bodyPr/>
        <a:lstStyle/>
        <a:p>
          <a:r>
            <a:rPr lang="en-US"/>
            <a:t>Implementing monthly check-ins for students potentially struggling with both academics and emotions </a:t>
          </a:r>
        </a:p>
      </dgm:t>
    </dgm:pt>
    <dgm:pt modelId="{6457C46D-61A1-4659-BDE1-2ABC2633E0AB}" type="parTrans" cxnId="{82936E88-0277-4A90-AF00-8169DA5B50CE}">
      <dgm:prSet/>
      <dgm:spPr/>
      <dgm:t>
        <a:bodyPr/>
        <a:lstStyle/>
        <a:p>
          <a:endParaRPr lang="en-US"/>
        </a:p>
      </dgm:t>
    </dgm:pt>
    <dgm:pt modelId="{46618909-3345-41F1-92B3-214D77FC2B07}" type="sibTrans" cxnId="{82936E88-0277-4A90-AF00-8169DA5B50CE}">
      <dgm:prSet/>
      <dgm:spPr/>
      <dgm:t>
        <a:bodyPr/>
        <a:lstStyle/>
        <a:p>
          <a:endParaRPr lang="en-US"/>
        </a:p>
      </dgm:t>
    </dgm:pt>
    <dgm:pt modelId="{7CFFE857-3E16-B349-9205-A9AD13078DBD}" type="pres">
      <dgm:prSet presAssocID="{297BB920-7B0A-4B39-BE50-9EF68BB27889}" presName="Name0" presStyleCnt="0">
        <dgm:presLayoutVars>
          <dgm:dir/>
          <dgm:animLvl val="lvl"/>
          <dgm:resizeHandles val="exact"/>
        </dgm:presLayoutVars>
      </dgm:prSet>
      <dgm:spPr/>
    </dgm:pt>
    <dgm:pt modelId="{4C4D2A03-5E8C-2A4E-8023-5B86F0E96E00}" type="pres">
      <dgm:prSet presAssocID="{6DA8D82A-EB54-4D7A-8CA3-A9417FCB989E}" presName="composite" presStyleCnt="0"/>
      <dgm:spPr/>
    </dgm:pt>
    <dgm:pt modelId="{2D80510D-13A4-A843-9922-D5867EF395B6}" type="pres">
      <dgm:prSet presAssocID="{6DA8D82A-EB54-4D7A-8CA3-A9417FCB989E}" presName="parTx" presStyleLbl="alignNode1" presStyleIdx="0" presStyleCnt="2">
        <dgm:presLayoutVars>
          <dgm:chMax val="0"/>
          <dgm:chPref val="0"/>
          <dgm:bulletEnabled val="1"/>
        </dgm:presLayoutVars>
      </dgm:prSet>
      <dgm:spPr/>
    </dgm:pt>
    <dgm:pt modelId="{5B164E1B-F704-DD4E-9861-6F58AF2E49D4}" type="pres">
      <dgm:prSet presAssocID="{6DA8D82A-EB54-4D7A-8CA3-A9417FCB989E}" presName="desTx" presStyleLbl="alignAccFollowNode1" presStyleIdx="0" presStyleCnt="2">
        <dgm:presLayoutVars>
          <dgm:bulletEnabled val="1"/>
        </dgm:presLayoutVars>
      </dgm:prSet>
      <dgm:spPr/>
    </dgm:pt>
    <dgm:pt modelId="{F9FFBBB3-19E4-B148-8621-9AD6B6167BD2}" type="pres">
      <dgm:prSet presAssocID="{9C3CD2D4-FE68-4C20-AB0B-AAEF78E8F4A2}" presName="space" presStyleCnt="0"/>
      <dgm:spPr/>
    </dgm:pt>
    <dgm:pt modelId="{FC9E61CF-22BD-7F4B-BC79-B3F0FC87744F}" type="pres">
      <dgm:prSet presAssocID="{2DDBBBF9-BE7F-449F-B010-FF4AA6923177}" presName="composite" presStyleCnt="0"/>
      <dgm:spPr/>
    </dgm:pt>
    <dgm:pt modelId="{DC9EE82D-3EAC-6245-8D3F-95E75389CAC1}" type="pres">
      <dgm:prSet presAssocID="{2DDBBBF9-BE7F-449F-B010-FF4AA6923177}" presName="parTx" presStyleLbl="alignNode1" presStyleIdx="1" presStyleCnt="2">
        <dgm:presLayoutVars>
          <dgm:chMax val="0"/>
          <dgm:chPref val="0"/>
          <dgm:bulletEnabled val="1"/>
        </dgm:presLayoutVars>
      </dgm:prSet>
      <dgm:spPr/>
    </dgm:pt>
    <dgm:pt modelId="{D2F1855C-EB07-1A41-8035-4141C7BF9745}" type="pres">
      <dgm:prSet presAssocID="{2DDBBBF9-BE7F-449F-B010-FF4AA6923177}" presName="desTx" presStyleLbl="alignAccFollowNode1" presStyleIdx="1" presStyleCnt="2">
        <dgm:presLayoutVars>
          <dgm:bulletEnabled val="1"/>
        </dgm:presLayoutVars>
      </dgm:prSet>
      <dgm:spPr/>
    </dgm:pt>
  </dgm:ptLst>
  <dgm:cxnLst>
    <dgm:cxn modelId="{12E2A802-FD56-064D-BF25-3DF8885D4531}" type="presOf" srcId="{6C7D9E7E-2247-42B7-9596-7C35379FE943}" destId="{D2F1855C-EB07-1A41-8035-4141C7BF9745}" srcOrd="0" destOrd="0" presId="urn:microsoft.com/office/officeart/2005/8/layout/hList1"/>
    <dgm:cxn modelId="{6F841B12-F9DD-47B0-924E-495F42065E94}" srcId="{6C7D9E7E-2247-42B7-9596-7C35379FE943}" destId="{82F1ECE7-D0ED-48C5-A6CC-CC655F24E91C}" srcOrd="1" destOrd="0" parTransId="{A0C010B3-3409-413D-99D7-2C4E21D132B4}" sibTransId="{A7E6C839-7A4B-40A3-BE95-F26880A0B62B}"/>
    <dgm:cxn modelId="{15721120-5882-B04A-9ED6-81A75C5C47FA}" type="presOf" srcId="{2DDBBBF9-BE7F-449F-B010-FF4AA6923177}" destId="{DC9EE82D-3EAC-6245-8D3F-95E75389CAC1}" srcOrd="0" destOrd="0" presId="urn:microsoft.com/office/officeart/2005/8/layout/hList1"/>
    <dgm:cxn modelId="{5F66A929-E7DC-432F-9208-E6285CFF8FC8}" srcId="{6DA8D82A-EB54-4D7A-8CA3-A9417FCB989E}" destId="{09B46FB1-65B8-4C70-902C-783802502E27}" srcOrd="0" destOrd="0" parTransId="{E1D6AE81-5C17-4B88-8036-354AD83DE78C}" sibTransId="{775DA953-4F7D-4250-9509-50AAB6B6FAD6}"/>
    <dgm:cxn modelId="{183CDB2F-6080-4F4F-8C0C-9C8F4F6A2AB8}" type="presOf" srcId="{297BB920-7B0A-4B39-BE50-9EF68BB27889}" destId="{7CFFE857-3E16-B349-9205-A9AD13078DBD}" srcOrd="0" destOrd="0" presId="urn:microsoft.com/office/officeart/2005/8/layout/hList1"/>
    <dgm:cxn modelId="{23084F33-4501-7941-BA71-DFA7EDDB1F94}" type="presOf" srcId="{BC822248-5D82-4685-836B-412A049F31C3}" destId="{D2F1855C-EB07-1A41-8035-4141C7BF9745}" srcOrd="0" destOrd="1" presId="urn:microsoft.com/office/officeart/2005/8/layout/hList1"/>
    <dgm:cxn modelId="{297E643F-01D2-8246-B71B-7CAF30087911}" type="presOf" srcId="{82F1ECE7-D0ED-48C5-A6CC-CC655F24E91C}" destId="{D2F1855C-EB07-1A41-8035-4141C7BF9745}" srcOrd="0" destOrd="2" presId="urn:microsoft.com/office/officeart/2005/8/layout/hList1"/>
    <dgm:cxn modelId="{4AE90043-2E20-3548-8AF3-5FB193020158}" type="presOf" srcId="{6DA8D82A-EB54-4D7A-8CA3-A9417FCB989E}" destId="{2D80510D-13A4-A843-9922-D5867EF395B6}" srcOrd="0" destOrd="0" presId="urn:microsoft.com/office/officeart/2005/8/layout/hList1"/>
    <dgm:cxn modelId="{85711A67-C6D8-4BFD-85CA-D38ABF60B8B6}" srcId="{6DA8D82A-EB54-4D7A-8CA3-A9417FCB989E}" destId="{D253FB7F-A356-480C-BD57-8CE109AA48CD}" srcOrd="1" destOrd="0" parTransId="{261CE06A-4C74-4A14-88CC-679B57C3EE83}" sibTransId="{ACAB44E3-305E-420E-8176-B15B4CF8A0A8}"/>
    <dgm:cxn modelId="{3C7A1D7E-B365-4F56-B699-F45DBB297C4D}" srcId="{297BB920-7B0A-4B39-BE50-9EF68BB27889}" destId="{6DA8D82A-EB54-4D7A-8CA3-A9417FCB989E}" srcOrd="0" destOrd="0" parTransId="{5806A418-B624-437D-89FC-10ACD5D59131}" sibTransId="{9C3CD2D4-FE68-4C20-AB0B-AAEF78E8F4A2}"/>
    <dgm:cxn modelId="{82936E88-0277-4A90-AF00-8169DA5B50CE}" srcId="{6C7D9E7E-2247-42B7-9596-7C35379FE943}" destId="{3CB907AE-829C-4DC9-B1F7-DDB3D4AEC30F}" srcOrd="2" destOrd="0" parTransId="{6457C46D-61A1-4659-BDE1-2ABC2633E0AB}" sibTransId="{46618909-3345-41F1-92B3-214D77FC2B07}"/>
    <dgm:cxn modelId="{8A45E38E-BC61-4B07-BE03-DA64407D4338}" srcId="{2DDBBBF9-BE7F-449F-B010-FF4AA6923177}" destId="{6C7D9E7E-2247-42B7-9596-7C35379FE943}" srcOrd="0" destOrd="0" parTransId="{462568A9-911D-4292-A093-9AE1E7EF282E}" sibTransId="{32508C32-27C4-4E53-A535-4220E255704C}"/>
    <dgm:cxn modelId="{BFBF74A4-843D-0846-A1CA-479BD0403379}" type="presOf" srcId="{D253FB7F-A356-480C-BD57-8CE109AA48CD}" destId="{5B164E1B-F704-DD4E-9861-6F58AF2E49D4}" srcOrd="0" destOrd="1" presId="urn:microsoft.com/office/officeart/2005/8/layout/hList1"/>
    <dgm:cxn modelId="{712E73A7-E9F7-3D47-8E6E-D73842EBEF53}" type="presOf" srcId="{3CB907AE-829C-4DC9-B1F7-DDB3D4AEC30F}" destId="{D2F1855C-EB07-1A41-8035-4141C7BF9745}" srcOrd="0" destOrd="3" presId="urn:microsoft.com/office/officeart/2005/8/layout/hList1"/>
    <dgm:cxn modelId="{06850DA9-5384-F340-87E9-716E64FDC852}" type="presOf" srcId="{09B46FB1-65B8-4C70-902C-783802502E27}" destId="{5B164E1B-F704-DD4E-9861-6F58AF2E49D4}" srcOrd="0" destOrd="0" presId="urn:microsoft.com/office/officeart/2005/8/layout/hList1"/>
    <dgm:cxn modelId="{42FCD0B3-736A-41EA-A0E7-AB729C4EC33B}" srcId="{6DA8D82A-EB54-4D7A-8CA3-A9417FCB989E}" destId="{AF54B06B-8580-470F-8447-9302AD28CE91}" srcOrd="2" destOrd="0" parTransId="{F7C3AE88-3569-4A96-AAA9-A002B122A2AF}" sibTransId="{4AD30311-B60D-4A26-8423-0D569C959F71}"/>
    <dgm:cxn modelId="{D81C79BC-A12A-43CB-B3B6-A43BA8DF7799}" srcId="{6C7D9E7E-2247-42B7-9596-7C35379FE943}" destId="{BC822248-5D82-4685-836B-412A049F31C3}" srcOrd="0" destOrd="0" parTransId="{2EFCA95D-86BA-4B93-BE84-A6991F4EA6AC}" sibTransId="{63CD717A-B1BB-454C-81C0-80200AE4FCA3}"/>
    <dgm:cxn modelId="{49DB42DA-73A7-684A-A234-D259563419D2}" type="presOf" srcId="{AF54B06B-8580-470F-8447-9302AD28CE91}" destId="{5B164E1B-F704-DD4E-9861-6F58AF2E49D4}" srcOrd="0" destOrd="2" presId="urn:microsoft.com/office/officeart/2005/8/layout/hList1"/>
    <dgm:cxn modelId="{2A411EF6-5116-4BF5-ADE1-D4D91C4FE98F}" srcId="{297BB920-7B0A-4B39-BE50-9EF68BB27889}" destId="{2DDBBBF9-BE7F-449F-B010-FF4AA6923177}" srcOrd="1" destOrd="0" parTransId="{94FBFE2D-6D8C-4015-A5B1-81357D6FDE6C}" sibTransId="{A005CF48-D869-4A19-A056-473AD7CBDD03}"/>
    <dgm:cxn modelId="{DFEEC648-156F-CD47-B117-AD7413312012}" type="presParOf" srcId="{7CFFE857-3E16-B349-9205-A9AD13078DBD}" destId="{4C4D2A03-5E8C-2A4E-8023-5B86F0E96E00}" srcOrd="0" destOrd="0" presId="urn:microsoft.com/office/officeart/2005/8/layout/hList1"/>
    <dgm:cxn modelId="{7AD9E7C8-2D46-8F40-A073-8FBD8ACF7E8D}" type="presParOf" srcId="{4C4D2A03-5E8C-2A4E-8023-5B86F0E96E00}" destId="{2D80510D-13A4-A843-9922-D5867EF395B6}" srcOrd="0" destOrd="0" presId="urn:microsoft.com/office/officeart/2005/8/layout/hList1"/>
    <dgm:cxn modelId="{DEE319F8-26D4-E449-BFCB-D5AA43DCA582}" type="presParOf" srcId="{4C4D2A03-5E8C-2A4E-8023-5B86F0E96E00}" destId="{5B164E1B-F704-DD4E-9861-6F58AF2E49D4}" srcOrd="1" destOrd="0" presId="urn:microsoft.com/office/officeart/2005/8/layout/hList1"/>
    <dgm:cxn modelId="{5C224760-880B-474F-BCB3-9557A869334B}" type="presParOf" srcId="{7CFFE857-3E16-B349-9205-A9AD13078DBD}" destId="{F9FFBBB3-19E4-B148-8621-9AD6B6167BD2}" srcOrd="1" destOrd="0" presId="urn:microsoft.com/office/officeart/2005/8/layout/hList1"/>
    <dgm:cxn modelId="{4ECA140E-BDB0-C04A-A8BB-ED98CE791D33}" type="presParOf" srcId="{7CFFE857-3E16-B349-9205-A9AD13078DBD}" destId="{FC9E61CF-22BD-7F4B-BC79-B3F0FC87744F}" srcOrd="2" destOrd="0" presId="urn:microsoft.com/office/officeart/2005/8/layout/hList1"/>
    <dgm:cxn modelId="{F629B67E-C97E-8641-B977-C93B075D0EA4}" type="presParOf" srcId="{FC9E61CF-22BD-7F4B-BC79-B3F0FC87744F}" destId="{DC9EE82D-3EAC-6245-8D3F-95E75389CAC1}" srcOrd="0" destOrd="0" presId="urn:microsoft.com/office/officeart/2005/8/layout/hList1"/>
    <dgm:cxn modelId="{EE717A70-DA0D-844F-AB5F-0BA72E5E8586}" type="presParOf" srcId="{FC9E61CF-22BD-7F4B-BC79-B3F0FC87744F}" destId="{D2F1855C-EB07-1A41-8035-4141C7BF974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CFB49D-940F-44A3-A9D8-98C16EF702B0}"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D357BEAB-F70B-4D28-A28C-471C1C6F352E}">
      <dgm:prSet/>
      <dgm:spPr/>
      <dgm:t>
        <a:bodyPr/>
        <a:lstStyle/>
        <a:p>
          <a:r>
            <a:rPr lang="en-US"/>
            <a:t>Efforts for students wanting to learn more about career options and SMART goals </a:t>
          </a:r>
        </a:p>
      </dgm:t>
    </dgm:pt>
    <dgm:pt modelId="{70CD008B-9410-4C69-9E7D-DE03E73E15AB}" type="parTrans" cxnId="{0577FAA5-82EE-410F-BE5F-2943E06B3345}">
      <dgm:prSet/>
      <dgm:spPr/>
      <dgm:t>
        <a:bodyPr/>
        <a:lstStyle/>
        <a:p>
          <a:endParaRPr lang="en-US"/>
        </a:p>
      </dgm:t>
    </dgm:pt>
    <dgm:pt modelId="{F073BA47-758F-4FF8-9EA1-2A73EAEC5C7D}" type="sibTrans" cxnId="{0577FAA5-82EE-410F-BE5F-2943E06B3345}">
      <dgm:prSet/>
      <dgm:spPr/>
      <dgm:t>
        <a:bodyPr/>
        <a:lstStyle/>
        <a:p>
          <a:endParaRPr lang="en-US"/>
        </a:p>
      </dgm:t>
    </dgm:pt>
    <dgm:pt modelId="{26C1BF14-A1E8-446B-BA0A-C3A68D43D5BD}">
      <dgm:prSet/>
      <dgm:spPr/>
      <dgm:t>
        <a:bodyPr/>
        <a:lstStyle/>
        <a:p>
          <a:r>
            <a:rPr lang="en-US"/>
            <a:t>Individuals can be brought into correlating classes to give a presentation about their career </a:t>
          </a:r>
        </a:p>
      </dgm:t>
    </dgm:pt>
    <dgm:pt modelId="{20717499-FFC5-4570-BEB8-74A3F2A5E555}" type="parTrans" cxnId="{1DC70D29-1415-4FC1-99F3-DFF921098C98}">
      <dgm:prSet/>
      <dgm:spPr/>
      <dgm:t>
        <a:bodyPr/>
        <a:lstStyle/>
        <a:p>
          <a:endParaRPr lang="en-US"/>
        </a:p>
      </dgm:t>
    </dgm:pt>
    <dgm:pt modelId="{38616CAD-E669-4382-8424-8CC08750358C}" type="sibTrans" cxnId="{1DC70D29-1415-4FC1-99F3-DFF921098C98}">
      <dgm:prSet/>
      <dgm:spPr/>
      <dgm:t>
        <a:bodyPr/>
        <a:lstStyle/>
        <a:p>
          <a:endParaRPr lang="en-US"/>
        </a:p>
      </dgm:t>
    </dgm:pt>
    <dgm:pt modelId="{07143490-0B4A-4063-84F8-EA5247005616}">
      <dgm:prSet/>
      <dgm:spPr/>
      <dgm:t>
        <a:bodyPr/>
        <a:lstStyle/>
        <a:p>
          <a:r>
            <a:rPr lang="en-US"/>
            <a:t>A career fair can be hosted for students to ask questions and learn about career options </a:t>
          </a:r>
        </a:p>
      </dgm:t>
    </dgm:pt>
    <dgm:pt modelId="{6D32DB1B-C6AA-41C6-8E69-2B534DA5E2AA}" type="parTrans" cxnId="{D041ABED-A025-4EF0-99CA-A7E4A9A07F28}">
      <dgm:prSet/>
      <dgm:spPr/>
      <dgm:t>
        <a:bodyPr/>
        <a:lstStyle/>
        <a:p>
          <a:endParaRPr lang="en-US"/>
        </a:p>
      </dgm:t>
    </dgm:pt>
    <dgm:pt modelId="{40FD6056-8881-4190-8414-293EBA52FC05}" type="sibTrans" cxnId="{D041ABED-A025-4EF0-99CA-A7E4A9A07F28}">
      <dgm:prSet/>
      <dgm:spPr/>
      <dgm:t>
        <a:bodyPr/>
        <a:lstStyle/>
        <a:p>
          <a:endParaRPr lang="en-US"/>
        </a:p>
      </dgm:t>
    </dgm:pt>
    <dgm:pt modelId="{665F7FE5-C7EF-43E7-82B9-ADE3428FE26B}">
      <dgm:prSet/>
      <dgm:spPr/>
      <dgm:t>
        <a:bodyPr/>
        <a:lstStyle/>
        <a:p>
          <a:r>
            <a:rPr lang="en-US"/>
            <a:t>Classroom guidance can be administered at the beginning of the school year to provide students with resources and tools to create their own SMART goal. This can be followed up second semester </a:t>
          </a:r>
        </a:p>
      </dgm:t>
    </dgm:pt>
    <dgm:pt modelId="{685DA97D-2924-4584-A9C6-D8003E2AE066}" type="parTrans" cxnId="{CE08692B-FE2B-4F06-8D10-02B9536843FE}">
      <dgm:prSet/>
      <dgm:spPr/>
      <dgm:t>
        <a:bodyPr/>
        <a:lstStyle/>
        <a:p>
          <a:endParaRPr lang="en-US"/>
        </a:p>
      </dgm:t>
    </dgm:pt>
    <dgm:pt modelId="{AF61C961-D3B6-4168-A08A-9B406A223007}" type="sibTrans" cxnId="{CE08692B-FE2B-4F06-8D10-02B9536843FE}">
      <dgm:prSet/>
      <dgm:spPr/>
      <dgm:t>
        <a:bodyPr/>
        <a:lstStyle/>
        <a:p>
          <a:endParaRPr lang="en-US"/>
        </a:p>
      </dgm:t>
    </dgm:pt>
    <dgm:pt modelId="{901C735D-B879-4B92-857A-648DE66FEE3C}">
      <dgm:prSet/>
      <dgm:spPr/>
      <dgm:t>
        <a:bodyPr/>
        <a:lstStyle/>
        <a:p>
          <a:r>
            <a:rPr lang="en-US"/>
            <a:t>Efforts for students wanting to learn how to manage emotions positively </a:t>
          </a:r>
        </a:p>
      </dgm:t>
    </dgm:pt>
    <dgm:pt modelId="{20F8B9B3-19A3-42C0-87F9-1E2D0AF25C3F}" type="parTrans" cxnId="{4CA4D44D-7702-405C-B8C3-B94BDC3F63A2}">
      <dgm:prSet/>
      <dgm:spPr/>
      <dgm:t>
        <a:bodyPr/>
        <a:lstStyle/>
        <a:p>
          <a:endParaRPr lang="en-US"/>
        </a:p>
      </dgm:t>
    </dgm:pt>
    <dgm:pt modelId="{0F48BE5D-7BA3-4196-8401-010F56B80850}" type="sibTrans" cxnId="{4CA4D44D-7702-405C-B8C3-B94BDC3F63A2}">
      <dgm:prSet/>
      <dgm:spPr/>
      <dgm:t>
        <a:bodyPr/>
        <a:lstStyle/>
        <a:p>
          <a:endParaRPr lang="en-US"/>
        </a:p>
      </dgm:t>
    </dgm:pt>
    <dgm:pt modelId="{FA907E57-68A7-4553-8054-98A1C848B547}">
      <dgm:prSet/>
      <dgm:spPr/>
      <dgm:t>
        <a:bodyPr/>
        <a:lstStyle/>
        <a:p>
          <a:r>
            <a:rPr lang="en-US"/>
            <a:t>Classroom guidance lessons highlighting the wheel of emotions and giving students options for positive coping skills </a:t>
          </a:r>
        </a:p>
      </dgm:t>
    </dgm:pt>
    <dgm:pt modelId="{E8A37597-8BF5-491B-BCC2-DFB4777C8373}" type="parTrans" cxnId="{3C7AF086-EEC1-4980-9FF3-69F51B4FFCDE}">
      <dgm:prSet/>
      <dgm:spPr/>
      <dgm:t>
        <a:bodyPr/>
        <a:lstStyle/>
        <a:p>
          <a:endParaRPr lang="en-US"/>
        </a:p>
      </dgm:t>
    </dgm:pt>
    <dgm:pt modelId="{C6858758-7748-445C-96FE-8EDC4E3AF7AA}" type="sibTrans" cxnId="{3C7AF086-EEC1-4980-9FF3-69F51B4FFCDE}">
      <dgm:prSet/>
      <dgm:spPr/>
      <dgm:t>
        <a:bodyPr/>
        <a:lstStyle/>
        <a:p>
          <a:endParaRPr lang="en-US"/>
        </a:p>
      </dgm:t>
    </dgm:pt>
    <dgm:pt modelId="{0E881784-86A4-4F93-857B-2305BA22D25B}">
      <dgm:prSet/>
      <dgm:spPr/>
      <dgm:t>
        <a:bodyPr/>
        <a:lstStyle/>
        <a:p>
          <a:r>
            <a:rPr lang="en-US" dirty="0"/>
            <a:t>A coping skill strategy toolbox can be created for students to utilize when they are unable to manage their emotions. This can be found in classrooms </a:t>
          </a:r>
        </a:p>
      </dgm:t>
    </dgm:pt>
    <dgm:pt modelId="{85479C30-A17A-4456-BE15-C9CF18458014}" type="parTrans" cxnId="{FDDDB8ED-0266-4322-B3A3-1D0AF0FD2393}">
      <dgm:prSet/>
      <dgm:spPr/>
      <dgm:t>
        <a:bodyPr/>
        <a:lstStyle/>
        <a:p>
          <a:endParaRPr lang="en-US"/>
        </a:p>
      </dgm:t>
    </dgm:pt>
    <dgm:pt modelId="{A860833F-5F0D-44F2-945B-064503F11FAF}" type="sibTrans" cxnId="{FDDDB8ED-0266-4322-B3A3-1D0AF0FD2393}">
      <dgm:prSet/>
      <dgm:spPr/>
      <dgm:t>
        <a:bodyPr/>
        <a:lstStyle/>
        <a:p>
          <a:endParaRPr lang="en-US"/>
        </a:p>
      </dgm:t>
    </dgm:pt>
    <dgm:pt modelId="{C8287BD2-00C7-4751-9429-CF1036D27345}">
      <dgm:prSet/>
      <dgm:spPr/>
      <dgm:t>
        <a:bodyPr/>
        <a:lstStyle/>
        <a:p>
          <a:r>
            <a:rPr lang="en-US"/>
            <a:t>Mindfulness and self-regulation techniques can be taught through classroom guidance lessons </a:t>
          </a:r>
        </a:p>
      </dgm:t>
    </dgm:pt>
    <dgm:pt modelId="{11554131-9B40-4F9C-B1EA-90698AA533A5}" type="parTrans" cxnId="{9A49F502-8EB8-42AF-8286-1F5EBE81CD15}">
      <dgm:prSet/>
      <dgm:spPr/>
      <dgm:t>
        <a:bodyPr/>
        <a:lstStyle/>
        <a:p>
          <a:endParaRPr lang="en-US"/>
        </a:p>
      </dgm:t>
    </dgm:pt>
    <dgm:pt modelId="{F3EEAA8A-278E-4459-9002-8EDCEFD746BD}" type="sibTrans" cxnId="{9A49F502-8EB8-42AF-8286-1F5EBE81CD15}">
      <dgm:prSet/>
      <dgm:spPr/>
      <dgm:t>
        <a:bodyPr/>
        <a:lstStyle/>
        <a:p>
          <a:endParaRPr lang="en-US"/>
        </a:p>
      </dgm:t>
    </dgm:pt>
    <dgm:pt modelId="{9C0D0826-C35D-2D46-9B31-4C90D23832A6}" type="pres">
      <dgm:prSet presAssocID="{2FCFB49D-940F-44A3-A9D8-98C16EF702B0}" presName="Name0" presStyleCnt="0">
        <dgm:presLayoutVars>
          <dgm:dir/>
          <dgm:animLvl val="lvl"/>
          <dgm:resizeHandles val="exact"/>
        </dgm:presLayoutVars>
      </dgm:prSet>
      <dgm:spPr/>
    </dgm:pt>
    <dgm:pt modelId="{BC6933A4-5E96-5040-B8FD-563384D27E22}" type="pres">
      <dgm:prSet presAssocID="{D357BEAB-F70B-4D28-A28C-471C1C6F352E}" presName="composite" presStyleCnt="0"/>
      <dgm:spPr/>
    </dgm:pt>
    <dgm:pt modelId="{89DBB7FC-DD0B-DA47-9AB1-3849F07CFF8A}" type="pres">
      <dgm:prSet presAssocID="{D357BEAB-F70B-4D28-A28C-471C1C6F352E}" presName="parTx" presStyleLbl="alignNode1" presStyleIdx="0" presStyleCnt="2">
        <dgm:presLayoutVars>
          <dgm:chMax val="0"/>
          <dgm:chPref val="0"/>
          <dgm:bulletEnabled val="1"/>
        </dgm:presLayoutVars>
      </dgm:prSet>
      <dgm:spPr/>
    </dgm:pt>
    <dgm:pt modelId="{801A489D-A3FB-7443-BB90-B474E16DDD66}" type="pres">
      <dgm:prSet presAssocID="{D357BEAB-F70B-4D28-A28C-471C1C6F352E}" presName="desTx" presStyleLbl="alignAccFollowNode1" presStyleIdx="0" presStyleCnt="2">
        <dgm:presLayoutVars>
          <dgm:bulletEnabled val="1"/>
        </dgm:presLayoutVars>
      </dgm:prSet>
      <dgm:spPr/>
    </dgm:pt>
    <dgm:pt modelId="{FF09B025-DC5E-6345-92F4-804ACE9F0D35}" type="pres">
      <dgm:prSet presAssocID="{F073BA47-758F-4FF8-9EA1-2A73EAEC5C7D}" presName="space" presStyleCnt="0"/>
      <dgm:spPr/>
    </dgm:pt>
    <dgm:pt modelId="{C448277E-23C2-774A-A2A3-C50479596BEE}" type="pres">
      <dgm:prSet presAssocID="{901C735D-B879-4B92-857A-648DE66FEE3C}" presName="composite" presStyleCnt="0"/>
      <dgm:spPr/>
    </dgm:pt>
    <dgm:pt modelId="{C32269B9-752A-ED43-9557-C945E507553B}" type="pres">
      <dgm:prSet presAssocID="{901C735D-B879-4B92-857A-648DE66FEE3C}" presName="parTx" presStyleLbl="alignNode1" presStyleIdx="1" presStyleCnt="2">
        <dgm:presLayoutVars>
          <dgm:chMax val="0"/>
          <dgm:chPref val="0"/>
          <dgm:bulletEnabled val="1"/>
        </dgm:presLayoutVars>
      </dgm:prSet>
      <dgm:spPr/>
    </dgm:pt>
    <dgm:pt modelId="{EC6BF51E-7E20-CB41-901A-31EBB347DC40}" type="pres">
      <dgm:prSet presAssocID="{901C735D-B879-4B92-857A-648DE66FEE3C}" presName="desTx" presStyleLbl="alignAccFollowNode1" presStyleIdx="1" presStyleCnt="2">
        <dgm:presLayoutVars>
          <dgm:bulletEnabled val="1"/>
        </dgm:presLayoutVars>
      </dgm:prSet>
      <dgm:spPr/>
    </dgm:pt>
  </dgm:ptLst>
  <dgm:cxnLst>
    <dgm:cxn modelId="{9A49F502-8EB8-42AF-8286-1F5EBE81CD15}" srcId="{901C735D-B879-4B92-857A-648DE66FEE3C}" destId="{C8287BD2-00C7-4751-9429-CF1036D27345}" srcOrd="2" destOrd="0" parTransId="{11554131-9B40-4F9C-B1EA-90698AA533A5}" sibTransId="{F3EEAA8A-278E-4459-9002-8EDCEFD746BD}"/>
    <dgm:cxn modelId="{080D9117-4AB9-574F-B639-6EC66EFBD41F}" type="presOf" srcId="{FA907E57-68A7-4553-8054-98A1C848B547}" destId="{EC6BF51E-7E20-CB41-901A-31EBB347DC40}" srcOrd="0" destOrd="0" presId="urn:microsoft.com/office/officeart/2005/8/layout/hList1"/>
    <dgm:cxn modelId="{7414F925-4C47-FA43-AFA5-62B90975ACD7}" type="presOf" srcId="{665F7FE5-C7EF-43E7-82B9-ADE3428FE26B}" destId="{801A489D-A3FB-7443-BB90-B474E16DDD66}" srcOrd="0" destOrd="2" presId="urn:microsoft.com/office/officeart/2005/8/layout/hList1"/>
    <dgm:cxn modelId="{1DC70D29-1415-4FC1-99F3-DFF921098C98}" srcId="{D357BEAB-F70B-4D28-A28C-471C1C6F352E}" destId="{26C1BF14-A1E8-446B-BA0A-C3A68D43D5BD}" srcOrd="0" destOrd="0" parTransId="{20717499-FFC5-4570-BEB8-74A3F2A5E555}" sibTransId="{38616CAD-E669-4382-8424-8CC08750358C}"/>
    <dgm:cxn modelId="{CE08692B-FE2B-4F06-8D10-02B9536843FE}" srcId="{D357BEAB-F70B-4D28-A28C-471C1C6F352E}" destId="{665F7FE5-C7EF-43E7-82B9-ADE3428FE26B}" srcOrd="2" destOrd="0" parTransId="{685DA97D-2924-4584-A9C6-D8003E2AE066}" sibTransId="{AF61C961-D3B6-4168-A08A-9B406A223007}"/>
    <dgm:cxn modelId="{DADB754C-E5E9-C743-B2F2-BC9202EF3EAA}" type="presOf" srcId="{0E881784-86A4-4F93-857B-2305BA22D25B}" destId="{EC6BF51E-7E20-CB41-901A-31EBB347DC40}" srcOrd="0" destOrd="1" presId="urn:microsoft.com/office/officeart/2005/8/layout/hList1"/>
    <dgm:cxn modelId="{4CA4D44D-7702-405C-B8C3-B94BDC3F63A2}" srcId="{2FCFB49D-940F-44A3-A9D8-98C16EF702B0}" destId="{901C735D-B879-4B92-857A-648DE66FEE3C}" srcOrd="1" destOrd="0" parTransId="{20F8B9B3-19A3-42C0-87F9-1E2D0AF25C3F}" sibTransId="{0F48BE5D-7BA3-4196-8401-010F56B80850}"/>
    <dgm:cxn modelId="{9302564E-3680-8F43-9035-D615AB349D2D}" type="presOf" srcId="{2FCFB49D-940F-44A3-A9D8-98C16EF702B0}" destId="{9C0D0826-C35D-2D46-9B31-4C90D23832A6}" srcOrd="0" destOrd="0" presId="urn:microsoft.com/office/officeart/2005/8/layout/hList1"/>
    <dgm:cxn modelId="{9A604064-58F5-7848-AA44-49A775ACF03E}" type="presOf" srcId="{07143490-0B4A-4063-84F8-EA5247005616}" destId="{801A489D-A3FB-7443-BB90-B474E16DDD66}" srcOrd="0" destOrd="1" presId="urn:microsoft.com/office/officeart/2005/8/layout/hList1"/>
    <dgm:cxn modelId="{EAB94C6B-1F1D-9845-BB30-7F70FF17D170}" type="presOf" srcId="{C8287BD2-00C7-4751-9429-CF1036D27345}" destId="{EC6BF51E-7E20-CB41-901A-31EBB347DC40}" srcOrd="0" destOrd="2" presId="urn:microsoft.com/office/officeart/2005/8/layout/hList1"/>
    <dgm:cxn modelId="{3C7AF086-EEC1-4980-9FF3-69F51B4FFCDE}" srcId="{901C735D-B879-4B92-857A-648DE66FEE3C}" destId="{FA907E57-68A7-4553-8054-98A1C848B547}" srcOrd="0" destOrd="0" parTransId="{E8A37597-8BF5-491B-BCC2-DFB4777C8373}" sibTransId="{C6858758-7748-445C-96FE-8EDC4E3AF7AA}"/>
    <dgm:cxn modelId="{C76925A5-3A60-6E49-B8A7-1DA87056E658}" type="presOf" srcId="{901C735D-B879-4B92-857A-648DE66FEE3C}" destId="{C32269B9-752A-ED43-9557-C945E507553B}" srcOrd="0" destOrd="0" presId="urn:microsoft.com/office/officeart/2005/8/layout/hList1"/>
    <dgm:cxn modelId="{0577FAA5-82EE-410F-BE5F-2943E06B3345}" srcId="{2FCFB49D-940F-44A3-A9D8-98C16EF702B0}" destId="{D357BEAB-F70B-4D28-A28C-471C1C6F352E}" srcOrd="0" destOrd="0" parTransId="{70CD008B-9410-4C69-9E7D-DE03E73E15AB}" sibTransId="{F073BA47-758F-4FF8-9EA1-2A73EAEC5C7D}"/>
    <dgm:cxn modelId="{4B3FA8E2-B42C-B345-8CF0-3D34C4BCC409}" type="presOf" srcId="{D357BEAB-F70B-4D28-A28C-471C1C6F352E}" destId="{89DBB7FC-DD0B-DA47-9AB1-3849F07CFF8A}" srcOrd="0" destOrd="0" presId="urn:microsoft.com/office/officeart/2005/8/layout/hList1"/>
    <dgm:cxn modelId="{D1830AE4-F141-CD41-9269-44BA603B191E}" type="presOf" srcId="{26C1BF14-A1E8-446B-BA0A-C3A68D43D5BD}" destId="{801A489D-A3FB-7443-BB90-B474E16DDD66}" srcOrd="0" destOrd="0" presId="urn:microsoft.com/office/officeart/2005/8/layout/hList1"/>
    <dgm:cxn modelId="{D041ABED-A025-4EF0-99CA-A7E4A9A07F28}" srcId="{D357BEAB-F70B-4D28-A28C-471C1C6F352E}" destId="{07143490-0B4A-4063-84F8-EA5247005616}" srcOrd="1" destOrd="0" parTransId="{6D32DB1B-C6AA-41C6-8E69-2B534DA5E2AA}" sibTransId="{40FD6056-8881-4190-8414-293EBA52FC05}"/>
    <dgm:cxn modelId="{FDDDB8ED-0266-4322-B3A3-1D0AF0FD2393}" srcId="{901C735D-B879-4B92-857A-648DE66FEE3C}" destId="{0E881784-86A4-4F93-857B-2305BA22D25B}" srcOrd="1" destOrd="0" parTransId="{85479C30-A17A-4456-BE15-C9CF18458014}" sibTransId="{A860833F-5F0D-44F2-945B-064503F11FAF}"/>
    <dgm:cxn modelId="{024A47CF-0A28-9A4E-A491-0BEF0A253CDF}" type="presParOf" srcId="{9C0D0826-C35D-2D46-9B31-4C90D23832A6}" destId="{BC6933A4-5E96-5040-B8FD-563384D27E22}" srcOrd="0" destOrd="0" presId="urn:microsoft.com/office/officeart/2005/8/layout/hList1"/>
    <dgm:cxn modelId="{7FC87016-7525-7047-9635-F537B633FE61}" type="presParOf" srcId="{BC6933A4-5E96-5040-B8FD-563384D27E22}" destId="{89DBB7FC-DD0B-DA47-9AB1-3849F07CFF8A}" srcOrd="0" destOrd="0" presId="urn:microsoft.com/office/officeart/2005/8/layout/hList1"/>
    <dgm:cxn modelId="{B297D08A-5469-174B-83EC-D560ADFC5B80}" type="presParOf" srcId="{BC6933A4-5E96-5040-B8FD-563384D27E22}" destId="{801A489D-A3FB-7443-BB90-B474E16DDD66}" srcOrd="1" destOrd="0" presId="urn:microsoft.com/office/officeart/2005/8/layout/hList1"/>
    <dgm:cxn modelId="{7C47C57F-7AB1-8E41-9702-C1EF667AE955}" type="presParOf" srcId="{9C0D0826-C35D-2D46-9B31-4C90D23832A6}" destId="{FF09B025-DC5E-6345-92F4-804ACE9F0D35}" srcOrd="1" destOrd="0" presId="urn:microsoft.com/office/officeart/2005/8/layout/hList1"/>
    <dgm:cxn modelId="{1FD5FD11-059B-8D4B-9B53-BE19AC51A397}" type="presParOf" srcId="{9C0D0826-C35D-2D46-9B31-4C90D23832A6}" destId="{C448277E-23C2-774A-A2A3-C50479596BEE}" srcOrd="2" destOrd="0" presId="urn:microsoft.com/office/officeart/2005/8/layout/hList1"/>
    <dgm:cxn modelId="{0FAA4471-3E7A-9B4C-B616-710EA786FD33}" type="presParOf" srcId="{C448277E-23C2-774A-A2A3-C50479596BEE}" destId="{C32269B9-752A-ED43-9557-C945E507553B}" srcOrd="0" destOrd="0" presId="urn:microsoft.com/office/officeart/2005/8/layout/hList1"/>
    <dgm:cxn modelId="{8EC88AB3-5B70-A24F-99C7-00E2C7A79E0C}" type="presParOf" srcId="{C448277E-23C2-774A-A2A3-C50479596BEE}" destId="{EC6BF51E-7E20-CB41-901A-31EBB347DC4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A44178-4573-411C-8A7E-B766D017EAF5}"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FA5CE8D-EDF0-47FE-9D37-137BE5810D50}">
      <dgm:prSet/>
      <dgm:spPr/>
      <dgm:t>
        <a:bodyPr/>
        <a:lstStyle/>
        <a:p>
          <a:pPr>
            <a:lnSpc>
              <a:spcPct val="100000"/>
            </a:lnSpc>
            <a:defRPr b="1"/>
          </a:pPr>
          <a:r>
            <a:rPr lang="en-US"/>
            <a:t>Academics </a:t>
          </a:r>
        </a:p>
      </dgm:t>
    </dgm:pt>
    <dgm:pt modelId="{5366AC5A-0013-41C2-A5C2-96A0E4053D02}" type="parTrans" cxnId="{AB3EB2A3-F5F4-4449-AC8B-C7D34F5A515A}">
      <dgm:prSet/>
      <dgm:spPr/>
      <dgm:t>
        <a:bodyPr/>
        <a:lstStyle/>
        <a:p>
          <a:endParaRPr lang="en-US"/>
        </a:p>
      </dgm:t>
    </dgm:pt>
    <dgm:pt modelId="{129FCEDF-5D6E-443D-B752-A26849F40928}" type="sibTrans" cxnId="{AB3EB2A3-F5F4-4449-AC8B-C7D34F5A515A}">
      <dgm:prSet/>
      <dgm:spPr/>
      <dgm:t>
        <a:bodyPr/>
        <a:lstStyle/>
        <a:p>
          <a:endParaRPr lang="en-US"/>
        </a:p>
      </dgm:t>
    </dgm:pt>
    <dgm:pt modelId="{BB33EC9E-3831-4167-8B23-1344F2F566EE}">
      <dgm:prSet/>
      <dgm:spPr/>
      <dgm:t>
        <a:bodyPr/>
        <a:lstStyle/>
        <a:p>
          <a:pPr>
            <a:lnSpc>
              <a:spcPct val="100000"/>
            </a:lnSpc>
          </a:pPr>
          <a:r>
            <a:rPr lang="en-US"/>
            <a:t>Mindsets</a:t>
          </a:r>
        </a:p>
      </dgm:t>
    </dgm:pt>
    <dgm:pt modelId="{AD805C15-B3A1-4B94-A41A-5C8FCB584C8D}" type="parTrans" cxnId="{CCDFDB5C-9A3B-4A5B-9300-05E6437EA398}">
      <dgm:prSet/>
      <dgm:spPr/>
      <dgm:t>
        <a:bodyPr/>
        <a:lstStyle/>
        <a:p>
          <a:endParaRPr lang="en-US"/>
        </a:p>
      </dgm:t>
    </dgm:pt>
    <dgm:pt modelId="{4B2007E8-686B-436E-8EDB-67655AD2B5C5}" type="sibTrans" cxnId="{CCDFDB5C-9A3B-4A5B-9300-05E6437EA398}">
      <dgm:prSet/>
      <dgm:spPr/>
      <dgm:t>
        <a:bodyPr/>
        <a:lstStyle/>
        <a:p>
          <a:endParaRPr lang="en-US"/>
        </a:p>
      </dgm:t>
    </dgm:pt>
    <dgm:pt modelId="{FD9F25B7-68FC-4209-8CFD-0E872B1D1011}">
      <dgm:prSet/>
      <dgm:spPr/>
      <dgm:t>
        <a:bodyPr/>
        <a:lstStyle/>
        <a:p>
          <a:r>
            <a:rPr lang="en-US"/>
            <a:t>M 5 – “Belief in using abilities to their fullest to achieve high-quality results and outcomes” (ASCA, 2019)</a:t>
          </a:r>
        </a:p>
      </dgm:t>
    </dgm:pt>
    <dgm:pt modelId="{16973A7D-D2BD-41BA-BB38-89E8D0AA0622}" type="parTrans" cxnId="{9A07F72F-B466-4583-8956-9B1390082CA0}">
      <dgm:prSet/>
      <dgm:spPr/>
      <dgm:t>
        <a:bodyPr/>
        <a:lstStyle/>
        <a:p>
          <a:endParaRPr lang="en-US"/>
        </a:p>
      </dgm:t>
    </dgm:pt>
    <dgm:pt modelId="{592142C2-C8D1-42C0-929D-DCB63CDE757C}" type="sibTrans" cxnId="{9A07F72F-B466-4583-8956-9B1390082CA0}">
      <dgm:prSet/>
      <dgm:spPr/>
      <dgm:t>
        <a:bodyPr/>
        <a:lstStyle/>
        <a:p>
          <a:endParaRPr lang="en-US"/>
        </a:p>
      </dgm:t>
    </dgm:pt>
    <dgm:pt modelId="{D88CD780-600D-4B76-BF44-3B68C4DB88C6}">
      <dgm:prSet/>
      <dgm:spPr/>
      <dgm:t>
        <a:bodyPr/>
        <a:lstStyle/>
        <a:p>
          <a:pPr>
            <a:lnSpc>
              <a:spcPct val="100000"/>
            </a:lnSpc>
          </a:pPr>
          <a:r>
            <a:rPr lang="en-US" dirty="0"/>
            <a:t>Behaviors</a:t>
          </a:r>
        </a:p>
      </dgm:t>
    </dgm:pt>
    <dgm:pt modelId="{9ABD4B09-52BA-464D-87A9-ADB41025E9BD}" type="parTrans" cxnId="{899BDF6F-C99C-4EB3-AAB8-28A76B626FAE}">
      <dgm:prSet/>
      <dgm:spPr/>
      <dgm:t>
        <a:bodyPr/>
        <a:lstStyle/>
        <a:p>
          <a:endParaRPr lang="en-US"/>
        </a:p>
      </dgm:t>
    </dgm:pt>
    <dgm:pt modelId="{CE38FFC0-123A-45CC-A134-038AC62FB351}" type="sibTrans" cxnId="{899BDF6F-C99C-4EB3-AAB8-28A76B626FAE}">
      <dgm:prSet/>
      <dgm:spPr/>
      <dgm:t>
        <a:bodyPr/>
        <a:lstStyle/>
        <a:p>
          <a:endParaRPr lang="en-US"/>
        </a:p>
      </dgm:t>
    </dgm:pt>
    <dgm:pt modelId="{67A5311C-6EE5-4536-B357-BFD71DAA0101}">
      <dgm:prSet/>
      <dgm:spPr/>
      <dgm:t>
        <a:bodyPr/>
        <a:lstStyle/>
        <a:p>
          <a:r>
            <a:rPr lang="en-US"/>
            <a:t>B-LS 4 – “Apply self-motivation and self-direction to learning” (ASCA, 2019)</a:t>
          </a:r>
        </a:p>
      </dgm:t>
    </dgm:pt>
    <dgm:pt modelId="{91AF4702-66F4-4F73-8C9C-B25FC34A97F3}" type="parTrans" cxnId="{1C82AEB1-D4C5-48D3-B074-8CF9264976E0}">
      <dgm:prSet/>
      <dgm:spPr/>
      <dgm:t>
        <a:bodyPr/>
        <a:lstStyle/>
        <a:p>
          <a:endParaRPr lang="en-US"/>
        </a:p>
      </dgm:t>
    </dgm:pt>
    <dgm:pt modelId="{1BA12876-23ED-48BC-867A-B9568219626C}" type="sibTrans" cxnId="{1C82AEB1-D4C5-48D3-B074-8CF9264976E0}">
      <dgm:prSet/>
      <dgm:spPr/>
      <dgm:t>
        <a:bodyPr/>
        <a:lstStyle/>
        <a:p>
          <a:endParaRPr lang="en-US"/>
        </a:p>
      </dgm:t>
    </dgm:pt>
    <dgm:pt modelId="{08FC1953-EFDC-437D-AF95-671643AA92D7}">
      <dgm:prSet/>
      <dgm:spPr/>
      <dgm:t>
        <a:bodyPr/>
        <a:lstStyle/>
        <a:p>
          <a:pPr>
            <a:lnSpc>
              <a:spcPct val="100000"/>
            </a:lnSpc>
            <a:defRPr b="1"/>
          </a:pPr>
          <a:r>
            <a:rPr lang="en-US"/>
            <a:t>Career</a:t>
          </a:r>
        </a:p>
      </dgm:t>
    </dgm:pt>
    <dgm:pt modelId="{FB990381-0215-45CE-BFDF-9C89255A864F}" type="parTrans" cxnId="{F56669A2-BCF1-433A-9B26-23215EF66BFA}">
      <dgm:prSet/>
      <dgm:spPr/>
      <dgm:t>
        <a:bodyPr/>
        <a:lstStyle/>
        <a:p>
          <a:endParaRPr lang="en-US"/>
        </a:p>
      </dgm:t>
    </dgm:pt>
    <dgm:pt modelId="{CA145ACD-975D-4C13-BFB3-FC42D3B6398D}" type="sibTrans" cxnId="{F56669A2-BCF1-433A-9B26-23215EF66BFA}">
      <dgm:prSet/>
      <dgm:spPr/>
      <dgm:t>
        <a:bodyPr/>
        <a:lstStyle/>
        <a:p>
          <a:endParaRPr lang="en-US"/>
        </a:p>
      </dgm:t>
    </dgm:pt>
    <dgm:pt modelId="{EA518C2F-CF0D-4F05-8030-A4F6E32A92FF}">
      <dgm:prSet/>
      <dgm:spPr/>
      <dgm:t>
        <a:bodyPr/>
        <a:lstStyle/>
        <a:p>
          <a:pPr>
            <a:lnSpc>
              <a:spcPct val="100000"/>
            </a:lnSpc>
          </a:pPr>
          <a:r>
            <a:rPr lang="en-US"/>
            <a:t>Mindsets</a:t>
          </a:r>
        </a:p>
      </dgm:t>
    </dgm:pt>
    <dgm:pt modelId="{C91ECB1E-B90D-4EC4-A4AA-80DD567C9444}" type="parTrans" cxnId="{93062E9E-9ADA-4511-8A8B-1370C2B69155}">
      <dgm:prSet/>
      <dgm:spPr/>
      <dgm:t>
        <a:bodyPr/>
        <a:lstStyle/>
        <a:p>
          <a:endParaRPr lang="en-US"/>
        </a:p>
      </dgm:t>
    </dgm:pt>
    <dgm:pt modelId="{E6618DF3-FCE8-4578-AFE1-AEDA1CA89856}" type="sibTrans" cxnId="{93062E9E-9ADA-4511-8A8B-1370C2B69155}">
      <dgm:prSet/>
      <dgm:spPr/>
      <dgm:t>
        <a:bodyPr/>
        <a:lstStyle/>
        <a:p>
          <a:endParaRPr lang="en-US"/>
        </a:p>
      </dgm:t>
    </dgm:pt>
    <dgm:pt modelId="{8F67EEA4-5579-470C-ACEB-E6767716EC17}">
      <dgm:prSet/>
      <dgm:spPr/>
      <dgm:t>
        <a:bodyPr/>
        <a:lstStyle/>
        <a:p>
          <a:r>
            <a:rPr lang="en-US"/>
            <a:t>M 4 – “Understanding that post secondary education and life-long learning are necessary for long-term career success” (ASCA 2019). </a:t>
          </a:r>
        </a:p>
      </dgm:t>
    </dgm:pt>
    <dgm:pt modelId="{B92CE662-1B69-4705-A347-CD3C9CDCDD43}" type="parTrans" cxnId="{4793C19B-F093-4C09-AB5F-F3FBF32D5798}">
      <dgm:prSet/>
      <dgm:spPr/>
      <dgm:t>
        <a:bodyPr/>
        <a:lstStyle/>
        <a:p>
          <a:endParaRPr lang="en-US"/>
        </a:p>
      </dgm:t>
    </dgm:pt>
    <dgm:pt modelId="{AE3C07B5-5755-4118-940B-B832FFA24B3A}" type="sibTrans" cxnId="{4793C19B-F093-4C09-AB5F-F3FBF32D5798}">
      <dgm:prSet/>
      <dgm:spPr/>
      <dgm:t>
        <a:bodyPr/>
        <a:lstStyle/>
        <a:p>
          <a:endParaRPr lang="en-US"/>
        </a:p>
      </dgm:t>
    </dgm:pt>
    <dgm:pt modelId="{B7C7ED6D-4EEA-426F-AD02-AA061F40EECC}">
      <dgm:prSet/>
      <dgm:spPr/>
      <dgm:t>
        <a:bodyPr/>
        <a:lstStyle/>
        <a:p>
          <a:pPr>
            <a:lnSpc>
              <a:spcPct val="100000"/>
            </a:lnSpc>
          </a:pPr>
          <a:r>
            <a:rPr lang="en-US" dirty="0"/>
            <a:t>Behaviors</a:t>
          </a:r>
        </a:p>
      </dgm:t>
    </dgm:pt>
    <dgm:pt modelId="{6FB1ADD9-188E-407F-B1D8-EEAA58A1E0E9}" type="parTrans" cxnId="{4DCDA0D7-66F8-418D-88EF-8CD598D5C046}">
      <dgm:prSet/>
      <dgm:spPr/>
      <dgm:t>
        <a:bodyPr/>
        <a:lstStyle/>
        <a:p>
          <a:endParaRPr lang="en-US"/>
        </a:p>
      </dgm:t>
    </dgm:pt>
    <dgm:pt modelId="{E17BBD55-6C94-4ECD-942D-0B9D12D9B674}" type="sibTrans" cxnId="{4DCDA0D7-66F8-418D-88EF-8CD598D5C046}">
      <dgm:prSet/>
      <dgm:spPr/>
      <dgm:t>
        <a:bodyPr/>
        <a:lstStyle/>
        <a:p>
          <a:endParaRPr lang="en-US"/>
        </a:p>
      </dgm:t>
    </dgm:pt>
    <dgm:pt modelId="{980E5814-AFBB-4CD4-AF68-F554E8A9EEC7}">
      <dgm:prSet/>
      <dgm:spPr/>
      <dgm:t>
        <a:bodyPr/>
        <a:lstStyle/>
        <a:p>
          <a:r>
            <a:rPr lang="en-US"/>
            <a:t>B-LS 7 – “Identify long- and short-term academic, career and social/emotional goals” (ASCA, 2019)</a:t>
          </a:r>
        </a:p>
      </dgm:t>
    </dgm:pt>
    <dgm:pt modelId="{64CFEB91-3357-47D4-8800-704C366369DC}" type="parTrans" cxnId="{B16E50CB-4D4B-4AF4-8990-6E69CA3DCE8F}">
      <dgm:prSet/>
      <dgm:spPr/>
      <dgm:t>
        <a:bodyPr/>
        <a:lstStyle/>
        <a:p>
          <a:endParaRPr lang="en-US"/>
        </a:p>
      </dgm:t>
    </dgm:pt>
    <dgm:pt modelId="{C4619F41-E0D2-4A39-A104-0BD412C7ED89}" type="sibTrans" cxnId="{B16E50CB-4D4B-4AF4-8990-6E69CA3DCE8F}">
      <dgm:prSet/>
      <dgm:spPr/>
      <dgm:t>
        <a:bodyPr/>
        <a:lstStyle/>
        <a:p>
          <a:endParaRPr lang="en-US"/>
        </a:p>
      </dgm:t>
    </dgm:pt>
    <dgm:pt modelId="{BC93F99E-CE15-491D-BAC6-84F75ABAA5DF}">
      <dgm:prSet/>
      <dgm:spPr/>
      <dgm:t>
        <a:bodyPr/>
        <a:lstStyle/>
        <a:p>
          <a:pPr>
            <a:lnSpc>
              <a:spcPct val="100000"/>
            </a:lnSpc>
            <a:defRPr b="1"/>
          </a:pPr>
          <a:r>
            <a:rPr lang="en-US"/>
            <a:t>Social and Emotional </a:t>
          </a:r>
        </a:p>
      </dgm:t>
    </dgm:pt>
    <dgm:pt modelId="{3EF43CDC-6E46-4B30-B215-C1815B5AEA29}" type="parTrans" cxnId="{3B3033CB-C753-476E-9014-D833C3BE20EB}">
      <dgm:prSet/>
      <dgm:spPr/>
      <dgm:t>
        <a:bodyPr/>
        <a:lstStyle/>
        <a:p>
          <a:endParaRPr lang="en-US"/>
        </a:p>
      </dgm:t>
    </dgm:pt>
    <dgm:pt modelId="{B58D007D-C0CB-43CD-A3E0-4A5A2A56869B}" type="sibTrans" cxnId="{3B3033CB-C753-476E-9014-D833C3BE20EB}">
      <dgm:prSet/>
      <dgm:spPr/>
      <dgm:t>
        <a:bodyPr/>
        <a:lstStyle/>
        <a:p>
          <a:endParaRPr lang="en-US"/>
        </a:p>
      </dgm:t>
    </dgm:pt>
    <dgm:pt modelId="{1F3DC746-4CCB-4EB4-8E5B-A9D81783349F}">
      <dgm:prSet/>
      <dgm:spPr/>
      <dgm:t>
        <a:bodyPr/>
        <a:lstStyle/>
        <a:p>
          <a:pPr>
            <a:lnSpc>
              <a:spcPct val="100000"/>
            </a:lnSpc>
          </a:pPr>
          <a:r>
            <a:rPr lang="en-US"/>
            <a:t>Mindsets </a:t>
          </a:r>
        </a:p>
      </dgm:t>
    </dgm:pt>
    <dgm:pt modelId="{4918AF91-C1AF-483E-BF19-D88C067CAD53}" type="parTrans" cxnId="{A06050CE-014A-4755-9FDE-251DB70CAB2C}">
      <dgm:prSet/>
      <dgm:spPr/>
      <dgm:t>
        <a:bodyPr/>
        <a:lstStyle/>
        <a:p>
          <a:endParaRPr lang="en-US"/>
        </a:p>
      </dgm:t>
    </dgm:pt>
    <dgm:pt modelId="{148D617A-DB32-40BD-A116-A9BEC9121D84}" type="sibTrans" cxnId="{A06050CE-014A-4755-9FDE-251DB70CAB2C}">
      <dgm:prSet/>
      <dgm:spPr/>
      <dgm:t>
        <a:bodyPr/>
        <a:lstStyle/>
        <a:p>
          <a:endParaRPr lang="en-US"/>
        </a:p>
      </dgm:t>
    </dgm:pt>
    <dgm:pt modelId="{AA0C2F21-C3A6-43CE-84B9-75C2AFDDB500}">
      <dgm:prSet/>
      <dgm:spPr/>
      <dgm:t>
        <a:bodyPr/>
        <a:lstStyle/>
        <a:p>
          <a:r>
            <a:rPr lang="en-US"/>
            <a:t>M 1 – “Belief in development of whole self, including a healthy balance of mental, social/emotional and physical wellbeing” (ASC, 2019)</a:t>
          </a:r>
        </a:p>
      </dgm:t>
    </dgm:pt>
    <dgm:pt modelId="{52DCB35A-72D2-49B2-B33A-AEEDB7ED8D9F}" type="parTrans" cxnId="{BF7D43B6-6188-410A-800E-958E9BBC471E}">
      <dgm:prSet/>
      <dgm:spPr/>
      <dgm:t>
        <a:bodyPr/>
        <a:lstStyle/>
        <a:p>
          <a:endParaRPr lang="en-US"/>
        </a:p>
      </dgm:t>
    </dgm:pt>
    <dgm:pt modelId="{6914C618-062A-453D-8A81-4FF1926AC51B}" type="sibTrans" cxnId="{BF7D43B6-6188-410A-800E-958E9BBC471E}">
      <dgm:prSet/>
      <dgm:spPr/>
      <dgm:t>
        <a:bodyPr/>
        <a:lstStyle/>
        <a:p>
          <a:endParaRPr lang="en-US"/>
        </a:p>
      </dgm:t>
    </dgm:pt>
    <dgm:pt modelId="{2196B272-B322-43EF-B91B-9CF2A876DBCB}">
      <dgm:prSet/>
      <dgm:spPr/>
      <dgm:t>
        <a:bodyPr/>
        <a:lstStyle/>
        <a:p>
          <a:pPr>
            <a:lnSpc>
              <a:spcPct val="100000"/>
            </a:lnSpc>
          </a:pPr>
          <a:r>
            <a:rPr lang="en-US"/>
            <a:t>Behaviors</a:t>
          </a:r>
        </a:p>
      </dgm:t>
    </dgm:pt>
    <dgm:pt modelId="{2D35AC68-6108-4E6A-90B7-B7DB44F3A686}" type="parTrans" cxnId="{5E4143D7-F64F-489C-B969-0565E4179BFB}">
      <dgm:prSet/>
      <dgm:spPr/>
      <dgm:t>
        <a:bodyPr/>
        <a:lstStyle/>
        <a:p>
          <a:endParaRPr lang="en-US"/>
        </a:p>
      </dgm:t>
    </dgm:pt>
    <dgm:pt modelId="{CCE951E6-00B4-4C2B-A00D-CDE6B58414DE}" type="sibTrans" cxnId="{5E4143D7-F64F-489C-B969-0565E4179BFB}">
      <dgm:prSet/>
      <dgm:spPr/>
      <dgm:t>
        <a:bodyPr/>
        <a:lstStyle/>
        <a:p>
          <a:endParaRPr lang="en-US"/>
        </a:p>
      </dgm:t>
    </dgm:pt>
    <dgm:pt modelId="{71F6217C-6997-4947-B6E9-A2A05A466F66}">
      <dgm:prSet/>
      <dgm:spPr/>
      <dgm:t>
        <a:bodyPr/>
        <a:lstStyle/>
        <a:p>
          <a:r>
            <a:rPr lang="en-US"/>
            <a:t>B-SMS 2 – “Demonstrate self-discipline and self-control” (ASCA, 2019)</a:t>
          </a:r>
        </a:p>
      </dgm:t>
    </dgm:pt>
    <dgm:pt modelId="{09E2EB4E-4C04-4E6C-B7D2-FBDE62A5D519}" type="parTrans" cxnId="{BBC573D3-4C5F-4E0A-B7B5-A99C9566A53A}">
      <dgm:prSet/>
      <dgm:spPr/>
      <dgm:t>
        <a:bodyPr/>
        <a:lstStyle/>
        <a:p>
          <a:endParaRPr lang="en-US"/>
        </a:p>
      </dgm:t>
    </dgm:pt>
    <dgm:pt modelId="{313B6FFA-1E0F-4867-8CB8-86C9F352A70E}" type="sibTrans" cxnId="{BBC573D3-4C5F-4E0A-B7B5-A99C9566A53A}">
      <dgm:prSet/>
      <dgm:spPr/>
      <dgm:t>
        <a:bodyPr/>
        <a:lstStyle/>
        <a:p>
          <a:endParaRPr lang="en-US"/>
        </a:p>
      </dgm:t>
    </dgm:pt>
    <dgm:pt modelId="{D87509B3-B311-4CDE-BE77-B1F7D1F50C3D}" type="pres">
      <dgm:prSet presAssocID="{66A44178-4573-411C-8A7E-B766D017EAF5}" presName="root" presStyleCnt="0">
        <dgm:presLayoutVars>
          <dgm:dir/>
          <dgm:resizeHandles val="exact"/>
        </dgm:presLayoutVars>
      </dgm:prSet>
      <dgm:spPr/>
    </dgm:pt>
    <dgm:pt modelId="{34967A1A-AADF-4418-AB0A-1935A4A0B723}" type="pres">
      <dgm:prSet presAssocID="{DFA5CE8D-EDF0-47FE-9D37-137BE5810D50}" presName="compNode" presStyleCnt="0"/>
      <dgm:spPr/>
    </dgm:pt>
    <dgm:pt modelId="{90CEC483-84CD-47AB-801C-9ABFE8AE9CB3}" type="pres">
      <dgm:prSet presAssocID="{DFA5CE8D-EDF0-47FE-9D37-137BE5810D5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in in head"/>
        </a:ext>
      </dgm:extLst>
    </dgm:pt>
    <dgm:pt modelId="{6F723243-8240-4F89-B77D-1650096F4D46}" type="pres">
      <dgm:prSet presAssocID="{DFA5CE8D-EDF0-47FE-9D37-137BE5810D50}" presName="iconSpace" presStyleCnt="0"/>
      <dgm:spPr/>
    </dgm:pt>
    <dgm:pt modelId="{DA97708F-75F3-461C-9326-418ED7FC94AF}" type="pres">
      <dgm:prSet presAssocID="{DFA5CE8D-EDF0-47FE-9D37-137BE5810D50}" presName="parTx" presStyleLbl="revTx" presStyleIdx="0" presStyleCnt="6">
        <dgm:presLayoutVars>
          <dgm:chMax val="0"/>
          <dgm:chPref val="0"/>
        </dgm:presLayoutVars>
      </dgm:prSet>
      <dgm:spPr/>
    </dgm:pt>
    <dgm:pt modelId="{8F92594D-0610-4816-8D94-7A3536C7708B}" type="pres">
      <dgm:prSet presAssocID="{DFA5CE8D-EDF0-47FE-9D37-137BE5810D50}" presName="txSpace" presStyleCnt="0"/>
      <dgm:spPr/>
    </dgm:pt>
    <dgm:pt modelId="{6C1AF163-D990-4035-8F81-C8818529224C}" type="pres">
      <dgm:prSet presAssocID="{DFA5CE8D-EDF0-47FE-9D37-137BE5810D50}" presName="desTx" presStyleLbl="revTx" presStyleIdx="1" presStyleCnt="6">
        <dgm:presLayoutVars/>
      </dgm:prSet>
      <dgm:spPr/>
    </dgm:pt>
    <dgm:pt modelId="{7BFE3891-6C5D-41AA-81E3-4FE0FB6910E3}" type="pres">
      <dgm:prSet presAssocID="{129FCEDF-5D6E-443D-B752-A26849F40928}" presName="sibTrans" presStyleCnt="0"/>
      <dgm:spPr/>
    </dgm:pt>
    <dgm:pt modelId="{ED0B2DDC-304D-497F-92E0-FF8A146DAB1B}" type="pres">
      <dgm:prSet presAssocID="{08FC1953-EFDC-437D-AF95-671643AA92D7}" presName="compNode" presStyleCnt="0"/>
      <dgm:spPr/>
    </dgm:pt>
    <dgm:pt modelId="{D79F9671-5B47-45F7-9AAC-ECE010DA9C06}" type="pres">
      <dgm:prSet presAssocID="{08FC1953-EFDC-437D-AF95-671643AA92D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761E5582-557A-4AF7-8C1F-C8190AD9245B}" type="pres">
      <dgm:prSet presAssocID="{08FC1953-EFDC-437D-AF95-671643AA92D7}" presName="iconSpace" presStyleCnt="0"/>
      <dgm:spPr/>
    </dgm:pt>
    <dgm:pt modelId="{FD4741F1-2606-4980-A2B7-DC8CC3379867}" type="pres">
      <dgm:prSet presAssocID="{08FC1953-EFDC-437D-AF95-671643AA92D7}" presName="parTx" presStyleLbl="revTx" presStyleIdx="2" presStyleCnt="6">
        <dgm:presLayoutVars>
          <dgm:chMax val="0"/>
          <dgm:chPref val="0"/>
        </dgm:presLayoutVars>
      </dgm:prSet>
      <dgm:spPr/>
    </dgm:pt>
    <dgm:pt modelId="{A01A7868-1A7D-42BE-873D-C164CB234C09}" type="pres">
      <dgm:prSet presAssocID="{08FC1953-EFDC-437D-AF95-671643AA92D7}" presName="txSpace" presStyleCnt="0"/>
      <dgm:spPr/>
    </dgm:pt>
    <dgm:pt modelId="{A6E03581-1926-4588-81E6-D32F0167A75C}" type="pres">
      <dgm:prSet presAssocID="{08FC1953-EFDC-437D-AF95-671643AA92D7}" presName="desTx" presStyleLbl="revTx" presStyleIdx="3" presStyleCnt="6">
        <dgm:presLayoutVars/>
      </dgm:prSet>
      <dgm:spPr/>
    </dgm:pt>
    <dgm:pt modelId="{8244535F-CD96-46BB-B2AA-607BFEBBE736}" type="pres">
      <dgm:prSet presAssocID="{CA145ACD-975D-4C13-BFB3-FC42D3B6398D}" presName="sibTrans" presStyleCnt="0"/>
      <dgm:spPr/>
    </dgm:pt>
    <dgm:pt modelId="{692BDC24-3A8A-426E-A264-A9B37C626789}" type="pres">
      <dgm:prSet presAssocID="{BC93F99E-CE15-491D-BAC6-84F75ABAA5DF}" presName="compNode" presStyleCnt="0"/>
      <dgm:spPr/>
    </dgm:pt>
    <dgm:pt modelId="{3CB2303C-9A64-4A0C-A82F-6725C0C8A8E8}" type="pres">
      <dgm:prSet presAssocID="{BC93F99E-CE15-491D-BAC6-84F75ABAA5D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ad with Gears"/>
        </a:ext>
      </dgm:extLst>
    </dgm:pt>
    <dgm:pt modelId="{0FCD5486-49B7-4414-90FD-F7E2592D668C}" type="pres">
      <dgm:prSet presAssocID="{BC93F99E-CE15-491D-BAC6-84F75ABAA5DF}" presName="iconSpace" presStyleCnt="0"/>
      <dgm:spPr/>
    </dgm:pt>
    <dgm:pt modelId="{A30DE50C-F46C-41FE-BC93-ED2BCD8195F1}" type="pres">
      <dgm:prSet presAssocID="{BC93F99E-CE15-491D-BAC6-84F75ABAA5DF}" presName="parTx" presStyleLbl="revTx" presStyleIdx="4" presStyleCnt="6">
        <dgm:presLayoutVars>
          <dgm:chMax val="0"/>
          <dgm:chPref val="0"/>
        </dgm:presLayoutVars>
      </dgm:prSet>
      <dgm:spPr/>
    </dgm:pt>
    <dgm:pt modelId="{B8E03B2B-FDA5-4504-AF2F-B8EA3207E04A}" type="pres">
      <dgm:prSet presAssocID="{BC93F99E-CE15-491D-BAC6-84F75ABAA5DF}" presName="txSpace" presStyleCnt="0"/>
      <dgm:spPr/>
    </dgm:pt>
    <dgm:pt modelId="{DA404FBF-0DFF-4AC1-86AF-12E182CF3027}" type="pres">
      <dgm:prSet presAssocID="{BC93F99E-CE15-491D-BAC6-84F75ABAA5DF}" presName="desTx" presStyleLbl="revTx" presStyleIdx="5" presStyleCnt="6">
        <dgm:presLayoutVars/>
      </dgm:prSet>
      <dgm:spPr/>
    </dgm:pt>
  </dgm:ptLst>
  <dgm:cxnLst>
    <dgm:cxn modelId="{D7FEA824-8323-4F82-9081-28B5F5854292}" type="presOf" srcId="{B7C7ED6D-4EEA-426F-AD02-AA061F40EECC}" destId="{A6E03581-1926-4588-81E6-D32F0167A75C}" srcOrd="0" destOrd="2" presId="urn:microsoft.com/office/officeart/2018/2/layout/IconLabelDescriptionList"/>
    <dgm:cxn modelId="{3E7AFF26-037D-40EF-8D3A-7FB809C1F5E5}" type="presOf" srcId="{D88CD780-600D-4B76-BF44-3B68C4DB88C6}" destId="{6C1AF163-D990-4035-8F81-C8818529224C}" srcOrd="0" destOrd="2" presId="urn:microsoft.com/office/officeart/2018/2/layout/IconLabelDescriptionList"/>
    <dgm:cxn modelId="{9A07F72F-B466-4583-8956-9B1390082CA0}" srcId="{BB33EC9E-3831-4167-8B23-1344F2F566EE}" destId="{FD9F25B7-68FC-4209-8CFD-0E872B1D1011}" srcOrd="0" destOrd="0" parTransId="{16973A7D-D2BD-41BA-BB38-89E8D0AA0622}" sibTransId="{592142C2-C8D1-42C0-929D-DCB63CDE757C}"/>
    <dgm:cxn modelId="{CCDFDB5C-9A3B-4A5B-9300-05E6437EA398}" srcId="{DFA5CE8D-EDF0-47FE-9D37-137BE5810D50}" destId="{BB33EC9E-3831-4167-8B23-1344F2F566EE}" srcOrd="0" destOrd="0" parTransId="{AD805C15-B3A1-4B94-A41A-5C8FCB584C8D}" sibTransId="{4B2007E8-686B-436E-8EDB-67655AD2B5C5}"/>
    <dgm:cxn modelId="{9276E15E-392E-4354-ABDF-A120400A7E36}" type="presOf" srcId="{FD9F25B7-68FC-4209-8CFD-0E872B1D1011}" destId="{6C1AF163-D990-4035-8F81-C8818529224C}" srcOrd="0" destOrd="1" presId="urn:microsoft.com/office/officeart/2018/2/layout/IconLabelDescriptionList"/>
    <dgm:cxn modelId="{1E8F325F-398A-4046-9F80-0CD15F44851C}" type="presOf" srcId="{EA518C2F-CF0D-4F05-8030-A4F6E32A92FF}" destId="{A6E03581-1926-4588-81E6-D32F0167A75C}" srcOrd="0" destOrd="0" presId="urn:microsoft.com/office/officeart/2018/2/layout/IconLabelDescriptionList"/>
    <dgm:cxn modelId="{9A786B61-3EC4-47DE-A460-AD2328A94710}" type="presOf" srcId="{BC93F99E-CE15-491D-BAC6-84F75ABAA5DF}" destId="{A30DE50C-F46C-41FE-BC93-ED2BCD8195F1}" srcOrd="0" destOrd="0" presId="urn:microsoft.com/office/officeart/2018/2/layout/IconLabelDescriptionList"/>
    <dgm:cxn modelId="{031A776C-78F0-4EEE-8E04-D1E96B465675}" type="presOf" srcId="{980E5814-AFBB-4CD4-AF68-F554E8A9EEC7}" destId="{A6E03581-1926-4588-81E6-D32F0167A75C}" srcOrd="0" destOrd="3" presId="urn:microsoft.com/office/officeart/2018/2/layout/IconLabelDescriptionList"/>
    <dgm:cxn modelId="{899BDF6F-C99C-4EB3-AAB8-28A76B626FAE}" srcId="{DFA5CE8D-EDF0-47FE-9D37-137BE5810D50}" destId="{D88CD780-600D-4B76-BF44-3B68C4DB88C6}" srcOrd="1" destOrd="0" parTransId="{9ABD4B09-52BA-464D-87A9-ADB41025E9BD}" sibTransId="{CE38FFC0-123A-45CC-A134-038AC62FB351}"/>
    <dgm:cxn modelId="{42FF7170-4AE0-428D-BEF3-02033E2468D7}" type="presOf" srcId="{08FC1953-EFDC-437D-AF95-671643AA92D7}" destId="{FD4741F1-2606-4980-A2B7-DC8CC3379867}" srcOrd="0" destOrd="0" presId="urn:microsoft.com/office/officeart/2018/2/layout/IconLabelDescriptionList"/>
    <dgm:cxn modelId="{4BC2C581-2914-48C1-AC16-1CC003C49D14}" type="presOf" srcId="{AA0C2F21-C3A6-43CE-84B9-75C2AFDDB500}" destId="{DA404FBF-0DFF-4AC1-86AF-12E182CF3027}" srcOrd="0" destOrd="1" presId="urn:microsoft.com/office/officeart/2018/2/layout/IconLabelDescriptionList"/>
    <dgm:cxn modelId="{5FC21A90-8FFC-4168-B113-EE09D839739F}" type="presOf" srcId="{BB33EC9E-3831-4167-8B23-1344F2F566EE}" destId="{6C1AF163-D990-4035-8F81-C8818529224C}" srcOrd="0" destOrd="0" presId="urn:microsoft.com/office/officeart/2018/2/layout/IconLabelDescriptionList"/>
    <dgm:cxn modelId="{4793C19B-F093-4C09-AB5F-F3FBF32D5798}" srcId="{EA518C2F-CF0D-4F05-8030-A4F6E32A92FF}" destId="{8F67EEA4-5579-470C-ACEB-E6767716EC17}" srcOrd="0" destOrd="0" parTransId="{B92CE662-1B69-4705-A347-CD3C9CDCDD43}" sibTransId="{AE3C07B5-5755-4118-940B-B832FFA24B3A}"/>
    <dgm:cxn modelId="{93062E9E-9ADA-4511-8A8B-1370C2B69155}" srcId="{08FC1953-EFDC-437D-AF95-671643AA92D7}" destId="{EA518C2F-CF0D-4F05-8030-A4F6E32A92FF}" srcOrd="0" destOrd="0" parTransId="{C91ECB1E-B90D-4EC4-A4AA-80DD567C9444}" sibTransId="{E6618DF3-FCE8-4578-AFE1-AEDA1CA89856}"/>
    <dgm:cxn modelId="{F56669A2-BCF1-433A-9B26-23215EF66BFA}" srcId="{66A44178-4573-411C-8A7E-B766D017EAF5}" destId="{08FC1953-EFDC-437D-AF95-671643AA92D7}" srcOrd="1" destOrd="0" parTransId="{FB990381-0215-45CE-BFDF-9C89255A864F}" sibTransId="{CA145ACD-975D-4C13-BFB3-FC42D3B6398D}"/>
    <dgm:cxn modelId="{AB3EB2A3-F5F4-4449-AC8B-C7D34F5A515A}" srcId="{66A44178-4573-411C-8A7E-B766D017EAF5}" destId="{DFA5CE8D-EDF0-47FE-9D37-137BE5810D50}" srcOrd="0" destOrd="0" parTransId="{5366AC5A-0013-41C2-A5C2-96A0E4053D02}" sibTransId="{129FCEDF-5D6E-443D-B752-A26849F40928}"/>
    <dgm:cxn modelId="{1C82AEB1-D4C5-48D3-B074-8CF9264976E0}" srcId="{D88CD780-600D-4B76-BF44-3B68C4DB88C6}" destId="{67A5311C-6EE5-4536-B357-BFD71DAA0101}" srcOrd="0" destOrd="0" parTransId="{91AF4702-66F4-4F73-8C9C-B25FC34A97F3}" sibTransId="{1BA12876-23ED-48BC-867A-B9568219626C}"/>
    <dgm:cxn modelId="{BF7D43B6-6188-410A-800E-958E9BBC471E}" srcId="{1F3DC746-4CCB-4EB4-8E5B-A9D81783349F}" destId="{AA0C2F21-C3A6-43CE-84B9-75C2AFDDB500}" srcOrd="0" destOrd="0" parTransId="{52DCB35A-72D2-49B2-B33A-AEEDB7ED8D9F}" sibTransId="{6914C618-062A-453D-8A81-4FF1926AC51B}"/>
    <dgm:cxn modelId="{525615C2-DB7A-4B9A-BFAC-8E746063FCC1}" type="presOf" srcId="{66A44178-4573-411C-8A7E-B766D017EAF5}" destId="{D87509B3-B311-4CDE-BE77-B1F7D1F50C3D}" srcOrd="0" destOrd="0" presId="urn:microsoft.com/office/officeart/2018/2/layout/IconLabelDescriptionList"/>
    <dgm:cxn modelId="{81A546C8-26BC-46D1-AC5A-D4729DD59F03}" type="presOf" srcId="{DFA5CE8D-EDF0-47FE-9D37-137BE5810D50}" destId="{DA97708F-75F3-461C-9326-418ED7FC94AF}" srcOrd="0" destOrd="0" presId="urn:microsoft.com/office/officeart/2018/2/layout/IconLabelDescriptionList"/>
    <dgm:cxn modelId="{5ABAA6CA-7C08-47F7-8AEE-CE38FA1D1C6E}" type="presOf" srcId="{8F67EEA4-5579-470C-ACEB-E6767716EC17}" destId="{A6E03581-1926-4588-81E6-D32F0167A75C}" srcOrd="0" destOrd="1" presId="urn:microsoft.com/office/officeart/2018/2/layout/IconLabelDescriptionList"/>
    <dgm:cxn modelId="{3B3033CB-C753-476E-9014-D833C3BE20EB}" srcId="{66A44178-4573-411C-8A7E-B766D017EAF5}" destId="{BC93F99E-CE15-491D-BAC6-84F75ABAA5DF}" srcOrd="2" destOrd="0" parTransId="{3EF43CDC-6E46-4B30-B215-C1815B5AEA29}" sibTransId="{B58D007D-C0CB-43CD-A3E0-4A5A2A56869B}"/>
    <dgm:cxn modelId="{B16E50CB-4D4B-4AF4-8990-6E69CA3DCE8F}" srcId="{B7C7ED6D-4EEA-426F-AD02-AA061F40EECC}" destId="{980E5814-AFBB-4CD4-AF68-F554E8A9EEC7}" srcOrd="0" destOrd="0" parTransId="{64CFEB91-3357-47D4-8800-704C366369DC}" sibTransId="{C4619F41-E0D2-4A39-A104-0BD412C7ED89}"/>
    <dgm:cxn modelId="{A06050CE-014A-4755-9FDE-251DB70CAB2C}" srcId="{BC93F99E-CE15-491D-BAC6-84F75ABAA5DF}" destId="{1F3DC746-4CCB-4EB4-8E5B-A9D81783349F}" srcOrd="0" destOrd="0" parTransId="{4918AF91-C1AF-483E-BF19-D88C067CAD53}" sibTransId="{148D617A-DB32-40BD-A116-A9BEC9121D84}"/>
    <dgm:cxn modelId="{BBC573D3-4C5F-4E0A-B7B5-A99C9566A53A}" srcId="{2196B272-B322-43EF-B91B-9CF2A876DBCB}" destId="{71F6217C-6997-4947-B6E9-A2A05A466F66}" srcOrd="0" destOrd="0" parTransId="{09E2EB4E-4C04-4E6C-B7D2-FBDE62A5D519}" sibTransId="{313B6FFA-1E0F-4867-8CB8-86C9F352A70E}"/>
    <dgm:cxn modelId="{5E4143D7-F64F-489C-B969-0565E4179BFB}" srcId="{BC93F99E-CE15-491D-BAC6-84F75ABAA5DF}" destId="{2196B272-B322-43EF-B91B-9CF2A876DBCB}" srcOrd="1" destOrd="0" parTransId="{2D35AC68-6108-4E6A-90B7-B7DB44F3A686}" sibTransId="{CCE951E6-00B4-4C2B-A00D-CDE6B58414DE}"/>
    <dgm:cxn modelId="{4DCDA0D7-66F8-418D-88EF-8CD598D5C046}" srcId="{08FC1953-EFDC-437D-AF95-671643AA92D7}" destId="{B7C7ED6D-4EEA-426F-AD02-AA061F40EECC}" srcOrd="1" destOrd="0" parTransId="{6FB1ADD9-188E-407F-B1D8-EEAA58A1E0E9}" sibTransId="{E17BBD55-6C94-4ECD-942D-0B9D12D9B674}"/>
    <dgm:cxn modelId="{E45C79DE-5412-4FF2-A9DE-A861CCA5EC7A}" type="presOf" srcId="{67A5311C-6EE5-4536-B357-BFD71DAA0101}" destId="{6C1AF163-D990-4035-8F81-C8818529224C}" srcOrd="0" destOrd="3" presId="urn:microsoft.com/office/officeart/2018/2/layout/IconLabelDescriptionList"/>
    <dgm:cxn modelId="{6D1360EA-A68A-41C3-BCC3-58FFEDBAA0D0}" type="presOf" srcId="{71F6217C-6997-4947-B6E9-A2A05A466F66}" destId="{DA404FBF-0DFF-4AC1-86AF-12E182CF3027}" srcOrd="0" destOrd="3" presId="urn:microsoft.com/office/officeart/2018/2/layout/IconLabelDescriptionList"/>
    <dgm:cxn modelId="{5CF87AF8-8B35-45B7-9A48-7EBB8B5150F0}" type="presOf" srcId="{2196B272-B322-43EF-B91B-9CF2A876DBCB}" destId="{DA404FBF-0DFF-4AC1-86AF-12E182CF3027}" srcOrd="0" destOrd="2" presId="urn:microsoft.com/office/officeart/2018/2/layout/IconLabelDescriptionList"/>
    <dgm:cxn modelId="{4BE9E2F9-B502-425C-B612-1FFF5DE3051E}" type="presOf" srcId="{1F3DC746-4CCB-4EB4-8E5B-A9D81783349F}" destId="{DA404FBF-0DFF-4AC1-86AF-12E182CF3027}" srcOrd="0" destOrd="0" presId="urn:microsoft.com/office/officeart/2018/2/layout/IconLabelDescriptionList"/>
    <dgm:cxn modelId="{02020035-7BBA-4153-8DC3-D1026AFED5BD}" type="presParOf" srcId="{D87509B3-B311-4CDE-BE77-B1F7D1F50C3D}" destId="{34967A1A-AADF-4418-AB0A-1935A4A0B723}" srcOrd="0" destOrd="0" presId="urn:microsoft.com/office/officeart/2018/2/layout/IconLabelDescriptionList"/>
    <dgm:cxn modelId="{C4F65C81-DBCA-4F7D-9B5D-0F4AA1B5564B}" type="presParOf" srcId="{34967A1A-AADF-4418-AB0A-1935A4A0B723}" destId="{90CEC483-84CD-47AB-801C-9ABFE8AE9CB3}" srcOrd="0" destOrd="0" presId="urn:microsoft.com/office/officeart/2018/2/layout/IconLabelDescriptionList"/>
    <dgm:cxn modelId="{F8D8951B-5F57-408B-84D6-166A377A3050}" type="presParOf" srcId="{34967A1A-AADF-4418-AB0A-1935A4A0B723}" destId="{6F723243-8240-4F89-B77D-1650096F4D46}" srcOrd="1" destOrd="0" presId="urn:microsoft.com/office/officeart/2018/2/layout/IconLabelDescriptionList"/>
    <dgm:cxn modelId="{AF0A19C6-39FC-4912-A04E-1FAACADFD768}" type="presParOf" srcId="{34967A1A-AADF-4418-AB0A-1935A4A0B723}" destId="{DA97708F-75F3-461C-9326-418ED7FC94AF}" srcOrd="2" destOrd="0" presId="urn:microsoft.com/office/officeart/2018/2/layout/IconLabelDescriptionList"/>
    <dgm:cxn modelId="{C9654146-7A85-4BA4-B2BD-641A8F3273EB}" type="presParOf" srcId="{34967A1A-AADF-4418-AB0A-1935A4A0B723}" destId="{8F92594D-0610-4816-8D94-7A3536C7708B}" srcOrd="3" destOrd="0" presId="urn:microsoft.com/office/officeart/2018/2/layout/IconLabelDescriptionList"/>
    <dgm:cxn modelId="{14C9DED8-4E90-4579-ACDF-06D29AD47166}" type="presParOf" srcId="{34967A1A-AADF-4418-AB0A-1935A4A0B723}" destId="{6C1AF163-D990-4035-8F81-C8818529224C}" srcOrd="4" destOrd="0" presId="urn:microsoft.com/office/officeart/2018/2/layout/IconLabelDescriptionList"/>
    <dgm:cxn modelId="{0ABD38B8-E436-4ED7-9908-5F1461D57123}" type="presParOf" srcId="{D87509B3-B311-4CDE-BE77-B1F7D1F50C3D}" destId="{7BFE3891-6C5D-41AA-81E3-4FE0FB6910E3}" srcOrd="1" destOrd="0" presId="urn:microsoft.com/office/officeart/2018/2/layout/IconLabelDescriptionList"/>
    <dgm:cxn modelId="{E12DEB0E-6034-4351-96AC-E888503953E0}" type="presParOf" srcId="{D87509B3-B311-4CDE-BE77-B1F7D1F50C3D}" destId="{ED0B2DDC-304D-497F-92E0-FF8A146DAB1B}" srcOrd="2" destOrd="0" presId="urn:microsoft.com/office/officeart/2018/2/layout/IconLabelDescriptionList"/>
    <dgm:cxn modelId="{F51C1783-BFD6-4545-AE89-C2F9420B4039}" type="presParOf" srcId="{ED0B2DDC-304D-497F-92E0-FF8A146DAB1B}" destId="{D79F9671-5B47-45F7-9AAC-ECE010DA9C06}" srcOrd="0" destOrd="0" presId="urn:microsoft.com/office/officeart/2018/2/layout/IconLabelDescriptionList"/>
    <dgm:cxn modelId="{137B0600-8342-46D4-87E0-3FF84191D284}" type="presParOf" srcId="{ED0B2DDC-304D-497F-92E0-FF8A146DAB1B}" destId="{761E5582-557A-4AF7-8C1F-C8190AD9245B}" srcOrd="1" destOrd="0" presId="urn:microsoft.com/office/officeart/2018/2/layout/IconLabelDescriptionList"/>
    <dgm:cxn modelId="{51DE3D09-52FC-4B45-B7F8-4E1F99E562EE}" type="presParOf" srcId="{ED0B2DDC-304D-497F-92E0-FF8A146DAB1B}" destId="{FD4741F1-2606-4980-A2B7-DC8CC3379867}" srcOrd="2" destOrd="0" presId="urn:microsoft.com/office/officeart/2018/2/layout/IconLabelDescriptionList"/>
    <dgm:cxn modelId="{A95CA0CB-C61E-417D-85BF-52D144ECA0DE}" type="presParOf" srcId="{ED0B2DDC-304D-497F-92E0-FF8A146DAB1B}" destId="{A01A7868-1A7D-42BE-873D-C164CB234C09}" srcOrd="3" destOrd="0" presId="urn:microsoft.com/office/officeart/2018/2/layout/IconLabelDescriptionList"/>
    <dgm:cxn modelId="{EDCBE045-7A49-4E6D-9FE0-F4B1AA1561E4}" type="presParOf" srcId="{ED0B2DDC-304D-497F-92E0-FF8A146DAB1B}" destId="{A6E03581-1926-4588-81E6-D32F0167A75C}" srcOrd="4" destOrd="0" presId="urn:microsoft.com/office/officeart/2018/2/layout/IconLabelDescriptionList"/>
    <dgm:cxn modelId="{828291C1-B3CB-4783-A881-5EFEEE7D8360}" type="presParOf" srcId="{D87509B3-B311-4CDE-BE77-B1F7D1F50C3D}" destId="{8244535F-CD96-46BB-B2AA-607BFEBBE736}" srcOrd="3" destOrd="0" presId="urn:microsoft.com/office/officeart/2018/2/layout/IconLabelDescriptionList"/>
    <dgm:cxn modelId="{B05191E8-E17B-4AD7-A26D-5E3F9077F30B}" type="presParOf" srcId="{D87509B3-B311-4CDE-BE77-B1F7D1F50C3D}" destId="{692BDC24-3A8A-426E-A264-A9B37C626789}" srcOrd="4" destOrd="0" presId="urn:microsoft.com/office/officeart/2018/2/layout/IconLabelDescriptionList"/>
    <dgm:cxn modelId="{BE446BC1-A8BF-45A6-A385-1B8AF498083C}" type="presParOf" srcId="{692BDC24-3A8A-426E-A264-A9B37C626789}" destId="{3CB2303C-9A64-4A0C-A82F-6725C0C8A8E8}" srcOrd="0" destOrd="0" presId="urn:microsoft.com/office/officeart/2018/2/layout/IconLabelDescriptionList"/>
    <dgm:cxn modelId="{CD5DEE41-19A1-47AA-8DC3-C474C5559335}" type="presParOf" srcId="{692BDC24-3A8A-426E-A264-A9B37C626789}" destId="{0FCD5486-49B7-4414-90FD-F7E2592D668C}" srcOrd="1" destOrd="0" presId="urn:microsoft.com/office/officeart/2018/2/layout/IconLabelDescriptionList"/>
    <dgm:cxn modelId="{033EFEA9-6422-4F46-8D22-A0B3CD4F9D69}" type="presParOf" srcId="{692BDC24-3A8A-426E-A264-A9B37C626789}" destId="{A30DE50C-F46C-41FE-BC93-ED2BCD8195F1}" srcOrd="2" destOrd="0" presId="urn:microsoft.com/office/officeart/2018/2/layout/IconLabelDescriptionList"/>
    <dgm:cxn modelId="{599CE8BC-61A0-4992-8B07-54C73ABA4296}" type="presParOf" srcId="{692BDC24-3A8A-426E-A264-A9B37C626789}" destId="{B8E03B2B-FDA5-4504-AF2F-B8EA3207E04A}" srcOrd="3" destOrd="0" presId="urn:microsoft.com/office/officeart/2018/2/layout/IconLabelDescriptionList"/>
    <dgm:cxn modelId="{A150F1E0-C552-432D-AFBE-BA299C6297EC}" type="presParOf" srcId="{692BDC24-3A8A-426E-A264-A9B37C626789}" destId="{DA404FBF-0DFF-4AC1-86AF-12E182CF3027}"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E99807D-E5C0-40DD-AE30-53DAC9FC5A22}" type="doc">
      <dgm:prSet loTypeId="urn:microsoft.com/office/officeart/2005/8/layout/hList1" loCatId="list" qsTypeId="urn:microsoft.com/office/officeart/2005/8/quickstyle/simple1" qsCatId="simple" csTypeId="urn:microsoft.com/office/officeart/2005/8/colors/colorful2" csCatId="colorful"/>
      <dgm:spPr/>
      <dgm:t>
        <a:bodyPr/>
        <a:lstStyle/>
        <a:p>
          <a:endParaRPr lang="en-US"/>
        </a:p>
      </dgm:t>
    </dgm:pt>
    <dgm:pt modelId="{076FE677-60CC-48FB-A904-C4DAB1E68E2C}">
      <dgm:prSet/>
      <dgm:spPr/>
      <dgm:t>
        <a:bodyPr/>
        <a:lstStyle/>
        <a:p>
          <a:r>
            <a:rPr lang="en-US"/>
            <a:t>Teachers and Administration </a:t>
          </a:r>
        </a:p>
      </dgm:t>
    </dgm:pt>
    <dgm:pt modelId="{73A52755-3D7E-4763-A022-5C753F0A3987}" type="parTrans" cxnId="{727CAFF7-97C8-4180-A525-4EF0B4AA1112}">
      <dgm:prSet/>
      <dgm:spPr/>
      <dgm:t>
        <a:bodyPr/>
        <a:lstStyle/>
        <a:p>
          <a:endParaRPr lang="en-US"/>
        </a:p>
      </dgm:t>
    </dgm:pt>
    <dgm:pt modelId="{25207222-B79F-4263-A727-B14EE4B6E337}" type="sibTrans" cxnId="{727CAFF7-97C8-4180-A525-4EF0B4AA1112}">
      <dgm:prSet/>
      <dgm:spPr/>
      <dgm:t>
        <a:bodyPr/>
        <a:lstStyle/>
        <a:p>
          <a:endParaRPr lang="en-US"/>
        </a:p>
      </dgm:t>
    </dgm:pt>
    <dgm:pt modelId="{FC6B698B-7CD1-4678-A09C-140A04D5B137}">
      <dgm:prSet/>
      <dgm:spPr/>
      <dgm:t>
        <a:bodyPr/>
        <a:lstStyle/>
        <a:p>
          <a:r>
            <a:rPr lang="en-US"/>
            <a:t>We will be sharing data regarding student participation, outcomes and our plans alignment with ASCA Mindsets and Behaviors</a:t>
          </a:r>
        </a:p>
      </dgm:t>
    </dgm:pt>
    <dgm:pt modelId="{640955B0-970E-4EA2-B79A-2E7ABC234E2F}" type="parTrans" cxnId="{64855D4A-8CFC-4781-927C-C3BEE3FCAEAA}">
      <dgm:prSet/>
      <dgm:spPr/>
      <dgm:t>
        <a:bodyPr/>
        <a:lstStyle/>
        <a:p>
          <a:endParaRPr lang="en-US"/>
        </a:p>
      </dgm:t>
    </dgm:pt>
    <dgm:pt modelId="{12B505A3-1958-4BE7-8713-6D8FDAF91B2F}" type="sibTrans" cxnId="{64855D4A-8CFC-4781-927C-C3BEE3FCAEAA}">
      <dgm:prSet/>
      <dgm:spPr/>
      <dgm:t>
        <a:bodyPr/>
        <a:lstStyle/>
        <a:p>
          <a:endParaRPr lang="en-US"/>
        </a:p>
      </dgm:t>
    </dgm:pt>
    <dgm:pt modelId="{7C6E1A05-93F9-479B-9703-07925AB1E759}">
      <dgm:prSet/>
      <dgm:spPr/>
      <dgm:t>
        <a:bodyPr/>
        <a:lstStyle/>
        <a:p>
          <a:r>
            <a:rPr lang="en-US"/>
            <a:t>How will we be sharing?</a:t>
          </a:r>
        </a:p>
      </dgm:t>
    </dgm:pt>
    <dgm:pt modelId="{CFB8F98B-8980-4CCC-A310-8C05891C9291}" type="parTrans" cxnId="{1ADA942E-8195-47AB-9CB6-419345284704}">
      <dgm:prSet/>
      <dgm:spPr/>
      <dgm:t>
        <a:bodyPr/>
        <a:lstStyle/>
        <a:p>
          <a:endParaRPr lang="en-US"/>
        </a:p>
      </dgm:t>
    </dgm:pt>
    <dgm:pt modelId="{54CBAD56-1EF0-4068-B45D-D3FFA9229706}" type="sibTrans" cxnId="{1ADA942E-8195-47AB-9CB6-419345284704}">
      <dgm:prSet/>
      <dgm:spPr/>
      <dgm:t>
        <a:bodyPr/>
        <a:lstStyle/>
        <a:p>
          <a:endParaRPr lang="en-US"/>
        </a:p>
      </dgm:t>
    </dgm:pt>
    <dgm:pt modelId="{4849789B-3259-45D8-AEE6-46EFF938CF81}">
      <dgm:prSet/>
      <dgm:spPr/>
      <dgm:t>
        <a:bodyPr/>
        <a:lstStyle/>
        <a:p>
          <a:r>
            <a:rPr lang="en-US"/>
            <a:t>Presentation or handout at staff meetings as well as an end-of-year impact report. This will include our data comparison in written form and graph form</a:t>
          </a:r>
        </a:p>
      </dgm:t>
    </dgm:pt>
    <dgm:pt modelId="{62271A6F-4520-49CE-A7EB-89A2CFF57D4C}" type="parTrans" cxnId="{EFD8587D-3509-472F-9D40-7B117E62FEEE}">
      <dgm:prSet/>
      <dgm:spPr/>
      <dgm:t>
        <a:bodyPr/>
        <a:lstStyle/>
        <a:p>
          <a:endParaRPr lang="en-US"/>
        </a:p>
      </dgm:t>
    </dgm:pt>
    <dgm:pt modelId="{A7B4D53B-B4D2-42AD-A7FD-39620D857F65}" type="sibTrans" cxnId="{EFD8587D-3509-472F-9D40-7B117E62FEEE}">
      <dgm:prSet/>
      <dgm:spPr/>
      <dgm:t>
        <a:bodyPr/>
        <a:lstStyle/>
        <a:p>
          <a:endParaRPr lang="en-US"/>
        </a:p>
      </dgm:t>
    </dgm:pt>
    <dgm:pt modelId="{60CA75FB-BCA0-434B-B397-B0698D4B0AF2}">
      <dgm:prSet/>
      <dgm:spPr/>
      <dgm:t>
        <a:bodyPr/>
        <a:lstStyle/>
        <a:p>
          <a:r>
            <a:rPr lang="en-US"/>
            <a:t>Parents, guardians and members of the community</a:t>
          </a:r>
        </a:p>
      </dgm:t>
    </dgm:pt>
    <dgm:pt modelId="{926D09A6-1161-4CCA-AF56-029D8C5AD885}" type="parTrans" cxnId="{4642D945-E29B-4DC7-850D-7142254D8AFC}">
      <dgm:prSet/>
      <dgm:spPr/>
      <dgm:t>
        <a:bodyPr/>
        <a:lstStyle/>
        <a:p>
          <a:endParaRPr lang="en-US"/>
        </a:p>
      </dgm:t>
    </dgm:pt>
    <dgm:pt modelId="{520B5863-EA95-4DA4-8D82-7A872FCBCFBD}" type="sibTrans" cxnId="{4642D945-E29B-4DC7-850D-7142254D8AFC}">
      <dgm:prSet/>
      <dgm:spPr/>
      <dgm:t>
        <a:bodyPr/>
        <a:lstStyle/>
        <a:p>
          <a:endParaRPr lang="en-US"/>
        </a:p>
      </dgm:t>
    </dgm:pt>
    <dgm:pt modelId="{B297FE29-7930-4141-A83E-BF06F9772F31}">
      <dgm:prSet/>
      <dgm:spPr/>
      <dgm:t>
        <a:bodyPr/>
        <a:lstStyle/>
        <a:p>
          <a:r>
            <a:rPr lang="en-US"/>
            <a:t>We will be sharing what our program will be highlighting as well as anonymous success stories</a:t>
          </a:r>
        </a:p>
      </dgm:t>
    </dgm:pt>
    <dgm:pt modelId="{56A37034-4D32-4552-AA45-D0FE62BCF1BC}" type="parTrans" cxnId="{F8032559-4ADC-4F2E-9407-165E46F3D7F3}">
      <dgm:prSet/>
      <dgm:spPr/>
      <dgm:t>
        <a:bodyPr/>
        <a:lstStyle/>
        <a:p>
          <a:endParaRPr lang="en-US"/>
        </a:p>
      </dgm:t>
    </dgm:pt>
    <dgm:pt modelId="{F76B2009-5C6D-453C-83E9-20DF1DE053D1}" type="sibTrans" cxnId="{F8032559-4ADC-4F2E-9407-165E46F3D7F3}">
      <dgm:prSet/>
      <dgm:spPr/>
      <dgm:t>
        <a:bodyPr/>
        <a:lstStyle/>
        <a:p>
          <a:endParaRPr lang="en-US"/>
        </a:p>
      </dgm:t>
    </dgm:pt>
    <dgm:pt modelId="{7D24F561-84C4-4C23-94DF-7A6A2CD322DF}">
      <dgm:prSet/>
      <dgm:spPr/>
      <dgm:t>
        <a:bodyPr/>
        <a:lstStyle/>
        <a:p>
          <a:r>
            <a:rPr lang="en-US"/>
            <a:t>How will we be sharing?</a:t>
          </a:r>
        </a:p>
      </dgm:t>
    </dgm:pt>
    <dgm:pt modelId="{BE76B6DC-68C1-43F0-BDC2-35A0247D5C7B}" type="parTrans" cxnId="{C6EF503B-D3F4-41F2-92A9-FBBD5F0F30D0}">
      <dgm:prSet/>
      <dgm:spPr/>
      <dgm:t>
        <a:bodyPr/>
        <a:lstStyle/>
        <a:p>
          <a:endParaRPr lang="en-US"/>
        </a:p>
      </dgm:t>
    </dgm:pt>
    <dgm:pt modelId="{5F40D30B-423C-44FA-9E57-07C4615385D6}" type="sibTrans" cxnId="{C6EF503B-D3F4-41F2-92A9-FBBD5F0F30D0}">
      <dgm:prSet/>
      <dgm:spPr/>
      <dgm:t>
        <a:bodyPr/>
        <a:lstStyle/>
        <a:p>
          <a:endParaRPr lang="en-US"/>
        </a:p>
      </dgm:t>
    </dgm:pt>
    <dgm:pt modelId="{052CCCFF-E493-4272-8379-891F68CA9671}">
      <dgm:prSet/>
      <dgm:spPr/>
      <dgm:t>
        <a:bodyPr/>
        <a:lstStyle/>
        <a:p>
          <a:r>
            <a:rPr lang="en-US"/>
            <a:t>Weekly parent newsletter, parent-teacher conferences, beginning of year conference, and at school board meetings</a:t>
          </a:r>
        </a:p>
      </dgm:t>
    </dgm:pt>
    <dgm:pt modelId="{F4358669-6350-4F78-B843-7F1ABF89D455}" type="parTrans" cxnId="{3DBE080D-AB02-42E6-8928-808558310EB3}">
      <dgm:prSet/>
      <dgm:spPr/>
      <dgm:t>
        <a:bodyPr/>
        <a:lstStyle/>
        <a:p>
          <a:endParaRPr lang="en-US"/>
        </a:p>
      </dgm:t>
    </dgm:pt>
    <dgm:pt modelId="{1BD2E4CB-6CCA-4EE3-8D7A-B6DAB699FFA3}" type="sibTrans" cxnId="{3DBE080D-AB02-42E6-8928-808558310EB3}">
      <dgm:prSet/>
      <dgm:spPr/>
      <dgm:t>
        <a:bodyPr/>
        <a:lstStyle/>
        <a:p>
          <a:endParaRPr lang="en-US"/>
        </a:p>
      </dgm:t>
    </dgm:pt>
    <dgm:pt modelId="{DDCF6C3C-96B6-431E-BDED-7632C7BB423D}">
      <dgm:prSet/>
      <dgm:spPr/>
      <dgm:t>
        <a:bodyPr/>
        <a:lstStyle/>
        <a:p>
          <a:r>
            <a:rPr lang="en-US"/>
            <a:t>Students</a:t>
          </a:r>
        </a:p>
      </dgm:t>
    </dgm:pt>
    <dgm:pt modelId="{10CB627B-F8D8-4472-B66F-FB9CB99B841B}" type="parTrans" cxnId="{730740D0-7EDE-4553-BADE-384E7CF68CA1}">
      <dgm:prSet/>
      <dgm:spPr/>
      <dgm:t>
        <a:bodyPr/>
        <a:lstStyle/>
        <a:p>
          <a:endParaRPr lang="en-US"/>
        </a:p>
      </dgm:t>
    </dgm:pt>
    <dgm:pt modelId="{0CA9FD21-4A46-45E6-B785-C6BC8D94FE99}" type="sibTrans" cxnId="{730740D0-7EDE-4553-BADE-384E7CF68CA1}">
      <dgm:prSet/>
      <dgm:spPr/>
      <dgm:t>
        <a:bodyPr/>
        <a:lstStyle/>
        <a:p>
          <a:endParaRPr lang="en-US"/>
        </a:p>
      </dgm:t>
    </dgm:pt>
    <dgm:pt modelId="{54A47070-BB03-41DD-8D80-1DB81D81CDC8}">
      <dgm:prSet/>
      <dgm:spPr/>
      <dgm:t>
        <a:bodyPr/>
        <a:lstStyle/>
        <a:p>
          <a:r>
            <a:rPr lang="en-US"/>
            <a:t>We will be sharing anonymous results of student feedback as well as progress on the SMART goals that were made</a:t>
          </a:r>
        </a:p>
      </dgm:t>
    </dgm:pt>
    <dgm:pt modelId="{98EE1B77-BA69-4804-BCA7-73A0B54FE55E}" type="parTrans" cxnId="{9CD202D2-0BE2-415C-B21F-97C4732811EC}">
      <dgm:prSet/>
      <dgm:spPr/>
      <dgm:t>
        <a:bodyPr/>
        <a:lstStyle/>
        <a:p>
          <a:endParaRPr lang="en-US"/>
        </a:p>
      </dgm:t>
    </dgm:pt>
    <dgm:pt modelId="{291D9417-7494-45E2-9650-29371670FA1F}" type="sibTrans" cxnId="{9CD202D2-0BE2-415C-B21F-97C4732811EC}">
      <dgm:prSet/>
      <dgm:spPr/>
      <dgm:t>
        <a:bodyPr/>
        <a:lstStyle/>
        <a:p>
          <a:endParaRPr lang="en-US"/>
        </a:p>
      </dgm:t>
    </dgm:pt>
    <dgm:pt modelId="{5A5C27B5-3FA0-4A5C-A0FC-DA88C5EE61AB}">
      <dgm:prSet/>
      <dgm:spPr/>
      <dgm:t>
        <a:bodyPr/>
        <a:lstStyle/>
        <a:p>
          <a:r>
            <a:rPr lang="en-US"/>
            <a:t>How will we be sharing?</a:t>
          </a:r>
        </a:p>
      </dgm:t>
    </dgm:pt>
    <dgm:pt modelId="{EEF9CF1D-C646-4828-A185-7853545537DC}" type="parTrans" cxnId="{EFC2AFD5-BB4B-4E70-90B5-3F36A6FE81B2}">
      <dgm:prSet/>
      <dgm:spPr/>
      <dgm:t>
        <a:bodyPr/>
        <a:lstStyle/>
        <a:p>
          <a:endParaRPr lang="en-US"/>
        </a:p>
      </dgm:t>
    </dgm:pt>
    <dgm:pt modelId="{3FAAEE11-B580-4C81-8D8C-59D8FB8DFEC6}" type="sibTrans" cxnId="{EFC2AFD5-BB4B-4E70-90B5-3F36A6FE81B2}">
      <dgm:prSet/>
      <dgm:spPr/>
      <dgm:t>
        <a:bodyPr/>
        <a:lstStyle/>
        <a:p>
          <a:endParaRPr lang="en-US"/>
        </a:p>
      </dgm:t>
    </dgm:pt>
    <dgm:pt modelId="{8991DC35-E4AF-49AF-892E-71226D04E5BF}">
      <dgm:prSet/>
      <dgm:spPr/>
      <dgm:t>
        <a:bodyPr/>
        <a:lstStyle/>
        <a:p>
          <a:r>
            <a:rPr lang="en-US"/>
            <a:t>We will be posting charts and small-group themes on the counseling center bulletin board as well as certificates for students that participate in these groups and programs </a:t>
          </a:r>
        </a:p>
      </dgm:t>
    </dgm:pt>
    <dgm:pt modelId="{7FD1B2D8-39DF-463C-B6C9-ADDC91CD2EBE}" type="parTrans" cxnId="{5DCDE184-FBF6-4ADD-A544-DC31F73F8DE7}">
      <dgm:prSet/>
      <dgm:spPr/>
      <dgm:t>
        <a:bodyPr/>
        <a:lstStyle/>
        <a:p>
          <a:endParaRPr lang="en-US"/>
        </a:p>
      </dgm:t>
    </dgm:pt>
    <dgm:pt modelId="{AA5CCEA3-D41B-4C7D-99FA-B770D12D942C}" type="sibTrans" cxnId="{5DCDE184-FBF6-4ADD-A544-DC31F73F8DE7}">
      <dgm:prSet/>
      <dgm:spPr/>
      <dgm:t>
        <a:bodyPr/>
        <a:lstStyle/>
        <a:p>
          <a:endParaRPr lang="en-US"/>
        </a:p>
      </dgm:t>
    </dgm:pt>
    <dgm:pt modelId="{6177B168-3A0E-9648-B73C-4C3BFE21A9D7}" type="pres">
      <dgm:prSet presAssocID="{EE99807D-E5C0-40DD-AE30-53DAC9FC5A22}" presName="Name0" presStyleCnt="0">
        <dgm:presLayoutVars>
          <dgm:dir/>
          <dgm:animLvl val="lvl"/>
          <dgm:resizeHandles val="exact"/>
        </dgm:presLayoutVars>
      </dgm:prSet>
      <dgm:spPr/>
    </dgm:pt>
    <dgm:pt modelId="{A2EFF5D1-93ED-1A49-9F7C-6DD36D3C5ECC}" type="pres">
      <dgm:prSet presAssocID="{076FE677-60CC-48FB-A904-C4DAB1E68E2C}" presName="composite" presStyleCnt="0"/>
      <dgm:spPr/>
    </dgm:pt>
    <dgm:pt modelId="{0172451C-E371-824C-906A-8783D0EA8FCC}" type="pres">
      <dgm:prSet presAssocID="{076FE677-60CC-48FB-A904-C4DAB1E68E2C}" presName="parTx" presStyleLbl="alignNode1" presStyleIdx="0" presStyleCnt="3">
        <dgm:presLayoutVars>
          <dgm:chMax val="0"/>
          <dgm:chPref val="0"/>
          <dgm:bulletEnabled val="1"/>
        </dgm:presLayoutVars>
      </dgm:prSet>
      <dgm:spPr/>
    </dgm:pt>
    <dgm:pt modelId="{5135F4A6-92E3-854D-927D-2067F68D8397}" type="pres">
      <dgm:prSet presAssocID="{076FE677-60CC-48FB-A904-C4DAB1E68E2C}" presName="desTx" presStyleLbl="alignAccFollowNode1" presStyleIdx="0" presStyleCnt="3">
        <dgm:presLayoutVars>
          <dgm:bulletEnabled val="1"/>
        </dgm:presLayoutVars>
      </dgm:prSet>
      <dgm:spPr/>
    </dgm:pt>
    <dgm:pt modelId="{F835BE8F-07CD-2B44-BD5F-914975A6DC1D}" type="pres">
      <dgm:prSet presAssocID="{25207222-B79F-4263-A727-B14EE4B6E337}" presName="space" presStyleCnt="0"/>
      <dgm:spPr/>
    </dgm:pt>
    <dgm:pt modelId="{700E38CD-F8A9-0A46-A759-0668B1972DA1}" type="pres">
      <dgm:prSet presAssocID="{60CA75FB-BCA0-434B-B397-B0698D4B0AF2}" presName="composite" presStyleCnt="0"/>
      <dgm:spPr/>
    </dgm:pt>
    <dgm:pt modelId="{887D3F40-0B84-C44B-B573-0FE05B67903A}" type="pres">
      <dgm:prSet presAssocID="{60CA75FB-BCA0-434B-B397-B0698D4B0AF2}" presName="parTx" presStyleLbl="alignNode1" presStyleIdx="1" presStyleCnt="3">
        <dgm:presLayoutVars>
          <dgm:chMax val="0"/>
          <dgm:chPref val="0"/>
          <dgm:bulletEnabled val="1"/>
        </dgm:presLayoutVars>
      </dgm:prSet>
      <dgm:spPr/>
    </dgm:pt>
    <dgm:pt modelId="{A92EC4FE-C9DD-3E45-8010-4D4CE61D6EDA}" type="pres">
      <dgm:prSet presAssocID="{60CA75FB-BCA0-434B-B397-B0698D4B0AF2}" presName="desTx" presStyleLbl="alignAccFollowNode1" presStyleIdx="1" presStyleCnt="3">
        <dgm:presLayoutVars>
          <dgm:bulletEnabled val="1"/>
        </dgm:presLayoutVars>
      </dgm:prSet>
      <dgm:spPr/>
    </dgm:pt>
    <dgm:pt modelId="{568BCB93-5E37-5047-AD7C-E7CE3D268A46}" type="pres">
      <dgm:prSet presAssocID="{520B5863-EA95-4DA4-8D82-7A872FCBCFBD}" presName="space" presStyleCnt="0"/>
      <dgm:spPr/>
    </dgm:pt>
    <dgm:pt modelId="{316259E5-44B6-4F4D-90B3-A56FE2045C72}" type="pres">
      <dgm:prSet presAssocID="{DDCF6C3C-96B6-431E-BDED-7632C7BB423D}" presName="composite" presStyleCnt="0"/>
      <dgm:spPr/>
    </dgm:pt>
    <dgm:pt modelId="{9D824175-FD15-8740-94C2-07AB4FEAA006}" type="pres">
      <dgm:prSet presAssocID="{DDCF6C3C-96B6-431E-BDED-7632C7BB423D}" presName="parTx" presStyleLbl="alignNode1" presStyleIdx="2" presStyleCnt="3">
        <dgm:presLayoutVars>
          <dgm:chMax val="0"/>
          <dgm:chPref val="0"/>
          <dgm:bulletEnabled val="1"/>
        </dgm:presLayoutVars>
      </dgm:prSet>
      <dgm:spPr/>
    </dgm:pt>
    <dgm:pt modelId="{0A7E00D8-15BD-5548-91CD-FB78F9F75BAD}" type="pres">
      <dgm:prSet presAssocID="{DDCF6C3C-96B6-431E-BDED-7632C7BB423D}" presName="desTx" presStyleLbl="alignAccFollowNode1" presStyleIdx="2" presStyleCnt="3">
        <dgm:presLayoutVars>
          <dgm:bulletEnabled val="1"/>
        </dgm:presLayoutVars>
      </dgm:prSet>
      <dgm:spPr/>
    </dgm:pt>
  </dgm:ptLst>
  <dgm:cxnLst>
    <dgm:cxn modelId="{3DBE080D-AB02-42E6-8928-808558310EB3}" srcId="{7D24F561-84C4-4C23-94DF-7A6A2CD322DF}" destId="{052CCCFF-E493-4272-8379-891F68CA9671}" srcOrd="0" destOrd="0" parTransId="{F4358669-6350-4F78-B843-7F1ABF89D455}" sibTransId="{1BD2E4CB-6CCA-4EE3-8D7A-B6DAB699FFA3}"/>
    <dgm:cxn modelId="{35C65D14-A388-4E4B-9ADF-635067F4ECFE}" type="presOf" srcId="{5A5C27B5-3FA0-4A5C-A0FC-DA88C5EE61AB}" destId="{0A7E00D8-15BD-5548-91CD-FB78F9F75BAD}" srcOrd="0" destOrd="1" presId="urn:microsoft.com/office/officeart/2005/8/layout/hList1"/>
    <dgm:cxn modelId="{90D92918-A20D-8141-9C9F-7106E5D89F90}" type="presOf" srcId="{7C6E1A05-93F9-479B-9703-07925AB1E759}" destId="{5135F4A6-92E3-854D-927D-2067F68D8397}" srcOrd="0" destOrd="1" presId="urn:microsoft.com/office/officeart/2005/8/layout/hList1"/>
    <dgm:cxn modelId="{8014081D-C4E4-2F42-B524-C0E1B5F6A1BC}" type="presOf" srcId="{7D24F561-84C4-4C23-94DF-7A6A2CD322DF}" destId="{A92EC4FE-C9DD-3E45-8010-4D4CE61D6EDA}" srcOrd="0" destOrd="1" presId="urn:microsoft.com/office/officeart/2005/8/layout/hList1"/>
    <dgm:cxn modelId="{3125452C-0586-A047-8009-6EC49D240902}" type="presOf" srcId="{4849789B-3259-45D8-AEE6-46EFF938CF81}" destId="{5135F4A6-92E3-854D-927D-2067F68D8397}" srcOrd="0" destOrd="2" presId="urn:microsoft.com/office/officeart/2005/8/layout/hList1"/>
    <dgm:cxn modelId="{C493702E-7FB4-4645-90F7-7E6BBBDC3FCB}" type="presOf" srcId="{8991DC35-E4AF-49AF-892E-71226D04E5BF}" destId="{0A7E00D8-15BD-5548-91CD-FB78F9F75BAD}" srcOrd="0" destOrd="2" presId="urn:microsoft.com/office/officeart/2005/8/layout/hList1"/>
    <dgm:cxn modelId="{1ADA942E-8195-47AB-9CB6-419345284704}" srcId="{076FE677-60CC-48FB-A904-C4DAB1E68E2C}" destId="{7C6E1A05-93F9-479B-9703-07925AB1E759}" srcOrd="1" destOrd="0" parTransId="{CFB8F98B-8980-4CCC-A310-8C05891C9291}" sibTransId="{54CBAD56-1EF0-4068-B45D-D3FFA9229706}"/>
    <dgm:cxn modelId="{C6EF503B-D3F4-41F2-92A9-FBBD5F0F30D0}" srcId="{B297FE29-7930-4141-A83E-BF06F9772F31}" destId="{7D24F561-84C4-4C23-94DF-7A6A2CD322DF}" srcOrd="0" destOrd="0" parTransId="{BE76B6DC-68C1-43F0-BDC2-35A0247D5C7B}" sibTransId="{5F40D30B-423C-44FA-9E57-07C4615385D6}"/>
    <dgm:cxn modelId="{4642D945-E29B-4DC7-850D-7142254D8AFC}" srcId="{EE99807D-E5C0-40DD-AE30-53DAC9FC5A22}" destId="{60CA75FB-BCA0-434B-B397-B0698D4B0AF2}" srcOrd="1" destOrd="0" parTransId="{926D09A6-1161-4CCA-AF56-029D8C5AD885}" sibTransId="{520B5863-EA95-4DA4-8D82-7A872FCBCFBD}"/>
    <dgm:cxn modelId="{64855D4A-8CFC-4781-927C-C3BEE3FCAEAA}" srcId="{076FE677-60CC-48FB-A904-C4DAB1E68E2C}" destId="{FC6B698B-7CD1-4678-A09C-140A04D5B137}" srcOrd="0" destOrd="0" parTransId="{640955B0-970E-4EA2-B79A-2E7ABC234E2F}" sibTransId="{12B505A3-1958-4BE7-8713-6D8FDAF91B2F}"/>
    <dgm:cxn modelId="{3BBB134D-40A7-F947-8732-3953B840361A}" type="presOf" srcId="{B297FE29-7930-4141-A83E-BF06F9772F31}" destId="{A92EC4FE-C9DD-3E45-8010-4D4CE61D6EDA}" srcOrd="0" destOrd="0" presId="urn:microsoft.com/office/officeart/2005/8/layout/hList1"/>
    <dgm:cxn modelId="{2B133354-972C-984B-8F83-FA150806B14C}" type="presOf" srcId="{60CA75FB-BCA0-434B-B397-B0698D4B0AF2}" destId="{887D3F40-0B84-C44B-B573-0FE05B67903A}" srcOrd="0" destOrd="0" presId="urn:microsoft.com/office/officeart/2005/8/layout/hList1"/>
    <dgm:cxn modelId="{F8032559-4ADC-4F2E-9407-165E46F3D7F3}" srcId="{60CA75FB-BCA0-434B-B397-B0698D4B0AF2}" destId="{B297FE29-7930-4141-A83E-BF06F9772F31}" srcOrd="0" destOrd="0" parTransId="{56A37034-4D32-4552-AA45-D0FE62BCF1BC}" sibTransId="{F76B2009-5C6D-453C-83E9-20DF1DE053D1}"/>
    <dgm:cxn modelId="{857A395C-89FD-354B-8F61-37B4EEC92EB4}" type="presOf" srcId="{FC6B698B-7CD1-4678-A09C-140A04D5B137}" destId="{5135F4A6-92E3-854D-927D-2067F68D8397}" srcOrd="0" destOrd="0" presId="urn:microsoft.com/office/officeart/2005/8/layout/hList1"/>
    <dgm:cxn modelId="{5D9DFA79-E4C1-D643-AAAC-A6941C2AF43B}" type="presOf" srcId="{DDCF6C3C-96B6-431E-BDED-7632C7BB423D}" destId="{9D824175-FD15-8740-94C2-07AB4FEAA006}" srcOrd="0" destOrd="0" presId="urn:microsoft.com/office/officeart/2005/8/layout/hList1"/>
    <dgm:cxn modelId="{EFD8587D-3509-472F-9D40-7B117E62FEEE}" srcId="{7C6E1A05-93F9-479B-9703-07925AB1E759}" destId="{4849789B-3259-45D8-AEE6-46EFF938CF81}" srcOrd="0" destOrd="0" parTransId="{62271A6F-4520-49CE-A7EB-89A2CFF57D4C}" sibTransId="{A7B4D53B-B4D2-42AD-A7FD-39620D857F65}"/>
    <dgm:cxn modelId="{5DCDE184-FBF6-4ADD-A544-DC31F73F8DE7}" srcId="{5A5C27B5-3FA0-4A5C-A0FC-DA88C5EE61AB}" destId="{8991DC35-E4AF-49AF-892E-71226D04E5BF}" srcOrd="0" destOrd="0" parTransId="{7FD1B2D8-39DF-463C-B6C9-ADDC91CD2EBE}" sibTransId="{AA5CCEA3-D41B-4C7D-99FA-B770D12D942C}"/>
    <dgm:cxn modelId="{6908998E-8125-B444-9A02-25E3D0CFC9A6}" type="presOf" srcId="{052CCCFF-E493-4272-8379-891F68CA9671}" destId="{A92EC4FE-C9DD-3E45-8010-4D4CE61D6EDA}" srcOrd="0" destOrd="2" presId="urn:microsoft.com/office/officeart/2005/8/layout/hList1"/>
    <dgm:cxn modelId="{5F533AAB-8F2A-8740-AB46-9B6C06049E05}" type="presOf" srcId="{54A47070-BB03-41DD-8D80-1DB81D81CDC8}" destId="{0A7E00D8-15BD-5548-91CD-FB78F9F75BAD}" srcOrd="0" destOrd="0" presId="urn:microsoft.com/office/officeart/2005/8/layout/hList1"/>
    <dgm:cxn modelId="{8694B8C1-7556-D04F-9302-31DCCE5C8D1C}" type="presOf" srcId="{076FE677-60CC-48FB-A904-C4DAB1E68E2C}" destId="{0172451C-E371-824C-906A-8783D0EA8FCC}" srcOrd="0" destOrd="0" presId="urn:microsoft.com/office/officeart/2005/8/layout/hList1"/>
    <dgm:cxn modelId="{730740D0-7EDE-4553-BADE-384E7CF68CA1}" srcId="{EE99807D-E5C0-40DD-AE30-53DAC9FC5A22}" destId="{DDCF6C3C-96B6-431E-BDED-7632C7BB423D}" srcOrd="2" destOrd="0" parTransId="{10CB627B-F8D8-4472-B66F-FB9CB99B841B}" sibTransId="{0CA9FD21-4A46-45E6-B785-C6BC8D94FE99}"/>
    <dgm:cxn modelId="{9CD202D2-0BE2-415C-B21F-97C4732811EC}" srcId="{DDCF6C3C-96B6-431E-BDED-7632C7BB423D}" destId="{54A47070-BB03-41DD-8D80-1DB81D81CDC8}" srcOrd="0" destOrd="0" parTransId="{98EE1B77-BA69-4804-BCA7-73A0B54FE55E}" sibTransId="{291D9417-7494-45E2-9650-29371670FA1F}"/>
    <dgm:cxn modelId="{EFC2AFD5-BB4B-4E70-90B5-3F36A6FE81B2}" srcId="{54A47070-BB03-41DD-8D80-1DB81D81CDC8}" destId="{5A5C27B5-3FA0-4A5C-A0FC-DA88C5EE61AB}" srcOrd="0" destOrd="0" parTransId="{EEF9CF1D-C646-4828-A185-7853545537DC}" sibTransId="{3FAAEE11-B580-4C81-8D8C-59D8FB8DFEC6}"/>
    <dgm:cxn modelId="{D37613F5-F566-6345-A3CC-92C38516A823}" type="presOf" srcId="{EE99807D-E5C0-40DD-AE30-53DAC9FC5A22}" destId="{6177B168-3A0E-9648-B73C-4C3BFE21A9D7}" srcOrd="0" destOrd="0" presId="urn:microsoft.com/office/officeart/2005/8/layout/hList1"/>
    <dgm:cxn modelId="{727CAFF7-97C8-4180-A525-4EF0B4AA1112}" srcId="{EE99807D-E5C0-40DD-AE30-53DAC9FC5A22}" destId="{076FE677-60CC-48FB-A904-C4DAB1E68E2C}" srcOrd="0" destOrd="0" parTransId="{73A52755-3D7E-4763-A022-5C753F0A3987}" sibTransId="{25207222-B79F-4263-A727-B14EE4B6E337}"/>
    <dgm:cxn modelId="{612C9AED-8E9E-5D4F-AFFC-8E80C60A0559}" type="presParOf" srcId="{6177B168-3A0E-9648-B73C-4C3BFE21A9D7}" destId="{A2EFF5D1-93ED-1A49-9F7C-6DD36D3C5ECC}" srcOrd="0" destOrd="0" presId="urn:microsoft.com/office/officeart/2005/8/layout/hList1"/>
    <dgm:cxn modelId="{4AE84B74-B020-AD41-982D-43F77D684FFB}" type="presParOf" srcId="{A2EFF5D1-93ED-1A49-9F7C-6DD36D3C5ECC}" destId="{0172451C-E371-824C-906A-8783D0EA8FCC}" srcOrd="0" destOrd="0" presId="urn:microsoft.com/office/officeart/2005/8/layout/hList1"/>
    <dgm:cxn modelId="{C10B3524-EA0D-A04A-8A7D-1E972B342F33}" type="presParOf" srcId="{A2EFF5D1-93ED-1A49-9F7C-6DD36D3C5ECC}" destId="{5135F4A6-92E3-854D-927D-2067F68D8397}" srcOrd="1" destOrd="0" presId="urn:microsoft.com/office/officeart/2005/8/layout/hList1"/>
    <dgm:cxn modelId="{A17359B4-C9A8-6443-A058-1C83D521B345}" type="presParOf" srcId="{6177B168-3A0E-9648-B73C-4C3BFE21A9D7}" destId="{F835BE8F-07CD-2B44-BD5F-914975A6DC1D}" srcOrd="1" destOrd="0" presId="urn:microsoft.com/office/officeart/2005/8/layout/hList1"/>
    <dgm:cxn modelId="{4E122882-EB76-8E41-8A4C-39942EFCE0F9}" type="presParOf" srcId="{6177B168-3A0E-9648-B73C-4C3BFE21A9D7}" destId="{700E38CD-F8A9-0A46-A759-0668B1972DA1}" srcOrd="2" destOrd="0" presId="urn:microsoft.com/office/officeart/2005/8/layout/hList1"/>
    <dgm:cxn modelId="{FB411215-6C3C-444B-BAEE-C1E8E44760C0}" type="presParOf" srcId="{700E38CD-F8A9-0A46-A759-0668B1972DA1}" destId="{887D3F40-0B84-C44B-B573-0FE05B67903A}" srcOrd="0" destOrd="0" presId="urn:microsoft.com/office/officeart/2005/8/layout/hList1"/>
    <dgm:cxn modelId="{2A373908-8E76-D04C-AD18-7949385ED550}" type="presParOf" srcId="{700E38CD-F8A9-0A46-A759-0668B1972DA1}" destId="{A92EC4FE-C9DD-3E45-8010-4D4CE61D6EDA}" srcOrd="1" destOrd="0" presId="urn:microsoft.com/office/officeart/2005/8/layout/hList1"/>
    <dgm:cxn modelId="{9D5C340D-546F-914E-8730-EB423DCD3F61}" type="presParOf" srcId="{6177B168-3A0E-9648-B73C-4C3BFE21A9D7}" destId="{568BCB93-5E37-5047-AD7C-E7CE3D268A46}" srcOrd="3" destOrd="0" presId="urn:microsoft.com/office/officeart/2005/8/layout/hList1"/>
    <dgm:cxn modelId="{E7B0E78A-62D8-FB42-BE7D-06405E3E04F4}" type="presParOf" srcId="{6177B168-3A0E-9648-B73C-4C3BFE21A9D7}" destId="{316259E5-44B6-4F4D-90B3-A56FE2045C72}" srcOrd="4" destOrd="0" presId="urn:microsoft.com/office/officeart/2005/8/layout/hList1"/>
    <dgm:cxn modelId="{1DB5B43C-84C9-234E-AAF4-1E0DDA0F855A}" type="presParOf" srcId="{316259E5-44B6-4F4D-90B3-A56FE2045C72}" destId="{9D824175-FD15-8740-94C2-07AB4FEAA006}" srcOrd="0" destOrd="0" presId="urn:microsoft.com/office/officeart/2005/8/layout/hList1"/>
    <dgm:cxn modelId="{3367E340-0B1D-B544-9224-FB9DEF221AF2}" type="presParOf" srcId="{316259E5-44B6-4F4D-90B3-A56FE2045C72}" destId="{0A7E00D8-15BD-5548-91CD-FB78F9F75BA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3AF2A-AA2C-5047-A721-4F72DEDA5EBD}">
      <dsp:nvSpPr>
        <dsp:cNvPr id="0" name=""/>
        <dsp:cNvSpPr/>
      </dsp:nvSpPr>
      <dsp:spPr>
        <a:xfrm>
          <a:off x="0" y="500312"/>
          <a:ext cx="5641974" cy="1579724"/>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7880" tIns="354076" rIns="437880"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Providing data regarding 6</a:t>
          </a:r>
          <a:r>
            <a:rPr lang="en-US" sz="1700" kern="1200" baseline="30000"/>
            <a:t>th</a:t>
          </a:r>
          <a:r>
            <a:rPr lang="en-US" sz="1700" kern="1200"/>
            <a:t> grade students academic, career and social/emotional wellbeing and development </a:t>
          </a:r>
        </a:p>
        <a:p>
          <a:pPr marL="171450" lvl="1" indent="-171450" algn="l" defTabSz="755650">
            <a:lnSpc>
              <a:spcPct val="90000"/>
            </a:lnSpc>
            <a:spcBef>
              <a:spcPct val="0"/>
            </a:spcBef>
            <a:spcAft>
              <a:spcPct val="15000"/>
            </a:spcAft>
            <a:buChar char="•"/>
          </a:pPr>
          <a:r>
            <a:rPr lang="en-US" sz="1700" kern="1200"/>
            <a:t>The data concluded will provide school counselors with a better idea of what interventions to implement</a:t>
          </a:r>
        </a:p>
      </dsp:txBody>
      <dsp:txXfrm>
        <a:off x="0" y="500312"/>
        <a:ext cx="5641974" cy="1579724"/>
      </dsp:txXfrm>
    </dsp:sp>
    <dsp:sp modelId="{B148E8D0-0282-6348-B65F-C5E5C078B825}">
      <dsp:nvSpPr>
        <dsp:cNvPr id="0" name=""/>
        <dsp:cNvSpPr/>
      </dsp:nvSpPr>
      <dsp:spPr>
        <a:xfrm>
          <a:off x="282098" y="249392"/>
          <a:ext cx="3949382" cy="50184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755650">
            <a:lnSpc>
              <a:spcPct val="90000"/>
            </a:lnSpc>
            <a:spcBef>
              <a:spcPct val="0"/>
            </a:spcBef>
            <a:spcAft>
              <a:spcPct val="35000"/>
            </a:spcAft>
            <a:buNone/>
          </a:pPr>
          <a:r>
            <a:rPr lang="en-US" sz="1700" kern="1200"/>
            <a:t>Purpose</a:t>
          </a:r>
        </a:p>
      </dsp:txBody>
      <dsp:txXfrm>
        <a:off x="306596" y="273890"/>
        <a:ext cx="3900386" cy="452844"/>
      </dsp:txXfrm>
    </dsp:sp>
    <dsp:sp modelId="{E2F8547A-CE50-E249-BC8A-3153F91AEC75}">
      <dsp:nvSpPr>
        <dsp:cNvPr id="0" name=""/>
        <dsp:cNvSpPr/>
      </dsp:nvSpPr>
      <dsp:spPr>
        <a:xfrm>
          <a:off x="0" y="2422757"/>
          <a:ext cx="5641974" cy="2249099"/>
        </a:xfrm>
        <a:prstGeom prst="rect">
          <a:avLst/>
        </a:prstGeom>
        <a:solidFill>
          <a:schemeClr val="lt1">
            <a:alpha val="90000"/>
            <a:hueOff val="0"/>
            <a:satOff val="0"/>
            <a:lumOff val="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7880" tIns="354076" rIns="437880"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Google forms was utilized to provide accurate and trackable data </a:t>
          </a:r>
        </a:p>
        <a:p>
          <a:pPr marL="342900" lvl="2" indent="-171450" algn="l" defTabSz="755650">
            <a:lnSpc>
              <a:spcPct val="90000"/>
            </a:lnSpc>
            <a:spcBef>
              <a:spcPct val="0"/>
            </a:spcBef>
            <a:spcAft>
              <a:spcPct val="15000"/>
            </a:spcAft>
            <a:buChar char="•"/>
          </a:pPr>
          <a:r>
            <a:rPr lang="en-US" sz="1700" kern="1200"/>
            <a:t>This format is easily accessible to students through school provided laptops </a:t>
          </a:r>
        </a:p>
        <a:p>
          <a:pPr marL="171450" lvl="1" indent="-171450" algn="l" defTabSz="755650">
            <a:lnSpc>
              <a:spcPct val="90000"/>
            </a:lnSpc>
            <a:spcBef>
              <a:spcPct val="0"/>
            </a:spcBef>
            <a:spcAft>
              <a:spcPct val="15000"/>
            </a:spcAft>
            <a:buChar char="•"/>
          </a:pPr>
          <a:r>
            <a:rPr lang="en-US" sz="1700" kern="1200"/>
            <a:t>Using Big Data provides trends, patterns and potential opportunities to decision makers. This causes education to become more effective and relevant to students (Efendi et al., 2024). </a:t>
          </a:r>
        </a:p>
      </dsp:txBody>
      <dsp:txXfrm>
        <a:off x="0" y="2422757"/>
        <a:ext cx="5641974" cy="2249099"/>
      </dsp:txXfrm>
    </dsp:sp>
    <dsp:sp modelId="{C1DC4B09-2928-BE45-A289-5E79562D63A6}">
      <dsp:nvSpPr>
        <dsp:cNvPr id="0" name=""/>
        <dsp:cNvSpPr/>
      </dsp:nvSpPr>
      <dsp:spPr>
        <a:xfrm>
          <a:off x="282098" y="2171837"/>
          <a:ext cx="3949382" cy="50184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277" tIns="0" rIns="149277" bIns="0" numCol="1" spcCol="1270" anchor="ctr" anchorCtr="0">
          <a:noAutofit/>
        </a:bodyPr>
        <a:lstStyle/>
        <a:p>
          <a:pPr marL="0" lvl="0" indent="0" algn="l" defTabSz="755650">
            <a:lnSpc>
              <a:spcPct val="90000"/>
            </a:lnSpc>
            <a:spcBef>
              <a:spcPct val="0"/>
            </a:spcBef>
            <a:spcAft>
              <a:spcPct val="35000"/>
            </a:spcAft>
            <a:buNone/>
          </a:pPr>
          <a:r>
            <a:rPr lang="en-US" sz="1700" kern="1200"/>
            <a:t>Technology </a:t>
          </a:r>
        </a:p>
      </dsp:txBody>
      <dsp:txXfrm>
        <a:off x="306596" y="2196335"/>
        <a:ext cx="3900386"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0510D-13A4-A843-9922-D5867EF395B6}">
      <dsp:nvSpPr>
        <dsp:cNvPr id="0" name=""/>
        <dsp:cNvSpPr/>
      </dsp:nvSpPr>
      <dsp:spPr>
        <a:xfrm>
          <a:off x="47" y="66080"/>
          <a:ext cx="4542134" cy="6048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Key takeaways </a:t>
          </a:r>
        </a:p>
      </dsp:txBody>
      <dsp:txXfrm>
        <a:off x="47" y="66080"/>
        <a:ext cx="4542134" cy="604800"/>
      </dsp:txXfrm>
    </dsp:sp>
    <dsp:sp modelId="{5B164E1B-F704-DD4E-9861-6F58AF2E49D4}">
      <dsp:nvSpPr>
        <dsp:cNvPr id="0" name=""/>
        <dsp:cNvSpPr/>
      </dsp:nvSpPr>
      <dsp:spPr>
        <a:xfrm>
          <a:off x="47" y="670880"/>
          <a:ext cx="4542134" cy="3285764"/>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Students are unsure about asking for help (academically and socially/emotionally)</a:t>
          </a:r>
        </a:p>
        <a:p>
          <a:pPr marL="228600" lvl="1" indent="-228600" algn="l" defTabSz="933450">
            <a:lnSpc>
              <a:spcPct val="90000"/>
            </a:lnSpc>
            <a:spcBef>
              <a:spcPct val="0"/>
            </a:spcBef>
            <a:spcAft>
              <a:spcPct val="15000"/>
            </a:spcAft>
            <a:buChar char="•"/>
          </a:pPr>
          <a:r>
            <a:rPr lang="en-US" sz="2100" kern="1200"/>
            <a:t>Students want to learn more about career options and setting SMART goals</a:t>
          </a:r>
        </a:p>
        <a:p>
          <a:pPr marL="228600" lvl="1" indent="-228600" algn="l" defTabSz="933450">
            <a:lnSpc>
              <a:spcPct val="90000"/>
            </a:lnSpc>
            <a:spcBef>
              <a:spcPct val="0"/>
            </a:spcBef>
            <a:spcAft>
              <a:spcPct val="15000"/>
            </a:spcAft>
            <a:buChar char="•"/>
          </a:pPr>
          <a:r>
            <a:rPr lang="en-US" sz="2100" kern="1200"/>
            <a:t>Students have a desire to learn how to manage emotions better (anger, sadness and anxieties)</a:t>
          </a:r>
        </a:p>
      </dsp:txBody>
      <dsp:txXfrm>
        <a:off x="47" y="670880"/>
        <a:ext cx="4542134" cy="3285764"/>
      </dsp:txXfrm>
    </dsp:sp>
    <dsp:sp modelId="{DC9EE82D-3EAC-6245-8D3F-95E75389CAC1}">
      <dsp:nvSpPr>
        <dsp:cNvPr id="0" name=""/>
        <dsp:cNvSpPr/>
      </dsp:nvSpPr>
      <dsp:spPr>
        <a:xfrm>
          <a:off x="5178080" y="66080"/>
          <a:ext cx="4542134" cy="604800"/>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Recommendations </a:t>
          </a:r>
        </a:p>
      </dsp:txBody>
      <dsp:txXfrm>
        <a:off x="5178080" y="66080"/>
        <a:ext cx="4542134" cy="604800"/>
      </dsp:txXfrm>
    </dsp:sp>
    <dsp:sp modelId="{D2F1855C-EB07-1A41-8035-4141C7BF9745}">
      <dsp:nvSpPr>
        <dsp:cNvPr id="0" name=""/>
        <dsp:cNvSpPr/>
      </dsp:nvSpPr>
      <dsp:spPr>
        <a:xfrm>
          <a:off x="5178080" y="670880"/>
          <a:ext cx="4542134" cy="3285764"/>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Efforts for students feeling comfortable asking for help can include </a:t>
          </a:r>
        </a:p>
        <a:p>
          <a:pPr marL="457200" lvl="2" indent="-228600" algn="l" defTabSz="933450">
            <a:lnSpc>
              <a:spcPct val="90000"/>
            </a:lnSpc>
            <a:spcBef>
              <a:spcPct val="0"/>
            </a:spcBef>
            <a:spcAft>
              <a:spcPct val="15000"/>
            </a:spcAft>
            <a:buChar char="•"/>
          </a:pPr>
          <a:r>
            <a:rPr lang="en-US" sz="2100" kern="1200"/>
            <a:t>Highlighting staff members that are there for support </a:t>
          </a:r>
        </a:p>
        <a:p>
          <a:pPr marL="457200" lvl="2" indent="-228600" algn="l" defTabSz="933450">
            <a:lnSpc>
              <a:spcPct val="90000"/>
            </a:lnSpc>
            <a:spcBef>
              <a:spcPct val="0"/>
            </a:spcBef>
            <a:spcAft>
              <a:spcPct val="15000"/>
            </a:spcAft>
            <a:buChar char="•"/>
          </a:pPr>
          <a:r>
            <a:rPr lang="en-US" sz="2100" kern="1200"/>
            <a:t>Making students aware of mental health resources that are available for them </a:t>
          </a:r>
        </a:p>
        <a:p>
          <a:pPr marL="457200" lvl="2" indent="-228600" algn="l" defTabSz="933450">
            <a:lnSpc>
              <a:spcPct val="90000"/>
            </a:lnSpc>
            <a:spcBef>
              <a:spcPct val="0"/>
            </a:spcBef>
            <a:spcAft>
              <a:spcPct val="15000"/>
            </a:spcAft>
            <a:buChar char="•"/>
          </a:pPr>
          <a:r>
            <a:rPr lang="en-US" sz="2100" kern="1200"/>
            <a:t>Implementing monthly check-ins for students potentially struggling with both academics and emotions </a:t>
          </a:r>
        </a:p>
      </dsp:txBody>
      <dsp:txXfrm>
        <a:off x="5178080" y="670880"/>
        <a:ext cx="4542134" cy="32857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BB7FC-DD0B-DA47-9AB1-3849F07CFF8A}">
      <dsp:nvSpPr>
        <dsp:cNvPr id="0" name=""/>
        <dsp:cNvSpPr/>
      </dsp:nvSpPr>
      <dsp:spPr>
        <a:xfrm>
          <a:off x="47" y="191829"/>
          <a:ext cx="4542134" cy="66623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Efforts for students wanting to learn more about career options and SMART goals </a:t>
          </a:r>
        </a:p>
      </dsp:txBody>
      <dsp:txXfrm>
        <a:off x="47" y="191829"/>
        <a:ext cx="4542134" cy="666230"/>
      </dsp:txXfrm>
    </dsp:sp>
    <dsp:sp modelId="{801A489D-A3FB-7443-BB90-B474E16DDD66}">
      <dsp:nvSpPr>
        <dsp:cNvPr id="0" name=""/>
        <dsp:cNvSpPr/>
      </dsp:nvSpPr>
      <dsp:spPr>
        <a:xfrm>
          <a:off x="47" y="858060"/>
          <a:ext cx="4542134" cy="297283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Individuals can be brought into correlating classes to give a presentation about their career </a:t>
          </a:r>
        </a:p>
        <a:p>
          <a:pPr marL="171450" lvl="1" indent="-171450" algn="l" defTabSz="844550">
            <a:lnSpc>
              <a:spcPct val="90000"/>
            </a:lnSpc>
            <a:spcBef>
              <a:spcPct val="0"/>
            </a:spcBef>
            <a:spcAft>
              <a:spcPct val="15000"/>
            </a:spcAft>
            <a:buChar char="•"/>
          </a:pPr>
          <a:r>
            <a:rPr lang="en-US" sz="1900" kern="1200"/>
            <a:t>A career fair can be hosted for students to ask questions and learn about career options </a:t>
          </a:r>
        </a:p>
        <a:p>
          <a:pPr marL="171450" lvl="1" indent="-171450" algn="l" defTabSz="844550">
            <a:lnSpc>
              <a:spcPct val="90000"/>
            </a:lnSpc>
            <a:spcBef>
              <a:spcPct val="0"/>
            </a:spcBef>
            <a:spcAft>
              <a:spcPct val="15000"/>
            </a:spcAft>
            <a:buChar char="•"/>
          </a:pPr>
          <a:r>
            <a:rPr lang="en-US" sz="1900" kern="1200"/>
            <a:t>Classroom guidance can be administered at the beginning of the school year to provide students with resources and tools to create their own SMART goal. This can be followed up second semester </a:t>
          </a:r>
        </a:p>
      </dsp:txBody>
      <dsp:txXfrm>
        <a:off x="47" y="858060"/>
        <a:ext cx="4542134" cy="2972835"/>
      </dsp:txXfrm>
    </dsp:sp>
    <dsp:sp modelId="{C32269B9-752A-ED43-9557-C945E507553B}">
      <dsp:nvSpPr>
        <dsp:cNvPr id="0" name=""/>
        <dsp:cNvSpPr/>
      </dsp:nvSpPr>
      <dsp:spPr>
        <a:xfrm>
          <a:off x="5178080" y="191829"/>
          <a:ext cx="4542134" cy="666230"/>
        </a:xfrm>
        <a:prstGeom prst="rect">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a:t>Efforts for students wanting to learn how to manage emotions positively </a:t>
          </a:r>
        </a:p>
      </dsp:txBody>
      <dsp:txXfrm>
        <a:off x="5178080" y="191829"/>
        <a:ext cx="4542134" cy="666230"/>
      </dsp:txXfrm>
    </dsp:sp>
    <dsp:sp modelId="{EC6BF51E-7E20-CB41-901A-31EBB347DC40}">
      <dsp:nvSpPr>
        <dsp:cNvPr id="0" name=""/>
        <dsp:cNvSpPr/>
      </dsp:nvSpPr>
      <dsp:spPr>
        <a:xfrm>
          <a:off x="5178080" y="858060"/>
          <a:ext cx="4542134" cy="2972835"/>
        </a:xfrm>
        <a:prstGeom prst="rect">
          <a:avLst/>
        </a:prstGeom>
        <a:solidFill>
          <a:schemeClr val="accent2">
            <a:tint val="40000"/>
            <a:alpha val="90000"/>
            <a:hueOff val="-1841865"/>
            <a:satOff val="12270"/>
            <a:lumOff val="1122"/>
            <a:alphaOff val="0"/>
          </a:schemeClr>
        </a:solidFill>
        <a:ln w="15875" cap="flat"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a:t>Classroom guidance lessons highlighting the wheel of emotions and giving students options for positive coping skills </a:t>
          </a:r>
        </a:p>
        <a:p>
          <a:pPr marL="171450" lvl="1" indent="-171450" algn="l" defTabSz="844550">
            <a:lnSpc>
              <a:spcPct val="90000"/>
            </a:lnSpc>
            <a:spcBef>
              <a:spcPct val="0"/>
            </a:spcBef>
            <a:spcAft>
              <a:spcPct val="15000"/>
            </a:spcAft>
            <a:buChar char="•"/>
          </a:pPr>
          <a:r>
            <a:rPr lang="en-US" sz="1900" kern="1200" dirty="0"/>
            <a:t>A coping skill strategy toolbox can be created for students to utilize when they are unable to manage their emotions. This can be found in classrooms </a:t>
          </a:r>
        </a:p>
        <a:p>
          <a:pPr marL="171450" lvl="1" indent="-171450" algn="l" defTabSz="844550">
            <a:lnSpc>
              <a:spcPct val="90000"/>
            </a:lnSpc>
            <a:spcBef>
              <a:spcPct val="0"/>
            </a:spcBef>
            <a:spcAft>
              <a:spcPct val="15000"/>
            </a:spcAft>
            <a:buChar char="•"/>
          </a:pPr>
          <a:r>
            <a:rPr lang="en-US" sz="1900" kern="1200"/>
            <a:t>Mindfulness and self-regulation techniques can be taught through classroom guidance lessons </a:t>
          </a:r>
        </a:p>
      </dsp:txBody>
      <dsp:txXfrm>
        <a:off x="5178080" y="858060"/>
        <a:ext cx="4542134" cy="29728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EC483-84CD-47AB-801C-9ABFE8AE9CB3}">
      <dsp:nvSpPr>
        <dsp:cNvPr id="0" name=""/>
        <dsp:cNvSpPr/>
      </dsp:nvSpPr>
      <dsp:spPr>
        <a:xfrm>
          <a:off x="14892" y="135368"/>
          <a:ext cx="1012418" cy="9452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97708F-75F3-461C-9326-418ED7FC94AF}">
      <dsp:nvSpPr>
        <dsp:cNvPr id="0" name=""/>
        <dsp:cNvSpPr/>
      </dsp:nvSpPr>
      <dsp:spPr>
        <a:xfrm>
          <a:off x="14892" y="1241945"/>
          <a:ext cx="2892623" cy="405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kern="1200"/>
            <a:t>Academics </a:t>
          </a:r>
        </a:p>
      </dsp:txBody>
      <dsp:txXfrm>
        <a:off x="14892" y="1241945"/>
        <a:ext cx="2892623" cy="405091"/>
      </dsp:txXfrm>
    </dsp:sp>
    <dsp:sp modelId="{6C1AF163-D990-4035-8F81-C8818529224C}">
      <dsp:nvSpPr>
        <dsp:cNvPr id="0" name=""/>
        <dsp:cNvSpPr/>
      </dsp:nvSpPr>
      <dsp:spPr>
        <a:xfrm>
          <a:off x="14892" y="1722089"/>
          <a:ext cx="2892623" cy="2165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Mindsets</a:t>
          </a:r>
        </a:p>
        <a:p>
          <a:pPr marL="171450" lvl="1" indent="-171450" algn="l" defTabSz="755650">
            <a:lnSpc>
              <a:spcPct val="90000"/>
            </a:lnSpc>
            <a:spcBef>
              <a:spcPct val="0"/>
            </a:spcBef>
            <a:spcAft>
              <a:spcPct val="15000"/>
            </a:spcAft>
            <a:buChar char="•"/>
          </a:pPr>
          <a:r>
            <a:rPr lang="en-US" sz="1700" kern="1200"/>
            <a:t>M 5 – “Belief in using abilities to their fullest to achieve high-quality results and outcomes” (ASCA, 2019)</a:t>
          </a:r>
        </a:p>
        <a:p>
          <a:pPr marL="0" lvl="0" indent="0" algn="l" defTabSz="755650">
            <a:lnSpc>
              <a:spcPct val="100000"/>
            </a:lnSpc>
            <a:spcBef>
              <a:spcPct val="0"/>
            </a:spcBef>
            <a:spcAft>
              <a:spcPct val="35000"/>
            </a:spcAft>
            <a:buNone/>
          </a:pPr>
          <a:r>
            <a:rPr lang="en-US" sz="1700" kern="1200" dirty="0"/>
            <a:t>Behaviors</a:t>
          </a:r>
        </a:p>
        <a:p>
          <a:pPr marL="171450" lvl="1" indent="-171450" algn="l" defTabSz="755650">
            <a:lnSpc>
              <a:spcPct val="90000"/>
            </a:lnSpc>
            <a:spcBef>
              <a:spcPct val="0"/>
            </a:spcBef>
            <a:spcAft>
              <a:spcPct val="15000"/>
            </a:spcAft>
            <a:buChar char="•"/>
          </a:pPr>
          <a:r>
            <a:rPr lang="en-US" sz="1700" kern="1200"/>
            <a:t>B-LS 4 – “Apply self-motivation and self-direction to learning” (ASCA, 2019)</a:t>
          </a:r>
        </a:p>
      </dsp:txBody>
      <dsp:txXfrm>
        <a:off x="14892" y="1722089"/>
        <a:ext cx="2892623" cy="2165901"/>
      </dsp:txXfrm>
    </dsp:sp>
    <dsp:sp modelId="{D79F9671-5B47-45F7-9AAC-ECE010DA9C06}">
      <dsp:nvSpPr>
        <dsp:cNvPr id="0" name=""/>
        <dsp:cNvSpPr/>
      </dsp:nvSpPr>
      <dsp:spPr>
        <a:xfrm>
          <a:off x="3413724" y="135368"/>
          <a:ext cx="1012418" cy="9452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4741F1-2606-4980-A2B7-DC8CC3379867}">
      <dsp:nvSpPr>
        <dsp:cNvPr id="0" name=""/>
        <dsp:cNvSpPr/>
      </dsp:nvSpPr>
      <dsp:spPr>
        <a:xfrm>
          <a:off x="3413724" y="1241945"/>
          <a:ext cx="2892623" cy="405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kern="1200"/>
            <a:t>Career</a:t>
          </a:r>
        </a:p>
      </dsp:txBody>
      <dsp:txXfrm>
        <a:off x="3413724" y="1241945"/>
        <a:ext cx="2892623" cy="405091"/>
      </dsp:txXfrm>
    </dsp:sp>
    <dsp:sp modelId="{A6E03581-1926-4588-81E6-D32F0167A75C}">
      <dsp:nvSpPr>
        <dsp:cNvPr id="0" name=""/>
        <dsp:cNvSpPr/>
      </dsp:nvSpPr>
      <dsp:spPr>
        <a:xfrm>
          <a:off x="3413724" y="1722089"/>
          <a:ext cx="2892623" cy="2165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Mindsets</a:t>
          </a:r>
        </a:p>
        <a:p>
          <a:pPr marL="171450" lvl="1" indent="-171450" algn="l" defTabSz="755650">
            <a:lnSpc>
              <a:spcPct val="90000"/>
            </a:lnSpc>
            <a:spcBef>
              <a:spcPct val="0"/>
            </a:spcBef>
            <a:spcAft>
              <a:spcPct val="15000"/>
            </a:spcAft>
            <a:buChar char="•"/>
          </a:pPr>
          <a:r>
            <a:rPr lang="en-US" sz="1700" kern="1200"/>
            <a:t>M 4 – “Understanding that post secondary education and life-long learning are necessary for long-term career success” (ASCA 2019). </a:t>
          </a:r>
        </a:p>
        <a:p>
          <a:pPr marL="0" lvl="0" indent="0" algn="l" defTabSz="755650">
            <a:lnSpc>
              <a:spcPct val="100000"/>
            </a:lnSpc>
            <a:spcBef>
              <a:spcPct val="0"/>
            </a:spcBef>
            <a:spcAft>
              <a:spcPct val="35000"/>
            </a:spcAft>
            <a:buNone/>
          </a:pPr>
          <a:r>
            <a:rPr lang="en-US" sz="1700" kern="1200" dirty="0"/>
            <a:t>Behaviors</a:t>
          </a:r>
        </a:p>
        <a:p>
          <a:pPr marL="171450" lvl="1" indent="-171450" algn="l" defTabSz="755650">
            <a:lnSpc>
              <a:spcPct val="90000"/>
            </a:lnSpc>
            <a:spcBef>
              <a:spcPct val="0"/>
            </a:spcBef>
            <a:spcAft>
              <a:spcPct val="15000"/>
            </a:spcAft>
            <a:buChar char="•"/>
          </a:pPr>
          <a:r>
            <a:rPr lang="en-US" sz="1700" kern="1200"/>
            <a:t>B-LS 7 – “Identify long- and short-term academic, career and social/emotional goals” (ASCA, 2019)</a:t>
          </a:r>
        </a:p>
      </dsp:txBody>
      <dsp:txXfrm>
        <a:off x="3413724" y="1722089"/>
        <a:ext cx="2892623" cy="2165901"/>
      </dsp:txXfrm>
    </dsp:sp>
    <dsp:sp modelId="{3CB2303C-9A64-4A0C-A82F-6725C0C8A8E8}">
      <dsp:nvSpPr>
        <dsp:cNvPr id="0" name=""/>
        <dsp:cNvSpPr/>
      </dsp:nvSpPr>
      <dsp:spPr>
        <a:xfrm>
          <a:off x="6812557" y="135368"/>
          <a:ext cx="1012418" cy="9452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0DE50C-F46C-41FE-BC93-ED2BCD8195F1}">
      <dsp:nvSpPr>
        <dsp:cNvPr id="0" name=""/>
        <dsp:cNvSpPr/>
      </dsp:nvSpPr>
      <dsp:spPr>
        <a:xfrm>
          <a:off x="6812557" y="1241945"/>
          <a:ext cx="2892623" cy="4050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kern="1200"/>
            <a:t>Social and Emotional </a:t>
          </a:r>
        </a:p>
      </dsp:txBody>
      <dsp:txXfrm>
        <a:off x="6812557" y="1241945"/>
        <a:ext cx="2892623" cy="405091"/>
      </dsp:txXfrm>
    </dsp:sp>
    <dsp:sp modelId="{DA404FBF-0DFF-4AC1-86AF-12E182CF3027}">
      <dsp:nvSpPr>
        <dsp:cNvPr id="0" name=""/>
        <dsp:cNvSpPr/>
      </dsp:nvSpPr>
      <dsp:spPr>
        <a:xfrm>
          <a:off x="6812557" y="1722089"/>
          <a:ext cx="2892623" cy="2165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Mindsets </a:t>
          </a:r>
        </a:p>
        <a:p>
          <a:pPr marL="171450" lvl="1" indent="-171450" algn="l" defTabSz="755650">
            <a:lnSpc>
              <a:spcPct val="90000"/>
            </a:lnSpc>
            <a:spcBef>
              <a:spcPct val="0"/>
            </a:spcBef>
            <a:spcAft>
              <a:spcPct val="15000"/>
            </a:spcAft>
            <a:buChar char="•"/>
          </a:pPr>
          <a:r>
            <a:rPr lang="en-US" sz="1700" kern="1200"/>
            <a:t>M 1 – “Belief in development of whole self, including a healthy balance of mental, social/emotional and physical wellbeing” (ASC, 2019)</a:t>
          </a:r>
        </a:p>
        <a:p>
          <a:pPr marL="0" lvl="0" indent="0" algn="l" defTabSz="755650">
            <a:lnSpc>
              <a:spcPct val="100000"/>
            </a:lnSpc>
            <a:spcBef>
              <a:spcPct val="0"/>
            </a:spcBef>
            <a:spcAft>
              <a:spcPct val="35000"/>
            </a:spcAft>
            <a:buNone/>
          </a:pPr>
          <a:r>
            <a:rPr lang="en-US" sz="1700" kern="1200"/>
            <a:t>Behaviors</a:t>
          </a:r>
        </a:p>
        <a:p>
          <a:pPr marL="171450" lvl="1" indent="-171450" algn="l" defTabSz="755650">
            <a:lnSpc>
              <a:spcPct val="90000"/>
            </a:lnSpc>
            <a:spcBef>
              <a:spcPct val="0"/>
            </a:spcBef>
            <a:spcAft>
              <a:spcPct val="15000"/>
            </a:spcAft>
            <a:buChar char="•"/>
          </a:pPr>
          <a:r>
            <a:rPr lang="en-US" sz="1700" kern="1200"/>
            <a:t>B-SMS 2 – “Demonstrate self-discipline and self-control” (ASCA, 2019)</a:t>
          </a:r>
        </a:p>
      </dsp:txBody>
      <dsp:txXfrm>
        <a:off x="6812557" y="1722089"/>
        <a:ext cx="2892623" cy="21659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2451C-E371-824C-906A-8783D0EA8FCC}">
      <dsp:nvSpPr>
        <dsp:cNvPr id="0" name=""/>
        <dsp:cNvSpPr/>
      </dsp:nvSpPr>
      <dsp:spPr>
        <a:xfrm>
          <a:off x="3037" y="166406"/>
          <a:ext cx="2961642" cy="57648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t>Teachers and Administration </a:t>
          </a:r>
        </a:p>
      </dsp:txBody>
      <dsp:txXfrm>
        <a:off x="3037" y="166406"/>
        <a:ext cx="2961642" cy="576482"/>
      </dsp:txXfrm>
    </dsp:sp>
    <dsp:sp modelId="{5135F4A6-92E3-854D-927D-2067F68D8397}">
      <dsp:nvSpPr>
        <dsp:cNvPr id="0" name=""/>
        <dsp:cNvSpPr/>
      </dsp:nvSpPr>
      <dsp:spPr>
        <a:xfrm>
          <a:off x="3037" y="742888"/>
          <a:ext cx="2961642" cy="311343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We will be sharing data regarding student participation, outcomes and our plans alignment with ASCA Mindsets and Behaviors</a:t>
          </a:r>
        </a:p>
        <a:p>
          <a:pPr marL="171450" lvl="1" indent="-171450" algn="l" defTabSz="755650">
            <a:lnSpc>
              <a:spcPct val="90000"/>
            </a:lnSpc>
            <a:spcBef>
              <a:spcPct val="0"/>
            </a:spcBef>
            <a:spcAft>
              <a:spcPct val="15000"/>
            </a:spcAft>
            <a:buChar char="•"/>
          </a:pPr>
          <a:r>
            <a:rPr lang="en-US" sz="1700" kern="1200"/>
            <a:t>How will we be sharing?</a:t>
          </a:r>
        </a:p>
        <a:p>
          <a:pPr marL="342900" lvl="2" indent="-171450" algn="l" defTabSz="755650">
            <a:lnSpc>
              <a:spcPct val="90000"/>
            </a:lnSpc>
            <a:spcBef>
              <a:spcPct val="0"/>
            </a:spcBef>
            <a:spcAft>
              <a:spcPct val="15000"/>
            </a:spcAft>
            <a:buChar char="•"/>
          </a:pPr>
          <a:r>
            <a:rPr lang="en-US" sz="1700" kern="1200"/>
            <a:t>Presentation or handout at staff meetings as well as an end-of-year impact report. This will include our data comparison in written form and graph form</a:t>
          </a:r>
        </a:p>
      </dsp:txBody>
      <dsp:txXfrm>
        <a:off x="3037" y="742888"/>
        <a:ext cx="2961642" cy="3113430"/>
      </dsp:txXfrm>
    </dsp:sp>
    <dsp:sp modelId="{887D3F40-0B84-C44B-B573-0FE05B67903A}">
      <dsp:nvSpPr>
        <dsp:cNvPr id="0" name=""/>
        <dsp:cNvSpPr/>
      </dsp:nvSpPr>
      <dsp:spPr>
        <a:xfrm>
          <a:off x="3379309" y="166406"/>
          <a:ext cx="2961642" cy="576482"/>
        </a:xfrm>
        <a:prstGeom prst="rect">
          <a:avLst/>
        </a:prstGeom>
        <a:solidFill>
          <a:schemeClr val="accent2">
            <a:hueOff val="-661686"/>
            <a:satOff val="746"/>
            <a:lumOff val="1765"/>
            <a:alphaOff val="0"/>
          </a:schemeClr>
        </a:solidFill>
        <a:ln w="15875" cap="flat" cmpd="sng" algn="ctr">
          <a:solidFill>
            <a:schemeClr val="accent2">
              <a:hueOff val="-661686"/>
              <a:satOff val="746"/>
              <a:lumOff val="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t>Parents, guardians and members of the community</a:t>
          </a:r>
        </a:p>
      </dsp:txBody>
      <dsp:txXfrm>
        <a:off x="3379309" y="166406"/>
        <a:ext cx="2961642" cy="576482"/>
      </dsp:txXfrm>
    </dsp:sp>
    <dsp:sp modelId="{A92EC4FE-C9DD-3E45-8010-4D4CE61D6EDA}">
      <dsp:nvSpPr>
        <dsp:cNvPr id="0" name=""/>
        <dsp:cNvSpPr/>
      </dsp:nvSpPr>
      <dsp:spPr>
        <a:xfrm>
          <a:off x="3379309" y="742888"/>
          <a:ext cx="2961642" cy="3113430"/>
        </a:xfrm>
        <a:prstGeom prst="rect">
          <a:avLst/>
        </a:prstGeom>
        <a:solidFill>
          <a:schemeClr val="accent2">
            <a:tint val="40000"/>
            <a:alpha val="90000"/>
            <a:hueOff val="-920933"/>
            <a:satOff val="6135"/>
            <a:lumOff val="561"/>
            <a:alphaOff val="0"/>
          </a:schemeClr>
        </a:solidFill>
        <a:ln w="15875" cap="flat" cmpd="sng" algn="ctr">
          <a:solidFill>
            <a:schemeClr val="accent2">
              <a:tint val="40000"/>
              <a:alpha val="90000"/>
              <a:hueOff val="-920933"/>
              <a:satOff val="6135"/>
              <a:lumOff val="5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We will be sharing what our program will be highlighting as well as anonymous success stories</a:t>
          </a:r>
        </a:p>
        <a:p>
          <a:pPr marL="342900" lvl="2" indent="-171450" algn="l" defTabSz="755650">
            <a:lnSpc>
              <a:spcPct val="90000"/>
            </a:lnSpc>
            <a:spcBef>
              <a:spcPct val="0"/>
            </a:spcBef>
            <a:spcAft>
              <a:spcPct val="15000"/>
            </a:spcAft>
            <a:buChar char="•"/>
          </a:pPr>
          <a:r>
            <a:rPr lang="en-US" sz="1700" kern="1200"/>
            <a:t>How will we be sharing?</a:t>
          </a:r>
        </a:p>
        <a:p>
          <a:pPr marL="514350" lvl="3" indent="-171450" algn="l" defTabSz="755650">
            <a:lnSpc>
              <a:spcPct val="90000"/>
            </a:lnSpc>
            <a:spcBef>
              <a:spcPct val="0"/>
            </a:spcBef>
            <a:spcAft>
              <a:spcPct val="15000"/>
            </a:spcAft>
            <a:buChar char="•"/>
          </a:pPr>
          <a:r>
            <a:rPr lang="en-US" sz="1700" kern="1200"/>
            <a:t>Weekly parent newsletter, parent-teacher conferences, beginning of year conference, and at school board meetings</a:t>
          </a:r>
        </a:p>
      </dsp:txBody>
      <dsp:txXfrm>
        <a:off x="3379309" y="742888"/>
        <a:ext cx="2961642" cy="3113430"/>
      </dsp:txXfrm>
    </dsp:sp>
    <dsp:sp modelId="{9D824175-FD15-8740-94C2-07AB4FEAA006}">
      <dsp:nvSpPr>
        <dsp:cNvPr id="0" name=""/>
        <dsp:cNvSpPr/>
      </dsp:nvSpPr>
      <dsp:spPr>
        <a:xfrm>
          <a:off x="6755582" y="166406"/>
          <a:ext cx="2961642" cy="576482"/>
        </a:xfrm>
        <a:prstGeom prst="rect">
          <a:avLst/>
        </a:prstGeom>
        <a:solidFill>
          <a:schemeClr val="accent2">
            <a:hueOff val="-1323373"/>
            <a:satOff val="1492"/>
            <a:lumOff val="3530"/>
            <a:alphaOff val="0"/>
          </a:schemeClr>
        </a:solidFill>
        <a:ln w="15875" cap="flat" cmpd="sng" algn="ctr">
          <a:solidFill>
            <a:schemeClr val="accent2">
              <a:hueOff val="-1323373"/>
              <a:satOff val="1492"/>
              <a:lumOff val="353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a:t>Students</a:t>
          </a:r>
        </a:p>
      </dsp:txBody>
      <dsp:txXfrm>
        <a:off x="6755582" y="166406"/>
        <a:ext cx="2961642" cy="576482"/>
      </dsp:txXfrm>
    </dsp:sp>
    <dsp:sp modelId="{0A7E00D8-15BD-5548-91CD-FB78F9F75BAD}">
      <dsp:nvSpPr>
        <dsp:cNvPr id="0" name=""/>
        <dsp:cNvSpPr/>
      </dsp:nvSpPr>
      <dsp:spPr>
        <a:xfrm>
          <a:off x="6755582" y="742888"/>
          <a:ext cx="2961642" cy="3113430"/>
        </a:xfrm>
        <a:prstGeom prst="rect">
          <a:avLst/>
        </a:prstGeom>
        <a:solidFill>
          <a:schemeClr val="accent2">
            <a:tint val="40000"/>
            <a:alpha val="90000"/>
            <a:hueOff val="-1841865"/>
            <a:satOff val="12270"/>
            <a:lumOff val="1122"/>
            <a:alphaOff val="0"/>
          </a:schemeClr>
        </a:solidFill>
        <a:ln w="15875" cap="flat"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We will be sharing anonymous results of student feedback as well as progress on the SMART goals that were made</a:t>
          </a:r>
        </a:p>
        <a:p>
          <a:pPr marL="342900" lvl="2" indent="-171450" algn="l" defTabSz="755650">
            <a:lnSpc>
              <a:spcPct val="90000"/>
            </a:lnSpc>
            <a:spcBef>
              <a:spcPct val="0"/>
            </a:spcBef>
            <a:spcAft>
              <a:spcPct val="15000"/>
            </a:spcAft>
            <a:buChar char="•"/>
          </a:pPr>
          <a:r>
            <a:rPr lang="en-US" sz="1700" kern="1200"/>
            <a:t>How will we be sharing?</a:t>
          </a:r>
        </a:p>
        <a:p>
          <a:pPr marL="514350" lvl="3" indent="-171450" algn="l" defTabSz="755650">
            <a:lnSpc>
              <a:spcPct val="90000"/>
            </a:lnSpc>
            <a:spcBef>
              <a:spcPct val="0"/>
            </a:spcBef>
            <a:spcAft>
              <a:spcPct val="15000"/>
            </a:spcAft>
            <a:buChar char="•"/>
          </a:pPr>
          <a:r>
            <a:rPr lang="en-US" sz="1700" kern="1200"/>
            <a:t>We will be posting charts and small-group themes on the counseling center bulletin board as well as certificates for students that participate in these groups and programs </a:t>
          </a:r>
        </a:p>
      </dsp:txBody>
      <dsp:txXfrm>
        <a:off x="6755582" y="742888"/>
        <a:ext cx="2961642" cy="31134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98EC89-725B-0847-9F82-72576F2E7A11}" type="datetimeFigureOut">
              <a:rPr lang="en-US" smtClean="0"/>
              <a:t>4/30/25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098191-9413-0C42-9803-A5AA4F8104AA}" type="slidenum">
              <a:rPr lang="en-US" smtClean="0"/>
              <a:t>‹#›</a:t>
            </a:fld>
            <a:endParaRPr lang="en-US"/>
          </a:p>
        </p:txBody>
      </p:sp>
    </p:spTree>
    <p:extLst>
      <p:ext uri="{BB962C8B-B14F-4D97-AF65-F5344CB8AC3E}">
        <p14:creationId xmlns:p14="http://schemas.microsoft.com/office/powerpoint/2010/main" val="1954227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in the first question reveals mixed feelings among students in their confidence to seek help with schoolwork. Equal parts feel confident as well as remaining neutral. This indicates hesitation or uncertainty. 22.2% of students express lack of confidence in reaching out to school staff. This suggests that some students do feel comfortable asking for help, however it may be beneficial for students to be shown encouragement to build their confidence. </a:t>
            </a:r>
          </a:p>
          <a:p>
            <a:endParaRPr lang="en-US" dirty="0"/>
          </a:p>
          <a:p>
            <a:r>
              <a:rPr lang="en-US" dirty="0"/>
              <a:t>The data in the second question reveals an overall lack of confidence in the students' study habits. With the majority (55.6%) expressing they do not feel confident, and the other 44.4% expressing hesitancy, it would be beneficial to support these students in learning positive study habits. </a:t>
            </a:r>
          </a:p>
        </p:txBody>
      </p:sp>
      <p:sp>
        <p:nvSpPr>
          <p:cNvPr id="4" name="Slide Number Placeholder 3"/>
          <p:cNvSpPr>
            <a:spLocks noGrp="1"/>
          </p:cNvSpPr>
          <p:nvPr>
            <p:ph type="sldNum" sz="quarter" idx="5"/>
          </p:nvPr>
        </p:nvSpPr>
        <p:spPr/>
        <p:txBody>
          <a:bodyPr/>
          <a:lstStyle/>
          <a:p>
            <a:fld id="{80098191-9413-0C42-9803-A5AA4F8104AA}" type="slidenum">
              <a:rPr lang="en-US" smtClean="0"/>
              <a:t>4</a:t>
            </a:fld>
            <a:endParaRPr lang="en-US"/>
          </a:p>
        </p:txBody>
      </p:sp>
    </p:spTree>
    <p:extLst>
      <p:ext uri="{BB962C8B-B14F-4D97-AF65-F5344CB8AC3E}">
        <p14:creationId xmlns:p14="http://schemas.microsoft.com/office/powerpoint/2010/main" val="515954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question shows a clear majority (66.7%) of students expressing a desire to learn and explore more about potential job options after school. There is a small minority (22.2%) that do not share the same interest and only one student remaining neutral. </a:t>
            </a:r>
          </a:p>
          <a:p>
            <a:endParaRPr lang="en-US" dirty="0"/>
          </a:p>
          <a:p>
            <a:r>
              <a:rPr lang="en-US" dirty="0"/>
              <a:t>The second question shows a majority of students (44.4%) feeling neutral and 44.4% expressing a lack of confidence in their ability to set SMART goals. There is only one student that expressed feeling confident in their ability to set these goals.</a:t>
            </a:r>
          </a:p>
        </p:txBody>
      </p:sp>
      <p:sp>
        <p:nvSpPr>
          <p:cNvPr id="4" name="Slide Number Placeholder 3"/>
          <p:cNvSpPr>
            <a:spLocks noGrp="1"/>
          </p:cNvSpPr>
          <p:nvPr>
            <p:ph type="sldNum" sz="quarter" idx="5"/>
          </p:nvPr>
        </p:nvSpPr>
        <p:spPr/>
        <p:txBody>
          <a:bodyPr/>
          <a:lstStyle/>
          <a:p>
            <a:fld id="{80098191-9413-0C42-9803-A5AA4F8104AA}" type="slidenum">
              <a:rPr lang="en-US" smtClean="0"/>
              <a:t>5</a:t>
            </a:fld>
            <a:endParaRPr lang="en-US"/>
          </a:p>
        </p:txBody>
      </p:sp>
    </p:spTree>
    <p:extLst>
      <p:ext uri="{BB962C8B-B14F-4D97-AF65-F5344CB8AC3E}">
        <p14:creationId xmlns:p14="http://schemas.microsoft.com/office/powerpoint/2010/main" val="387363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clear majority of students in the first question (77.7%) responded that they feel neutral or strongly disagree with their ability to handle their negative emotions in a positive way. There are only 22.2% of students that express confidence in their ability to handle negative emotions. This results in the potential need for classroom guidance for emotional regulation. </a:t>
            </a:r>
          </a:p>
          <a:p>
            <a:endParaRPr lang="en-US" dirty="0"/>
          </a:p>
          <a:p>
            <a:r>
              <a:rPr lang="en-US" dirty="0"/>
              <a:t>The second question shows another clear majority (77.7%) of students that are desiring to learn more about how to manage stress and worries in a positive way. One student responded that they feel neutral about this, indicating hesitancy and indecisiveness and one student expressed not wanting to learn about stress management skills. </a:t>
            </a:r>
          </a:p>
        </p:txBody>
      </p:sp>
      <p:sp>
        <p:nvSpPr>
          <p:cNvPr id="4" name="Slide Number Placeholder 3"/>
          <p:cNvSpPr>
            <a:spLocks noGrp="1"/>
          </p:cNvSpPr>
          <p:nvPr>
            <p:ph type="sldNum" sz="quarter" idx="5"/>
          </p:nvPr>
        </p:nvSpPr>
        <p:spPr/>
        <p:txBody>
          <a:bodyPr/>
          <a:lstStyle/>
          <a:p>
            <a:fld id="{80098191-9413-0C42-9803-A5AA4F8104AA}" type="slidenum">
              <a:rPr lang="en-US" smtClean="0"/>
              <a:t>6</a:t>
            </a:fld>
            <a:endParaRPr lang="en-US"/>
          </a:p>
        </p:txBody>
      </p:sp>
    </p:spTree>
    <p:extLst>
      <p:ext uri="{BB962C8B-B14F-4D97-AF65-F5344CB8AC3E}">
        <p14:creationId xmlns:p14="http://schemas.microsoft.com/office/powerpoint/2010/main" val="136946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question, a little over half of the students (55.5%) expressed that they feel safe and feel as though they belong at school. However, there is a portion (44.4%) that chose neutral or disagree as their responses. These results indicate a mixed student experience. A little less than half of students may be experiencing challenges relating to the school environment. </a:t>
            </a:r>
          </a:p>
          <a:p>
            <a:endParaRPr lang="en-US" dirty="0"/>
          </a:p>
          <a:p>
            <a:r>
              <a:rPr lang="en-US" dirty="0"/>
              <a:t>In the second question, over half of the students (55.5%) felt confident in their time management and study skill abilities. There was however 44.4% of students that chose neutral or disagree as their response, much like the previous question. These mixed results show that a majority of students are not requesting assistance, but it seems it may still be beneficial for the entire class. </a:t>
            </a:r>
          </a:p>
        </p:txBody>
      </p:sp>
      <p:sp>
        <p:nvSpPr>
          <p:cNvPr id="4" name="Slide Number Placeholder 3"/>
          <p:cNvSpPr>
            <a:spLocks noGrp="1"/>
          </p:cNvSpPr>
          <p:nvPr>
            <p:ph type="sldNum" sz="quarter" idx="5"/>
          </p:nvPr>
        </p:nvSpPr>
        <p:spPr/>
        <p:txBody>
          <a:bodyPr/>
          <a:lstStyle/>
          <a:p>
            <a:fld id="{80098191-9413-0C42-9803-A5AA4F8104AA}" type="slidenum">
              <a:rPr lang="en-US" smtClean="0"/>
              <a:t>7</a:t>
            </a:fld>
            <a:endParaRPr lang="en-US"/>
          </a:p>
        </p:txBody>
      </p:sp>
    </p:spTree>
    <p:extLst>
      <p:ext uri="{BB962C8B-B14F-4D97-AF65-F5344CB8AC3E}">
        <p14:creationId xmlns:p14="http://schemas.microsoft.com/office/powerpoint/2010/main" val="2677340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question, less than half of students (44.4%) selected that they feel comfortable coming to an adult at the school when they are feeling intense emotions. There were 33.3% of students that expressed that they do not feel comfortable coming to an adult in a time of need. Lastly, there was 22.2% of students that selected “neutral”, expressing that they are uncertain about their ability to contact an adult at school. </a:t>
            </a:r>
          </a:p>
          <a:p>
            <a:endParaRPr lang="en-US" dirty="0"/>
          </a:p>
          <a:p>
            <a:r>
              <a:rPr lang="en-US" dirty="0"/>
              <a:t>In the second question, the majority of students (66.6%) expressed that they do feel confident in knowing what is expected from them in class. The remaining 33.3% expressed that they are either unsure or do not know what is expected from them in class. </a:t>
            </a:r>
          </a:p>
        </p:txBody>
      </p:sp>
      <p:sp>
        <p:nvSpPr>
          <p:cNvPr id="4" name="Slide Number Placeholder 3"/>
          <p:cNvSpPr>
            <a:spLocks noGrp="1"/>
          </p:cNvSpPr>
          <p:nvPr>
            <p:ph type="sldNum" sz="quarter" idx="5"/>
          </p:nvPr>
        </p:nvSpPr>
        <p:spPr/>
        <p:txBody>
          <a:bodyPr/>
          <a:lstStyle/>
          <a:p>
            <a:fld id="{80098191-9413-0C42-9803-A5AA4F8104AA}" type="slidenum">
              <a:rPr lang="en-US" smtClean="0"/>
              <a:t>8</a:t>
            </a:fld>
            <a:endParaRPr lang="en-US"/>
          </a:p>
        </p:txBody>
      </p:sp>
    </p:spTree>
    <p:extLst>
      <p:ext uri="{BB962C8B-B14F-4D97-AF65-F5344CB8AC3E}">
        <p14:creationId xmlns:p14="http://schemas.microsoft.com/office/powerpoint/2010/main" val="3182388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 from previous research, counselors in middle schools can better address academic needs in a group format (Brannigan, 2006). The need for an academic advising group depends on data from the students in their classes, however, when contacting the teachers and the students parents, a school counselor can screen students that will fit in this program. This program lasts 16 weeks and is done during the students lunch period. In this skills group, students will learn how to manage their time better, learning styles, study aids, note taking and memory etc. </a:t>
            </a:r>
          </a:p>
          <a:p>
            <a:endParaRPr lang="en-US" dirty="0"/>
          </a:p>
          <a:p>
            <a:r>
              <a:rPr lang="en-US" dirty="0"/>
              <a:t>A peer mentoring program allows for the growth of a safe learning environment (</a:t>
            </a:r>
            <a:r>
              <a:rPr lang="en-US" dirty="0" err="1"/>
              <a:t>Osiname</a:t>
            </a:r>
            <a:r>
              <a:rPr lang="en-US" dirty="0"/>
              <a:t>, 2014). Positive role models are pertinent in this stage of life, so providing healthy social structures can allow them to create positive relationships among peers (</a:t>
            </a:r>
            <a:r>
              <a:rPr lang="en-US" dirty="0" err="1"/>
              <a:t>Osiname</a:t>
            </a:r>
            <a:r>
              <a:rPr lang="en-US" dirty="0"/>
              <a:t>, 2014). Peer mentors can assist their mentees in academic struggles, social struggles or any unresolved tension or stressors. Mentors are more likely to continue to go into mentor positions and this causes their mentees to feel safe and welcomed at school, fostering a healthy and inclusive environment. </a:t>
            </a:r>
          </a:p>
        </p:txBody>
      </p:sp>
      <p:sp>
        <p:nvSpPr>
          <p:cNvPr id="4" name="Slide Number Placeholder 3"/>
          <p:cNvSpPr>
            <a:spLocks noGrp="1"/>
          </p:cNvSpPr>
          <p:nvPr>
            <p:ph type="sldNum" sz="quarter" idx="5"/>
          </p:nvPr>
        </p:nvSpPr>
        <p:spPr/>
        <p:txBody>
          <a:bodyPr/>
          <a:lstStyle/>
          <a:p>
            <a:fld id="{80098191-9413-0C42-9803-A5AA4F8104AA}" type="slidenum">
              <a:rPr lang="en-US" smtClean="0"/>
              <a:t>11</a:t>
            </a:fld>
            <a:endParaRPr lang="en-US"/>
          </a:p>
        </p:txBody>
      </p:sp>
    </p:spTree>
    <p:extLst>
      <p:ext uri="{BB962C8B-B14F-4D97-AF65-F5344CB8AC3E}">
        <p14:creationId xmlns:p14="http://schemas.microsoft.com/office/powerpoint/2010/main" val="3829023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Academically, our goal is to help students in their mastery of school and studying. Through this they will learn how to believe in their own skills while also learning new ones. This self-motivation will be directed towards learning, allowing them to thrive and grow in a school environment. </a:t>
            </a:r>
          </a:p>
          <a:p>
            <a:endParaRPr lang="en-US" dirty="0"/>
          </a:p>
          <a:p>
            <a:r>
              <a:rPr lang="en-US" dirty="0"/>
              <a:t>Career wise, students should be able to understand the importance of post-secondary options that are available for them. This will include, learning about these options and also setting long term goals for them to get there. </a:t>
            </a:r>
          </a:p>
          <a:p>
            <a:endParaRPr lang="en-US" dirty="0"/>
          </a:p>
          <a:p>
            <a:r>
              <a:rPr lang="en-US" dirty="0"/>
              <a:t>Socially and emotionally students will be able to learn new skills in order to promote wellbeing. Learning the healthy balance between mental, emotional and physical wellbeing will allow them to thrive in and outside of school. Students that are struggling with emotional regulation will also benefit from this. </a:t>
            </a:r>
          </a:p>
        </p:txBody>
      </p:sp>
      <p:sp>
        <p:nvSpPr>
          <p:cNvPr id="4" name="Slide Number Placeholder 3"/>
          <p:cNvSpPr>
            <a:spLocks noGrp="1"/>
          </p:cNvSpPr>
          <p:nvPr>
            <p:ph type="sldNum" sz="quarter" idx="5"/>
          </p:nvPr>
        </p:nvSpPr>
        <p:spPr/>
        <p:txBody>
          <a:bodyPr/>
          <a:lstStyle/>
          <a:p>
            <a:fld id="{80098191-9413-0C42-9803-A5AA4F8104AA}" type="slidenum">
              <a:rPr lang="en-US" smtClean="0"/>
              <a:t>15</a:t>
            </a:fld>
            <a:endParaRPr lang="en-US"/>
          </a:p>
        </p:txBody>
      </p:sp>
    </p:spTree>
    <p:extLst>
      <p:ext uri="{BB962C8B-B14F-4D97-AF65-F5344CB8AC3E}">
        <p14:creationId xmlns:p14="http://schemas.microsoft.com/office/powerpoint/2010/main" val="2866327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4/30/25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4/30/25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4/30/25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4/30/25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4/30/25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4/30/25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4/30/25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4/30/25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4/30/25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4/30/25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4/30/25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4/30/25</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80/01933920600978554" TargetMode="External"/><Relationship Id="rId2" Type="http://schemas.openxmlformats.org/officeDocument/2006/relationships/hyperlink" Target="https://mbsdirect.vitalsource.com/books/978-1-929289-61-5" TargetMode="External"/><Relationship Id="rId1" Type="http://schemas.openxmlformats.org/officeDocument/2006/relationships/slideLayout" Target="../slideLayouts/slideLayout2.xml"/><Relationship Id="rId6" Type="http://schemas.openxmlformats.org/officeDocument/2006/relationships/hyperlink" Target="https://search.ebscohost.com/login.aspx?direct=true&amp;db=eric&amp;AN=EJ1230719&amp;site=ehost-live&amp;scope=site" TargetMode="External"/><Relationship Id="rId5" Type="http://schemas.openxmlformats.org/officeDocument/2006/relationships/hyperlink" Target="https://doi.org/10.5330/PSC.n.2013-16.323" TargetMode="External"/><Relationship Id="rId4" Type="http://schemas.openxmlformats.org/officeDocument/2006/relationships/hyperlink" Target="https://doi.org/10.55849/jiltech.v3i2.67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8BBFA-0698-A0DB-05DE-F11672424F35}"/>
              </a:ext>
            </a:extLst>
          </p:cNvPr>
          <p:cNvSpPr>
            <a:spLocks noGrp="1"/>
          </p:cNvSpPr>
          <p:nvPr>
            <p:ph type="ctrTitle"/>
          </p:nvPr>
        </p:nvSpPr>
        <p:spPr/>
        <p:txBody>
          <a:bodyPr/>
          <a:lstStyle/>
          <a:p>
            <a:r>
              <a:rPr lang="en-US" dirty="0"/>
              <a:t>Needs Assessment Data Analysis</a:t>
            </a:r>
          </a:p>
        </p:txBody>
      </p:sp>
      <p:sp>
        <p:nvSpPr>
          <p:cNvPr id="3" name="Subtitle 2">
            <a:extLst>
              <a:ext uri="{FF2B5EF4-FFF2-40B4-BE49-F238E27FC236}">
                <a16:creationId xmlns:a16="http://schemas.microsoft.com/office/drawing/2014/main" id="{437D5DDC-FBB9-1B7B-9E4E-4DB9604B9BE1}"/>
              </a:ext>
            </a:extLst>
          </p:cNvPr>
          <p:cNvSpPr>
            <a:spLocks noGrp="1"/>
          </p:cNvSpPr>
          <p:nvPr>
            <p:ph type="subTitle" idx="1"/>
          </p:nvPr>
        </p:nvSpPr>
        <p:spPr/>
        <p:txBody>
          <a:bodyPr/>
          <a:lstStyle/>
          <a:p>
            <a:r>
              <a:rPr lang="en-US" dirty="0"/>
              <a:t>Bailey Schif</a:t>
            </a:r>
          </a:p>
          <a:p>
            <a:r>
              <a:rPr lang="en-US" dirty="0"/>
              <a:t>COSC 661</a:t>
            </a:r>
          </a:p>
        </p:txBody>
      </p:sp>
    </p:spTree>
    <p:extLst>
      <p:ext uri="{BB962C8B-B14F-4D97-AF65-F5344CB8AC3E}">
        <p14:creationId xmlns:p14="http://schemas.microsoft.com/office/powerpoint/2010/main" val="301243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4E983-9A16-C797-30E6-C58A700CF274}"/>
              </a:ext>
            </a:extLst>
          </p:cNvPr>
          <p:cNvSpPr>
            <a:spLocks noGrp="1"/>
          </p:cNvSpPr>
          <p:nvPr>
            <p:ph type="title"/>
          </p:nvPr>
        </p:nvSpPr>
        <p:spPr>
          <a:xfrm>
            <a:off x="643468" y="643467"/>
            <a:ext cx="3415612" cy="5571066"/>
          </a:xfrm>
        </p:spPr>
        <p:txBody>
          <a:bodyPr>
            <a:normAutofit/>
          </a:bodyPr>
          <a:lstStyle/>
          <a:p>
            <a:r>
              <a:rPr lang="en-US">
                <a:solidFill>
                  <a:srgbClr val="FFFFFF"/>
                </a:solidFill>
              </a:rPr>
              <a:t>Why perform this survey?</a:t>
            </a:r>
          </a:p>
        </p:txBody>
      </p:sp>
      <p:graphicFrame>
        <p:nvGraphicFramePr>
          <p:cNvPr id="5" name="Content Placeholder 2">
            <a:extLst>
              <a:ext uri="{FF2B5EF4-FFF2-40B4-BE49-F238E27FC236}">
                <a16:creationId xmlns:a16="http://schemas.microsoft.com/office/drawing/2014/main" id="{C7315CA6-821A-010D-2306-2F3F623C27BE}"/>
              </a:ext>
            </a:extLst>
          </p:cNvPr>
          <p:cNvGraphicFramePr>
            <a:graphicFrameLocks noGrp="1"/>
          </p:cNvGraphicFramePr>
          <p:nvPr>
            <p:ph idx="1"/>
            <p:extLst>
              <p:ext uri="{D42A27DB-BD31-4B8C-83A1-F6EECF244321}">
                <p14:modId xmlns:p14="http://schemas.microsoft.com/office/powerpoint/2010/main" val="3014506976"/>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2036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DF5E41CF-0C74-EC00-BDDC-461F035FD9FA}"/>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rPr>
              <a:t>Survey </a:t>
            </a:r>
          </a:p>
        </p:txBody>
      </p:sp>
      <p:pic>
        <p:nvPicPr>
          <p:cNvPr id="5" name="Picture 4" descr="A screenshot of a survey&#10;&#10;AI-generated content may be incorrect.">
            <a:extLst>
              <a:ext uri="{FF2B5EF4-FFF2-40B4-BE49-F238E27FC236}">
                <a16:creationId xmlns:a16="http://schemas.microsoft.com/office/drawing/2014/main" id="{0234EAFE-A18A-694E-B129-4D06EA7908B5}"/>
              </a:ext>
            </a:extLst>
          </p:cNvPr>
          <p:cNvPicPr>
            <a:picLocks noChangeAspect="1"/>
          </p:cNvPicPr>
          <p:nvPr/>
        </p:nvPicPr>
        <p:blipFill>
          <a:blip r:embed="rId2"/>
          <a:srcRect r="19392" b="-3"/>
          <a:stretch/>
        </p:blipFill>
        <p:spPr>
          <a:xfrm>
            <a:off x="327547" y="321733"/>
            <a:ext cx="3448718" cy="4107392"/>
          </a:xfrm>
          <a:prstGeom prst="rect">
            <a:avLst/>
          </a:prstGeom>
        </p:spPr>
      </p:pic>
      <p:pic>
        <p:nvPicPr>
          <p:cNvPr id="7" name="Picture 6" descr="A screenshot of a survey&#10;&#10;AI-generated content may be incorrect.">
            <a:extLst>
              <a:ext uri="{FF2B5EF4-FFF2-40B4-BE49-F238E27FC236}">
                <a16:creationId xmlns:a16="http://schemas.microsoft.com/office/drawing/2014/main" id="{FF766DA6-1DC2-679E-913C-1BA5025AC0BF}"/>
              </a:ext>
            </a:extLst>
          </p:cNvPr>
          <p:cNvPicPr>
            <a:picLocks noChangeAspect="1"/>
          </p:cNvPicPr>
          <p:nvPr/>
        </p:nvPicPr>
        <p:blipFill>
          <a:blip r:embed="rId3"/>
          <a:srcRect r="18747" b="4"/>
          <a:stretch/>
        </p:blipFill>
        <p:spPr>
          <a:xfrm>
            <a:off x="3925067" y="321732"/>
            <a:ext cx="3448718" cy="4106284"/>
          </a:xfrm>
          <a:prstGeom prst="rect">
            <a:avLst/>
          </a:prstGeom>
        </p:spPr>
      </p:pic>
      <p:sp>
        <p:nvSpPr>
          <p:cNvPr id="27" name="Rectangle 2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Content Placeholder 2">
            <a:extLst>
              <a:ext uri="{FF2B5EF4-FFF2-40B4-BE49-F238E27FC236}">
                <a16:creationId xmlns:a16="http://schemas.microsoft.com/office/drawing/2014/main" id="{C2F1C2CB-0A87-10BA-9842-B7D7CFC8F14B}"/>
              </a:ext>
            </a:extLst>
          </p:cNvPr>
          <p:cNvSpPr>
            <a:spLocks noGrp="1"/>
          </p:cNvSpPr>
          <p:nvPr>
            <p:ph idx="1"/>
          </p:nvPr>
        </p:nvSpPr>
        <p:spPr>
          <a:xfrm>
            <a:off x="8029319" y="917725"/>
            <a:ext cx="3424739" cy="4852362"/>
          </a:xfrm>
        </p:spPr>
        <p:txBody>
          <a:bodyPr anchor="ctr">
            <a:normAutofit/>
          </a:bodyPr>
          <a:lstStyle/>
          <a:p>
            <a:pPr>
              <a:buFont typeface="Wingdings" pitchFamily="2" charset="2"/>
              <a:buChar char="v"/>
            </a:pPr>
            <a:r>
              <a:rPr lang="en-US">
                <a:solidFill>
                  <a:srgbClr val="FFFFFF"/>
                </a:solidFill>
              </a:rPr>
              <a:t> Example questions</a:t>
            </a:r>
          </a:p>
          <a:p>
            <a:pPr lvl="1">
              <a:buFont typeface="Wingdings" pitchFamily="2" charset="2"/>
              <a:buChar char="v"/>
            </a:pPr>
            <a:r>
              <a:rPr lang="en-US">
                <a:solidFill>
                  <a:srgbClr val="FFFFFF"/>
                </a:solidFill>
              </a:rPr>
              <a:t> I feel confident in how I study for tests and quizzes </a:t>
            </a:r>
          </a:p>
          <a:p>
            <a:pPr lvl="1">
              <a:buFont typeface="Wingdings" pitchFamily="2" charset="2"/>
              <a:buChar char="v"/>
            </a:pPr>
            <a:r>
              <a:rPr lang="en-US">
                <a:solidFill>
                  <a:srgbClr val="FFFFFF"/>
                </a:solidFill>
              </a:rPr>
              <a:t> I want to learn more about different job and career options for me </a:t>
            </a:r>
          </a:p>
          <a:p>
            <a:pPr lvl="1">
              <a:buFont typeface="Wingdings" pitchFamily="2" charset="2"/>
              <a:buChar char="v"/>
            </a:pPr>
            <a:r>
              <a:rPr lang="en-US">
                <a:solidFill>
                  <a:srgbClr val="FFFFFF"/>
                </a:solidFill>
              </a:rPr>
              <a:t> I would like to learn more about how to manage my stress and worries </a:t>
            </a:r>
          </a:p>
        </p:txBody>
      </p:sp>
    </p:spTree>
    <p:extLst>
      <p:ext uri="{BB962C8B-B14F-4D97-AF65-F5344CB8AC3E}">
        <p14:creationId xmlns:p14="http://schemas.microsoft.com/office/powerpoint/2010/main" val="1279993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C23416DF-B283-4D9F-A625-146552CA9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35" name="Oval 5">
            <a:extLst>
              <a:ext uri="{FF2B5EF4-FFF2-40B4-BE49-F238E27FC236}">
                <a16:creationId xmlns:a16="http://schemas.microsoft.com/office/drawing/2014/main" id="{73834904-4D9B-41F7-8DA6-0709FD9F7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037" name="Straight Connector 1036">
            <a:extLst>
              <a:ext uri="{FF2B5EF4-FFF2-40B4-BE49-F238E27FC236}">
                <a16:creationId xmlns:a16="http://schemas.microsoft.com/office/drawing/2014/main" id="{C00D1207-ECAF-48E9-8834-2CE4D21982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39" name="Rectangle 1038">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68207DDE-DEDD-EC2E-38B5-C092846F4B04}"/>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Results </a:t>
            </a:r>
          </a:p>
        </p:txBody>
      </p:sp>
      <p:sp useBgFill="1">
        <p:nvSpPr>
          <p:cNvPr id="1041" name="Rectangle 1040">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orms response chart. Question title: I feel confident in asking for help when I don't understand schoolwork . Number of responses: 9 responses.">
            <a:extLst>
              <a:ext uri="{FF2B5EF4-FFF2-40B4-BE49-F238E27FC236}">
                <a16:creationId xmlns:a16="http://schemas.microsoft.com/office/drawing/2014/main" id="{D91C39AB-1BB1-9CA3-55B2-58FD60EF5DA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158221"/>
            <a:ext cx="5369052" cy="2255001"/>
          </a:xfrm>
          <a:prstGeom prst="rect">
            <a:avLst/>
          </a:prstGeom>
          <a:noFill/>
          <a:extLst>
            <a:ext uri="{909E8E84-426E-40DD-AFC4-6F175D3DCCD1}">
              <a14:hiddenFill xmlns:a14="http://schemas.microsoft.com/office/drawing/2010/main">
                <a:solidFill>
                  <a:srgbClr val="FFFFFF"/>
                </a:solidFill>
              </a14:hiddenFill>
            </a:ext>
          </a:extLst>
        </p:spPr>
      </p:pic>
      <p:cxnSp>
        <p:nvCxnSpPr>
          <p:cNvPr id="1043" name="Straight Connector 1042">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28" name="Picture 4" descr="Forms response chart. Question title: I feel confident in how I study for tests and quizzes. Number of responses: 9 responses.">
            <a:extLst>
              <a:ext uri="{FF2B5EF4-FFF2-40B4-BE49-F238E27FC236}">
                <a16:creationId xmlns:a16="http://schemas.microsoft.com/office/drawing/2014/main" id="{EB5B2A77-26E1-6A0D-EB3C-A4B4E802FA4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316" y="1164083"/>
            <a:ext cx="5341140" cy="2243278"/>
          </a:xfrm>
          <a:prstGeom prst="rect">
            <a:avLst/>
          </a:prstGeom>
          <a:noFill/>
          <a:extLst>
            <a:ext uri="{909E8E84-426E-40DD-AFC4-6F175D3DCCD1}">
              <a14:hiddenFill xmlns:a14="http://schemas.microsoft.com/office/drawing/2010/main">
                <a:solidFill>
                  <a:srgbClr val="FFFFFF"/>
                </a:solidFill>
              </a14:hiddenFill>
            </a:ext>
          </a:extLst>
        </p:spPr>
      </p:pic>
      <p:cxnSp>
        <p:nvCxnSpPr>
          <p:cNvPr id="1045" name="Straight Connector 1044">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389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C23416DF-B283-4D9F-A625-146552CA9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59" name="Oval 5">
            <a:extLst>
              <a:ext uri="{FF2B5EF4-FFF2-40B4-BE49-F238E27FC236}">
                <a16:creationId xmlns:a16="http://schemas.microsoft.com/office/drawing/2014/main" id="{73834904-4D9B-41F7-8DA6-0709FD9F7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61" name="Straight Connector 2060">
            <a:extLst>
              <a:ext uri="{FF2B5EF4-FFF2-40B4-BE49-F238E27FC236}">
                <a16:creationId xmlns:a16="http://schemas.microsoft.com/office/drawing/2014/main" id="{C00D1207-ECAF-48E9-8834-2CE4D21982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063" name="Rectangle 2062">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969171D6-06C6-1BE9-2B4D-EAED02580477}"/>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results</a:t>
            </a:r>
          </a:p>
        </p:txBody>
      </p:sp>
      <p:sp useBgFill="1">
        <p:nvSpPr>
          <p:cNvPr id="2065" name="Rectangle 2064">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orms response chart. Question title: I want to learn more about different job and career options for me. Number of responses: 9 responses.">
            <a:extLst>
              <a:ext uri="{FF2B5EF4-FFF2-40B4-BE49-F238E27FC236}">
                <a16:creationId xmlns:a16="http://schemas.microsoft.com/office/drawing/2014/main" id="{360FAE5E-2356-F5AB-1F55-FD263FF509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158221"/>
            <a:ext cx="5369052" cy="2255001"/>
          </a:xfrm>
          <a:prstGeom prst="rect">
            <a:avLst/>
          </a:prstGeom>
          <a:noFill/>
          <a:extLst>
            <a:ext uri="{909E8E84-426E-40DD-AFC4-6F175D3DCCD1}">
              <a14:hiddenFill xmlns:a14="http://schemas.microsoft.com/office/drawing/2010/main">
                <a:solidFill>
                  <a:srgbClr val="FFFFFF"/>
                </a:solidFill>
              </a14:hiddenFill>
            </a:ext>
          </a:extLst>
        </p:spPr>
      </p:pic>
      <p:cxnSp>
        <p:nvCxnSpPr>
          <p:cNvPr id="2067" name="Straight Connector 2066">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2052" name="Picture 4" descr="Forms response chart. Question title: I know how to set SMART goals for my future. Number of responses: 9 responses.">
            <a:extLst>
              <a:ext uri="{FF2B5EF4-FFF2-40B4-BE49-F238E27FC236}">
                <a16:creationId xmlns:a16="http://schemas.microsoft.com/office/drawing/2014/main" id="{B1CBDBC0-C4B9-F495-E142-30166B49D39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316" y="1164083"/>
            <a:ext cx="5341140" cy="2243278"/>
          </a:xfrm>
          <a:prstGeom prst="rect">
            <a:avLst/>
          </a:prstGeom>
          <a:noFill/>
          <a:extLst>
            <a:ext uri="{909E8E84-426E-40DD-AFC4-6F175D3DCCD1}">
              <a14:hiddenFill xmlns:a14="http://schemas.microsoft.com/office/drawing/2010/main">
                <a:solidFill>
                  <a:srgbClr val="FFFFFF"/>
                </a:solidFill>
              </a14:hiddenFill>
            </a:ext>
          </a:extLst>
        </p:spPr>
      </p:pic>
      <p:cxnSp>
        <p:nvCxnSpPr>
          <p:cNvPr id="2069" name="Straight Connector 2068">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998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3080">
            <a:extLst>
              <a:ext uri="{FF2B5EF4-FFF2-40B4-BE49-F238E27FC236}">
                <a16:creationId xmlns:a16="http://schemas.microsoft.com/office/drawing/2014/main" id="{C23416DF-B283-4D9F-A625-146552CA9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83" name="Oval 5">
            <a:extLst>
              <a:ext uri="{FF2B5EF4-FFF2-40B4-BE49-F238E27FC236}">
                <a16:creationId xmlns:a16="http://schemas.microsoft.com/office/drawing/2014/main" id="{73834904-4D9B-41F7-8DA6-0709FD9F7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085" name="Straight Connector 3084">
            <a:extLst>
              <a:ext uri="{FF2B5EF4-FFF2-40B4-BE49-F238E27FC236}">
                <a16:creationId xmlns:a16="http://schemas.microsoft.com/office/drawing/2014/main" id="{C00D1207-ECAF-48E9-8834-2CE4D21982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87" name="Rectangle 3086">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A6943ECA-879B-23F8-5C6D-925236A4E36A}"/>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results</a:t>
            </a:r>
          </a:p>
        </p:txBody>
      </p:sp>
      <p:sp useBgFill="1">
        <p:nvSpPr>
          <p:cNvPr id="3089" name="Rectangle 3088">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Forms response chart. Question title: I know how to handle BIG emotions like anger or sadness in a healthy way . Number of responses: 9 responses.">
            <a:extLst>
              <a:ext uri="{FF2B5EF4-FFF2-40B4-BE49-F238E27FC236}">
                <a16:creationId xmlns:a16="http://schemas.microsoft.com/office/drawing/2014/main" id="{CF854037-6CBC-FB4E-461B-E39C3111B8E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158221"/>
            <a:ext cx="5369052" cy="2255001"/>
          </a:xfrm>
          <a:prstGeom prst="rect">
            <a:avLst/>
          </a:prstGeom>
          <a:noFill/>
          <a:extLst>
            <a:ext uri="{909E8E84-426E-40DD-AFC4-6F175D3DCCD1}">
              <a14:hiddenFill xmlns:a14="http://schemas.microsoft.com/office/drawing/2010/main">
                <a:solidFill>
                  <a:srgbClr val="FFFFFF"/>
                </a:solidFill>
              </a14:hiddenFill>
            </a:ext>
          </a:extLst>
        </p:spPr>
      </p:pic>
      <p:cxnSp>
        <p:nvCxnSpPr>
          <p:cNvPr id="3091" name="Straight Connector 3090">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3076" name="Picture 4" descr="Forms response chart. Question title: I would like to learn more about how to manage my stress and worries. Number of responses: 9 responses.">
            <a:extLst>
              <a:ext uri="{FF2B5EF4-FFF2-40B4-BE49-F238E27FC236}">
                <a16:creationId xmlns:a16="http://schemas.microsoft.com/office/drawing/2014/main" id="{088B97CD-0BA7-DADE-302F-B43D2A8D220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316" y="1164083"/>
            <a:ext cx="5341140" cy="2243278"/>
          </a:xfrm>
          <a:prstGeom prst="rect">
            <a:avLst/>
          </a:prstGeom>
          <a:noFill/>
          <a:extLst>
            <a:ext uri="{909E8E84-426E-40DD-AFC4-6F175D3DCCD1}">
              <a14:hiddenFill xmlns:a14="http://schemas.microsoft.com/office/drawing/2010/main">
                <a:solidFill>
                  <a:srgbClr val="FFFFFF"/>
                </a:solidFill>
              </a14:hiddenFill>
            </a:ext>
          </a:extLst>
        </p:spPr>
      </p:pic>
      <p:cxnSp>
        <p:nvCxnSpPr>
          <p:cNvPr id="3093" name="Straight Connector 3092">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1176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9" name="Rectangle 4108">
            <a:extLst>
              <a:ext uri="{FF2B5EF4-FFF2-40B4-BE49-F238E27FC236}">
                <a16:creationId xmlns:a16="http://schemas.microsoft.com/office/drawing/2014/main" id="{C23416DF-B283-4D9F-A625-146552CA9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11" name="Oval 5">
            <a:extLst>
              <a:ext uri="{FF2B5EF4-FFF2-40B4-BE49-F238E27FC236}">
                <a16:creationId xmlns:a16="http://schemas.microsoft.com/office/drawing/2014/main" id="{73834904-4D9B-41F7-8DA6-0709FD9F7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113" name="Straight Connector 4112">
            <a:extLst>
              <a:ext uri="{FF2B5EF4-FFF2-40B4-BE49-F238E27FC236}">
                <a16:creationId xmlns:a16="http://schemas.microsoft.com/office/drawing/2014/main" id="{C00D1207-ECAF-48E9-8834-2CE4D21982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115" name="Rectangle 4114">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373CC491-1B36-2346-5AB8-5CEAA9BA2490}"/>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Results</a:t>
            </a:r>
          </a:p>
        </p:txBody>
      </p:sp>
      <p:sp useBgFill="1">
        <p:nvSpPr>
          <p:cNvPr id="4117" name="Rectangle 4116">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Forms response chart. Question title: I feel safe at school and I feel like I belong here. Number of responses: 9 responses.">
            <a:extLst>
              <a:ext uri="{FF2B5EF4-FFF2-40B4-BE49-F238E27FC236}">
                <a16:creationId xmlns:a16="http://schemas.microsoft.com/office/drawing/2014/main" id="{4DCB81B0-47F2-EAC2-659D-BB586F0FBD9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158221"/>
            <a:ext cx="5369052" cy="2255001"/>
          </a:xfrm>
          <a:prstGeom prst="rect">
            <a:avLst/>
          </a:prstGeom>
          <a:noFill/>
          <a:extLst>
            <a:ext uri="{909E8E84-426E-40DD-AFC4-6F175D3DCCD1}">
              <a14:hiddenFill xmlns:a14="http://schemas.microsoft.com/office/drawing/2010/main">
                <a:solidFill>
                  <a:srgbClr val="FFFFFF"/>
                </a:solidFill>
              </a14:hiddenFill>
            </a:ext>
          </a:extLst>
        </p:spPr>
      </p:pic>
      <p:cxnSp>
        <p:nvCxnSpPr>
          <p:cNvPr id="4119" name="Straight Connector 4118">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104" name="Picture 8" descr="Forms response chart. Question title: I know how to manage my time well when it comes to homework and studying . Number of responses: 9 responses.">
            <a:extLst>
              <a:ext uri="{FF2B5EF4-FFF2-40B4-BE49-F238E27FC236}">
                <a16:creationId xmlns:a16="http://schemas.microsoft.com/office/drawing/2014/main" id="{C687CFBD-3807-F5D7-9067-6C3ADFEAC8F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316" y="1164083"/>
            <a:ext cx="5341140" cy="2243278"/>
          </a:xfrm>
          <a:prstGeom prst="rect">
            <a:avLst/>
          </a:prstGeom>
          <a:noFill/>
          <a:extLst>
            <a:ext uri="{909E8E84-426E-40DD-AFC4-6F175D3DCCD1}">
              <a14:hiddenFill xmlns:a14="http://schemas.microsoft.com/office/drawing/2010/main">
                <a:solidFill>
                  <a:srgbClr val="FFFFFF"/>
                </a:solidFill>
              </a14:hiddenFill>
            </a:ext>
          </a:extLst>
        </p:spPr>
      </p:pic>
      <p:cxnSp>
        <p:nvCxnSpPr>
          <p:cNvPr id="4121" name="Straight Connector 4120">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175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9" name="Rectangle 5128">
            <a:extLst>
              <a:ext uri="{FF2B5EF4-FFF2-40B4-BE49-F238E27FC236}">
                <a16:creationId xmlns:a16="http://schemas.microsoft.com/office/drawing/2014/main" id="{C23416DF-B283-4D9F-A625-146552CA9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31" name="Oval 5">
            <a:extLst>
              <a:ext uri="{FF2B5EF4-FFF2-40B4-BE49-F238E27FC236}">
                <a16:creationId xmlns:a16="http://schemas.microsoft.com/office/drawing/2014/main" id="{73834904-4D9B-41F7-8DA6-0709FD9F7E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133" name="Straight Connector 5132">
            <a:extLst>
              <a:ext uri="{FF2B5EF4-FFF2-40B4-BE49-F238E27FC236}">
                <a16:creationId xmlns:a16="http://schemas.microsoft.com/office/drawing/2014/main" id="{C00D1207-ECAF-48E9-8834-2CE4D21982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135" name="Rectangle 5134">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B6A991CD-3859-37EE-890C-6315364BF94B}"/>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a:solidFill>
                  <a:srgbClr val="FFFFFF"/>
                </a:solidFill>
              </a:rPr>
              <a:t>results</a:t>
            </a:r>
          </a:p>
        </p:txBody>
      </p:sp>
      <p:sp useBgFill="1">
        <p:nvSpPr>
          <p:cNvPr id="5137" name="Rectangle 5136">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Forms response chart. Question title: I feel comfortable talking to a trusted adult at school when I am feeling overwhelmed or sad. Number of responses: 9 responses.">
            <a:extLst>
              <a:ext uri="{FF2B5EF4-FFF2-40B4-BE49-F238E27FC236}">
                <a16:creationId xmlns:a16="http://schemas.microsoft.com/office/drawing/2014/main" id="{813EB8B4-8BA6-ACA3-7F17-49F96881AA6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158221"/>
            <a:ext cx="5369052" cy="2255001"/>
          </a:xfrm>
          <a:prstGeom prst="rect">
            <a:avLst/>
          </a:prstGeom>
          <a:noFill/>
          <a:extLst>
            <a:ext uri="{909E8E84-426E-40DD-AFC4-6F175D3DCCD1}">
              <a14:hiddenFill xmlns:a14="http://schemas.microsoft.com/office/drawing/2010/main">
                <a:solidFill>
                  <a:srgbClr val="FFFFFF"/>
                </a:solidFill>
              </a14:hiddenFill>
            </a:ext>
          </a:extLst>
        </p:spPr>
      </p:pic>
      <p:cxnSp>
        <p:nvCxnSpPr>
          <p:cNvPr id="5139" name="Straight Connector 5138">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124" name="Picture 4" descr="Forms response chart. Question title: I understand what teachers expect from me in class. Number of responses: 9 responses.">
            <a:extLst>
              <a:ext uri="{FF2B5EF4-FFF2-40B4-BE49-F238E27FC236}">
                <a16:creationId xmlns:a16="http://schemas.microsoft.com/office/drawing/2014/main" id="{7EB4685F-5DF0-D5D3-2F48-4EC42A4547F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316" y="1164083"/>
            <a:ext cx="5341140" cy="2243278"/>
          </a:xfrm>
          <a:prstGeom prst="rect">
            <a:avLst/>
          </a:prstGeom>
          <a:noFill/>
          <a:extLst>
            <a:ext uri="{909E8E84-426E-40DD-AFC4-6F175D3DCCD1}">
              <a14:hiddenFill xmlns:a14="http://schemas.microsoft.com/office/drawing/2010/main">
                <a:solidFill>
                  <a:srgbClr val="FFFFFF"/>
                </a:solidFill>
              </a14:hiddenFill>
            </a:ext>
          </a:extLst>
        </p:spPr>
      </p:pic>
      <p:cxnSp>
        <p:nvCxnSpPr>
          <p:cNvPr id="5141" name="Straight Connector 5140">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291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1DAE-A3E7-EA47-9EFC-DE37477C60D3}"/>
              </a:ext>
            </a:extLst>
          </p:cNvPr>
          <p:cNvSpPr>
            <a:spLocks noGrp="1"/>
          </p:cNvSpPr>
          <p:nvPr>
            <p:ph type="title"/>
          </p:nvPr>
        </p:nvSpPr>
        <p:spPr>
          <a:xfrm>
            <a:off x="1024128" y="585216"/>
            <a:ext cx="9720072" cy="1499616"/>
          </a:xfrm>
        </p:spPr>
        <p:txBody>
          <a:bodyPr>
            <a:normAutofit/>
          </a:bodyPr>
          <a:lstStyle/>
          <a:p>
            <a:r>
              <a:rPr lang="en-US" dirty="0"/>
              <a:t>Interpretations </a:t>
            </a:r>
          </a:p>
        </p:txBody>
      </p:sp>
      <p:graphicFrame>
        <p:nvGraphicFramePr>
          <p:cNvPr id="5" name="Content Placeholder 2">
            <a:extLst>
              <a:ext uri="{FF2B5EF4-FFF2-40B4-BE49-F238E27FC236}">
                <a16:creationId xmlns:a16="http://schemas.microsoft.com/office/drawing/2014/main" id="{F34CC21D-21B2-ED85-E80D-905FB9F5F5AC}"/>
              </a:ext>
            </a:extLst>
          </p:cNvPr>
          <p:cNvGraphicFramePr>
            <a:graphicFrameLocks noGrp="1"/>
          </p:cNvGraphicFramePr>
          <p:nvPr>
            <p:ph idx="1"/>
            <p:extLst>
              <p:ext uri="{D42A27DB-BD31-4B8C-83A1-F6EECF244321}">
                <p14:modId xmlns:p14="http://schemas.microsoft.com/office/powerpoint/2010/main" val="1668416314"/>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7249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1FA5B-FE16-CAC2-7BEE-5862CB894843}"/>
              </a:ext>
            </a:extLst>
          </p:cNvPr>
          <p:cNvSpPr>
            <a:spLocks noGrp="1"/>
          </p:cNvSpPr>
          <p:nvPr>
            <p:ph type="title"/>
          </p:nvPr>
        </p:nvSpPr>
        <p:spPr>
          <a:xfrm>
            <a:off x="1024128" y="585216"/>
            <a:ext cx="9720072" cy="1499616"/>
          </a:xfrm>
        </p:spPr>
        <p:txBody>
          <a:bodyPr>
            <a:normAutofit/>
          </a:bodyPr>
          <a:lstStyle/>
          <a:p>
            <a:r>
              <a:rPr lang="en-US" dirty="0"/>
              <a:t>Recommendations </a:t>
            </a:r>
          </a:p>
        </p:txBody>
      </p:sp>
      <p:graphicFrame>
        <p:nvGraphicFramePr>
          <p:cNvPr id="5" name="Content Placeholder 2">
            <a:extLst>
              <a:ext uri="{FF2B5EF4-FFF2-40B4-BE49-F238E27FC236}">
                <a16:creationId xmlns:a16="http://schemas.microsoft.com/office/drawing/2014/main" id="{755BAA82-4C78-6173-90E7-86FB63E0A641}"/>
              </a:ext>
            </a:extLst>
          </p:cNvPr>
          <p:cNvGraphicFramePr>
            <a:graphicFrameLocks noGrp="1"/>
          </p:cNvGraphicFramePr>
          <p:nvPr>
            <p:ph idx="1"/>
            <p:extLst>
              <p:ext uri="{D42A27DB-BD31-4B8C-83A1-F6EECF244321}">
                <p14:modId xmlns:p14="http://schemas.microsoft.com/office/powerpoint/2010/main" val="371586875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6485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668F-A44F-E249-4926-AB301DD0F245}"/>
              </a:ext>
            </a:extLst>
          </p:cNvPr>
          <p:cNvSpPr>
            <a:spLocks noGrp="1"/>
          </p:cNvSpPr>
          <p:nvPr>
            <p:ph type="title"/>
          </p:nvPr>
        </p:nvSpPr>
        <p:spPr/>
        <p:txBody>
          <a:bodyPr/>
          <a:lstStyle/>
          <a:p>
            <a:r>
              <a:rPr lang="en-US" dirty="0"/>
              <a:t>interventions</a:t>
            </a:r>
          </a:p>
        </p:txBody>
      </p:sp>
      <p:sp>
        <p:nvSpPr>
          <p:cNvPr id="3" name="Content Placeholder 2">
            <a:extLst>
              <a:ext uri="{FF2B5EF4-FFF2-40B4-BE49-F238E27FC236}">
                <a16:creationId xmlns:a16="http://schemas.microsoft.com/office/drawing/2014/main" id="{D2705B50-6291-B0EF-28A2-91A746D9CF3A}"/>
              </a:ext>
            </a:extLst>
          </p:cNvPr>
          <p:cNvSpPr>
            <a:spLocks noGrp="1"/>
          </p:cNvSpPr>
          <p:nvPr>
            <p:ph sz="half" idx="1"/>
          </p:nvPr>
        </p:nvSpPr>
        <p:spPr>
          <a:xfrm>
            <a:off x="1024127" y="1811867"/>
            <a:ext cx="4754880" cy="4497493"/>
          </a:xfrm>
        </p:spPr>
        <p:txBody>
          <a:bodyPr>
            <a:normAutofit lnSpcReduction="10000"/>
          </a:bodyPr>
          <a:lstStyle/>
          <a:p>
            <a:pPr marL="0" indent="0" algn="ctr">
              <a:buNone/>
            </a:pPr>
            <a:r>
              <a:rPr lang="en-US" b="1" dirty="0"/>
              <a:t>Direct student services </a:t>
            </a:r>
          </a:p>
          <a:p>
            <a:pPr lvl="1">
              <a:buFont typeface="Wingdings" pitchFamily="2" charset="2"/>
              <a:buChar char="v"/>
            </a:pPr>
            <a:r>
              <a:rPr lang="en-US" dirty="0"/>
              <a:t> Evidence based cognitive behavioral counseling in small groups or individually (Kaffenberger &amp; O’Rorke-</a:t>
            </a:r>
            <a:r>
              <a:rPr lang="en-US" dirty="0" err="1"/>
              <a:t>Trigiani</a:t>
            </a:r>
            <a:r>
              <a:rPr lang="en-US" dirty="0"/>
              <a:t>, 2013).</a:t>
            </a:r>
          </a:p>
          <a:p>
            <a:pPr lvl="2">
              <a:buFont typeface="Wingdings" pitchFamily="2" charset="2"/>
              <a:buChar char="v"/>
            </a:pPr>
            <a:r>
              <a:rPr lang="en-US" dirty="0"/>
              <a:t> Using coping skill games to teach self-regulation skills</a:t>
            </a:r>
          </a:p>
          <a:p>
            <a:pPr lvl="2">
              <a:buFont typeface="Wingdings" pitchFamily="2" charset="2"/>
              <a:buChar char="v"/>
            </a:pPr>
            <a:r>
              <a:rPr lang="en-US" dirty="0"/>
              <a:t> “I Can Program”</a:t>
            </a:r>
          </a:p>
          <a:p>
            <a:pPr lvl="1">
              <a:buFont typeface="Wingdings" pitchFamily="2" charset="2"/>
              <a:buChar char="v"/>
            </a:pPr>
            <a:r>
              <a:rPr lang="en-US" dirty="0"/>
              <a:t> Study Skills Group (Brannigan, 2006).</a:t>
            </a:r>
          </a:p>
          <a:p>
            <a:pPr lvl="2">
              <a:buFont typeface="Wingdings" pitchFamily="2" charset="2"/>
              <a:buChar char="v"/>
            </a:pPr>
            <a:r>
              <a:rPr lang="en-US" dirty="0"/>
              <a:t> A 16-week group help for screened students</a:t>
            </a:r>
          </a:p>
          <a:p>
            <a:pPr lvl="2">
              <a:buFont typeface="Wingdings" pitchFamily="2" charset="2"/>
              <a:buChar char="v"/>
            </a:pPr>
            <a:r>
              <a:rPr lang="en-US" dirty="0"/>
              <a:t> Asking for recommendations for students struggling with test taking </a:t>
            </a:r>
          </a:p>
          <a:p>
            <a:pPr lvl="2">
              <a:buFont typeface="Wingdings" pitchFamily="2" charset="2"/>
              <a:buChar char="v"/>
            </a:pPr>
            <a:r>
              <a:rPr lang="en-US" dirty="0"/>
              <a:t> This group includes topics such as time management skills, and individual improvement plans</a:t>
            </a:r>
          </a:p>
          <a:p>
            <a:pPr lvl="1">
              <a:buFont typeface="Wingdings" pitchFamily="2" charset="2"/>
              <a:buChar char="v"/>
            </a:pPr>
            <a:r>
              <a:rPr lang="en-US" dirty="0"/>
              <a:t> Mentoring Program (</a:t>
            </a:r>
            <a:r>
              <a:rPr lang="en-US" dirty="0" err="1"/>
              <a:t>Osiname</a:t>
            </a:r>
            <a:r>
              <a:rPr lang="en-US" dirty="0"/>
              <a:t>, 2014)</a:t>
            </a:r>
          </a:p>
          <a:p>
            <a:pPr lvl="2">
              <a:buFont typeface="Wingdings" pitchFamily="2" charset="2"/>
              <a:buChar char="v"/>
            </a:pPr>
            <a:r>
              <a:rPr lang="en-US" dirty="0"/>
              <a:t> Builds leadership capabilities in mentors and mentees</a:t>
            </a:r>
          </a:p>
          <a:p>
            <a:pPr lvl="2">
              <a:buFont typeface="Wingdings" pitchFamily="2" charset="2"/>
              <a:buChar char="v"/>
            </a:pPr>
            <a:r>
              <a:rPr lang="en-US" dirty="0"/>
              <a:t> If students participate in making their own decisions it increases their participation in growth and development</a:t>
            </a:r>
          </a:p>
          <a:p>
            <a:pPr lvl="2">
              <a:buFont typeface="Wingdings" pitchFamily="2" charset="2"/>
              <a:buChar char="v"/>
            </a:pPr>
            <a:r>
              <a:rPr lang="en-US" dirty="0"/>
              <a:t>Adolescents feel empowered and develop leadership skills </a:t>
            </a:r>
          </a:p>
        </p:txBody>
      </p:sp>
      <p:sp>
        <p:nvSpPr>
          <p:cNvPr id="4" name="Content Placeholder 3">
            <a:extLst>
              <a:ext uri="{FF2B5EF4-FFF2-40B4-BE49-F238E27FC236}">
                <a16:creationId xmlns:a16="http://schemas.microsoft.com/office/drawing/2014/main" id="{444691D1-1F6B-D129-E28B-B513700EACA3}"/>
              </a:ext>
            </a:extLst>
          </p:cNvPr>
          <p:cNvSpPr>
            <a:spLocks noGrp="1"/>
          </p:cNvSpPr>
          <p:nvPr>
            <p:ph sz="half" idx="2"/>
          </p:nvPr>
        </p:nvSpPr>
        <p:spPr>
          <a:xfrm>
            <a:off x="5989320" y="1811867"/>
            <a:ext cx="4754880" cy="4497493"/>
          </a:xfrm>
        </p:spPr>
        <p:txBody>
          <a:bodyPr>
            <a:normAutofit lnSpcReduction="10000"/>
          </a:bodyPr>
          <a:lstStyle/>
          <a:p>
            <a:pPr marL="0" indent="0" algn="ctr">
              <a:buNone/>
            </a:pPr>
            <a:r>
              <a:rPr lang="en-US" b="1" dirty="0"/>
              <a:t>Indirect student services </a:t>
            </a:r>
          </a:p>
          <a:p>
            <a:pPr lvl="1">
              <a:buFont typeface="Wingdings" pitchFamily="2" charset="2"/>
              <a:buChar char="v"/>
            </a:pPr>
            <a:r>
              <a:rPr lang="en-US" dirty="0"/>
              <a:t> Parent collaboration </a:t>
            </a:r>
          </a:p>
          <a:p>
            <a:pPr lvl="2">
              <a:buFont typeface="Wingdings" pitchFamily="2" charset="2"/>
              <a:buChar char="v"/>
            </a:pPr>
            <a:r>
              <a:rPr lang="en-US" dirty="0"/>
              <a:t> School counselor can meet with students’ parents to discuss potential at home </a:t>
            </a:r>
            <a:r>
              <a:rPr lang="en-US" dirty="0" err="1"/>
              <a:t>strageties</a:t>
            </a:r>
            <a:r>
              <a:rPr lang="en-US" dirty="0"/>
              <a:t> to better assist their </a:t>
            </a:r>
            <a:r>
              <a:rPr lang="en-US" dirty="0" err="1"/>
              <a:t>childten</a:t>
            </a:r>
            <a:r>
              <a:rPr lang="en-US" dirty="0"/>
              <a:t> </a:t>
            </a:r>
          </a:p>
          <a:p>
            <a:pPr lvl="1">
              <a:buFont typeface="Wingdings" pitchFamily="2" charset="2"/>
              <a:buChar char="v"/>
            </a:pPr>
            <a:r>
              <a:rPr lang="en-US" dirty="0"/>
              <a:t> Referral to outside resources </a:t>
            </a:r>
          </a:p>
          <a:p>
            <a:pPr lvl="2">
              <a:buFont typeface="Wingdings" pitchFamily="2" charset="2"/>
              <a:buChar char="v"/>
            </a:pPr>
            <a:r>
              <a:rPr lang="en-US" dirty="0"/>
              <a:t> Community resources can be utilized (community mental health centers, youth and family services, support groups) to promote mental wellbeing for students. </a:t>
            </a:r>
          </a:p>
          <a:p>
            <a:pPr lvl="1">
              <a:buFont typeface="Wingdings" pitchFamily="2" charset="2"/>
              <a:buChar char="v"/>
            </a:pPr>
            <a:r>
              <a:rPr lang="en-US" dirty="0"/>
              <a:t> Outside tutoring services</a:t>
            </a:r>
          </a:p>
          <a:p>
            <a:pPr lvl="2">
              <a:buFont typeface="Wingdings" pitchFamily="2" charset="2"/>
              <a:buChar char="v"/>
            </a:pPr>
            <a:r>
              <a:rPr lang="en-US" dirty="0"/>
              <a:t> Sylvan Learning </a:t>
            </a:r>
          </a:p>
          <a:p>
            <a:pPr lvl="2">
              <a:buFont typeface="Wingdings" pitchFamily="2" charset="2"/>
              <a:buChar char="v"/>
            </a:pPr>
            <a:r>
              <a:rPr lang="en-US" dirty="0"/>
              <a:t> Khan Academy </a:t>
            </a:r>
          </a:p>
          <a:p>
            <a:pPr lvl="2">
              <a:buFont typeface="Wingdings" pitchFamily="2" charset="2"/>
              <a:buChar char="v"/>
            </a:pPr>
            <a:r>
              <a:rPr lang="en-US" dirty="0"/>
              <a:t> Local libraries </a:t>
            </a:r>
          </a:p>
          <a:p>
            <a:pPr lvl="2">
              <a:buFont typeface="Wingdings" pitchFamily="2" charset="2"/>
              <a:buChar char="v"/>
            </a:pPr>
            <a:r>
              <a:rPr lang="en-US" dirty="0"/>
              <a:t> These can be utilized to promote academic wellbeing for the students </a:t>
            </a:r>
          </a:p>
        </p:txBody>
      </p:sp>
    </p:spTree>
    <p:extLst>
      <p:ext uri="{BB962C8B-B14F-4D97-AF65-F5344CB8AC3E}">
        <p14:creationId xmlns:p14="http://schemas.microsoft.com/office/powerpoint/2010/main" val="3129159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0890400-BB8B-4A44-AB63-65C7CA223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3BEDC-5A57-4B71-510C-412B9B7EEFD0}"/>
              </a:ext>
            </a:extLst>
          </p:cNvPr>
          <p:cNvSpPr>
            <a:spLocks noGrp="1"/>
          </p:cNvSpPr>
          <p:nvPr>
            <p:ph type="title"/>
          </p:nvPr>
        </p:nvSpPr>
        <p:spPr>
          <a:xfrm>
            <a:off x="964788" y="804333"/>
            <a:ext cx="3391900" cy="5249334"/>
          </a:xfrm>
        </p:spPr>
        <p:txBody>
          <a:bodyPr>
            <a:normAutofit/>
          </a:bodyPr>
          <a:lstStyle/>
          <a:p>
            <a:pPr algn="r"/>
            <a:r>
              <a:rPr lang="en-US" dirty="0"/>
              <a:t>Systemic focus</a:t>
            </a:r>
            <a:endParaRPr lang="en-US"/>
          </a:p>
        </p:txBody>
      </p:sp>
      <p:cxnSp>
        <p:nvCxnSpPr>
          <p:cNvPr id="19" name="Straight Connector 18">
            <a:extLst>
              <a:ext uri="{FF2B5EF4-FFF2-40B4-BE49-F238E27FC236}">
                <a16:creationId xmlns:a16="http://schemas.microsoft.com/office/drawing/2014/main" id="{4D39B797-CDC6-4529-8A36-9CBFC98163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77597"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BB2126-03E4-A28E-D58A-5930E6C9A1D8}"/>
              </a:ext>
            </a:extLst>
          </p:cNvPr>
          <p:cNvSpPr>
            <a:spLocks noGrp="1"/>
          </p:cNvSpPr>
          <p:nvPr>
            <p:ph idx="1"/>
          </p:nvPr>
        </p:nvSpPr>
        <p:spPr>
          <a:xfrm>
            <a:off x="4999330" y="804333"/>
            <a:ext cx="6257721" cy="5249334"/>
          </a:xfrm>
        </p:spPr>
        <p:txBody>
          <a:bodyPr anchor="ctr">
            <a:normAutofit/>
          </a:bodyPr>
          <a:lstStyle/>
          <a:p>
            <a:pPr marL="0" indent="0" algn="ctr">
              <a:buNone/>
            </a:pPr>
            <a:r>
              <a:rPr lang="en-US" b="1" dirty="0"/>
              <a:t>Policies of practices that could create inequities to proposed interventions</a:t>
            </a:r>
          </a:p>
          <a:p>
            <a:pPr marL="0" indent="0" algn="ctr">
              <a:buNone/>
            </a:pPr>
            <a:endParaRPr lang="en-US" b="1" dirty="0"/>
          </a:p>
          <a:p>
            <a:pPr lvl="1">
              <a:buFont typeface="Wingdings" pitchFamily="2" charset="2"/>
              <a:buChar char="v"/>
            </a:pPr>
            <a:r>
              <a:rPr lang="en-US" dirty="0"/>
              <a:t> Parent and/or guardian engagement barriers</a:t>
            </a:r>
          </a:p>
          <a:p>
            <a:pPr lvl="2">
              <a:buFont typeface="Wingdings" pitchFamily="2" charset="2"/>
              <a:buChar char="v"/>
            </a:pPr>
            <a:r>
              <a:rPr lang="en-US" dirty="0"/>
              <a:t> Often these practices favor English-speaking families </a:t>
            </a:r>
          </a:p>
          <a:p>
            <a:pPr lvl="2">
              <a:buFont typeface="Wingdings" pitchFamily="2" charset="2"/>
              <a:buChar char="v"/>
            </a:pPr>
            <a:r>
              <a:rPr lang="en-US" dirty="0"/>
              <a:t> Some guardians may not understand how or have time to access available services </a:t>
            </a:r>
          </a:p>
          <a:p>
            <a:pPr lvl="2">
              <a:buFont typeface="Wingdings" pitchFamily="2" charset="2"/>
              <a:buChar char="v"/>
            </a:pPr>
            <a:r>
              <a:rPr lang="en-US" dirty="0"/>
              <a:t> Solutions </a:t>
            </a:r>
          </a:p>
          <a:p>
            <a:pPr lvl="3">
              <a:buFont typeface="Wingdings" pitchFamily="2" charset="2"/>
              <a:buChar char="v"/>
            </a:pPr>
            <a:r>
              <a:rPr lang="en-US" dirty="0"/>
              <a:t> Having access to multilingual communication or flexible meeting formats. This can include a virtual meeting or translator</a:t>
            </a:r>
          </a:p>
          <a:p>
            <a:pPr lvl="1">
              <a:buFont typeface="Wingdings" pitchFamily="2" charset="2"/>
              <a:buChar char="v"/>
            </a:pPr>
            <a:r>
              <a:rPr lang="en-US" dirty="0"/>
              <a:t> Insufficient mental health staffing </a:t>
            </a:r>
          </a:p>
          <a:p>
            <a:pPr lvl="2">
              <a:buFont typeface="Wingdings" pitchFamily="2" charset="2"/>
              <a:buChar char="v"/>
            </a:pPr>
            <a:r>
              <a:rPr lang="en-US" dirty="0"/>
              <a:t> Often, there is one school counselor per school. This can create issues of not being able to reach and assist every student in need. This can cause issues in the timeliness that we are able to assist these students </a:t>
            </a:r>
          </a:p>
          <a:p>
            <a:pPr lvl="2">
              <a:buFont typeface="Wingdings" pitchFamily="2" charset="2"/>
              <a:buChar char="v"/>
            </a:pPr>
            <a:r>
              <a:rPr lang="en-US" dirty="0"/>
              <a:t> Solutions </a:t>
            </a:r>
          </a:p>
          <a:p>
            <a:pPr lvl="3">
              <a:buFont typeface="Wingdings" pitchFamily="2" charset="2"/>
              <a:buChar char="v"/>
            </a:pPr>
            <a:r>
              <a:rPr lang="en-US" dirty="0"/>
              <a:t> Advocacy for increased funding in order to hire more counselors or school </a:t>
            </a:r>
          </a:p>
          <a:p>
            <a:pPr lvl="3">
              <a:buFont typeface="Wingdings" pitchFamily="2" charset="2"/>
              <a:buChar char="v"/>
            </a:pPr>
            <a:r>
              <a:rPr lang="en-US" dirty="0"/>
              <a:t> Raising money as a school for this cause </a:t>
            </a:r>
          </a:p>
        </p:txBody>
      </p:sp>
    </p:spTree>
    <p:extLst>
      <p:ext uri="{BB962C8B-B14F-4D97-AF65-F5344CB8AC3E}">
        <p14:creationId xmlns:p14="http://schemas.microsoft.com/office/powerpoint/2010/main" val="3082163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2DC26D-8B9B-4CC1-B3CC-D3EA0FB16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itting around a table with a paper&#10;&#10;AI-generated content may be incorrect.">
            <a:extLst>
              <a:ext uri="{FF2B5EF4-FFF2-40B4-BE49-F238E27FC236}">
                <a16:creationId xmlns:a16="http://schemas.microsoft.com/office/drawing/2014/main" id="{7F593A46-09D3-BD76-04DD-FBB2309D75D2}"/>
              </a:ext>
            </a:extLst>
          </p:cNvPr>
          <p:cNvPicPr>
            <a:picLocks noChangeAspect="1"/>
          </p:cNvPicPr>
          <p:nvPr/>
        </p:nvPicPr>
        <p:blipFill>
          <a:blip r:embed="rId2">
            <a:duotone>
              <a:schemeClr val="bg2">
                <a:shade val="45000"/>
                <a:satMod val="135000"/>
              </a:schemeClr>
              <a:prstClr val="white"/>
            </a:duotone>
            <a:alphaModFix amt="35000"/>
          </a:blip>
          <a:srcRect l="25"/>
          <a:stretch/>
        </p:blipFill>
        <p:spPr>
          <a:xfrm>
            <a:off x="20" y="-1"/>
            <a:ext cx="12188932" cy="6858000"/>
          </a:xfrm>
          <a:prstGeom prst="rect">
            <a:avLst/>
          </a:prstGeom>
        </p:spPr>
      </p:pic>
      <p:sp>
        <p:nvSpPr>
          <p:cNvPr id="2" name="Title 1">
            <a:extLst>
              <a:ext uri="{FF2B5EF4-FFF2-40B4-BE49-F238E27FC236}">
                <a16:creationId xmlns:a16="http://schemas.microsoft.com/office/drawing/2014/main" id="{8C89C87E-A32D-8730-F513-9FF25DCB7976}"/>
              </a:ext>
            </a:extLst>
          </p:cNvPr>
          <p:cNvSpPr>
            <a:spLocks noGrp="1"/>
          </p:cNvSpPr>
          <p:nvPr>
            <p:ph type="title"/>
          </p:nvPr>
        </p:nvSpPr>
        <p:spPr>
          <a:xfrm>
            <a:off x="643467" y="643467"/>
            <a:ext cx="3684437" cy="5571066"/>
          </a:xfrm>
        </p:spPr>
        <p:txBody>
          <a:bodyPr>
            <a:normAutofit/>
          </a:bodyPr>
          <a:lstStyle/>
          <a:p>
            <a:pPr algn="r"/>
            <a:r>
              <a:rPr lang="en-US" dirty="0"/>
              <a:t>Implementation plan </a:t>
            </a:r>
            <a:endParaRPr lang="en-US"/>
          </a:p>
        </p:txBody>
      </p:sp>
      <p:cxnSp>
        <p:nvCxnSpPr>
          <p:cNvPr id="11" name="Straight Connector 10">
            <a:extLst>
              <a:ext uri="{FF2B5EF4-FFF2-40B4-BE49-F238E27FC236}">
                <a16:creationId xmlns:a16="http://schemas.microsoft.com/office/drawing/2014/main" id="{FBB7ADC3-53A0-44F2-914A-78CADAF334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45" y="1828800"/>
            <a:ext cx="0" cy="3200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8A33FFB-AD0C-8740-3D1D-31C9A6CC898F}"/>
              </a:ext>
            </a:extLst>
          </p:cNvPr>
          <p:cNvSpPr>
            <a:spLocks noGrp="1"/>
          </p:cNvSpPr>
          <p:nvPr>
            <p:ph idx="1"/>
          </p:nvPr>
        </p:nvSpPr>
        <p:spPr>
          <a:xfrm>
            <a:off x="4971371" y="643467"/>
            <a:ext cx="6574112" cy="5571066"/>
          </a:xfrm>
        </p:spPr>
        <p:txBody>
          <a:bodyPr anchor="ctr">
            <a:normAutofit/>
          </a:bodyPr>
          <a:lstStyle/>
          <a:p>
            <a:r>
              <a:rPr lang="en-US" dirty="0"/>
              <a:t>Goal of the plan </a:t>
            </a:r>
          </a:p>
          <a:p>
            <a:pPr lvl="1"/>
            <a:r>
              <a:rPr lang="en-US" dirty="0"/>
              <a:t> Student improvement in academic success, career awareness and social/emotional wellbeing</a:t>
            </a:r>
          </a:p>
          <a:p>
            <a:r>
              <a:rPr lang="en-US" dirty="0"/>
              <a:t>Academics</a:t>
            </a:r>
          </a:p>
          <a:p>
            <a:pPr lvl="1"/>
            <a:r>
              <a:rPr lang="en-US" dirty="0"/>
              <a:t> Objective is to increase student achievement and motivation through learning of SMART goal setting and study/time-management skills</a:t>
            </a:r>
          </a:p>
          <a:p>
            <a:pPr lvl="1"/>
            <a:r>
              <a:rPr lang="en-US" dirty="0"/>
              <a:t>Interventions include </a:t>
            </a:r>
          </a:p>
          <a:p>
            <a:pPr lvl="2"/>
            <a:r>
              <a:rPr lang="en-US" dirty="0"/>
              <a:t> Classroom guidance lessons on SMART goals and organization </a:t>
            </a:r>
          </a:p>
          <a:p>
            <a:pPr lvl="2"/>
            <a:r>
              <a:rPr lang="en-US" dirty="0"/>
              <a:t> Individual sessions with students to review grades and track progress </a:t>
            </a:r>
          </a:p>
          <a:p>
            <a:pPr lvl="2"/>
            <a:r>
              <a:rPr lang="en-US" dirty="0"/>
              <a:t> Peer mentoring program </a:t>
            </a:r>
          </a:p>
          <a:p>
            <a:r>
              <a:rPr lang="en-US" dirty="0"/>
              <a:t>Career</a:t>
            </a:r>
          </a:p>
          <a:p>
            <a:pPr lvl="1"/>
            <a:r>
              <a:rPr lang="en-US" dirty="0"/>
              <a:t> Objective is to expand students’ awareness in potential career or postsecondary options </a:t>
            </a:r>
          </a:p>
          <a:p>
            <a:pPr lvl="1"/>
            <a:r>
              <a:rPr lang="en-US" dirty="0"/>
              <a:t> Interventions include </a:t>
            </a:r>
          </a:p>
          <a:p>
            <a:pPr lvl="2"/>
            <a:r>
              <a:rPr lang="en-US" dirty="0"/>
              <a:t> Classroom exploration in the O*NET Online website </a:t>
            </a:r>
          </a:p>
          <a:p>
            <a:pPr lvl="2"/>
            <a:r>
              <a:rPr lang="en-US" dirty="0"/>
              <a:t>Events which local guest speakers come to inform the students on potential careers </a:t>
            </a:r>
          </a:p>
          <a:p>
            <a:pPr lvl="2"/>
            <a:r>
              <a:rPr lang="en-US" dirty="0"/>
              <a:t>Small group career interest inventories </a:t>
            </a:r>
          </a:p>
        </p:txBody>
      </p:sp>
    </p:spTree>
    <p:extLst>
      <p:ext uri="{BB962C8B-B14F-4D97-AF65-F5344CB8AC3E}">
        <p14:creationId xmlns:p14="http://schemas.microsoft.com/office/powerpoint/2010/main" val="5267412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91C28-8955-2849-07B0-BD9C781F4DF9}"/>
              </a:ext>
            </a:extLst>
          </p:cNvPr>
          <p:cNvSpPr>
            <a:spLocks noGrp="1"/>
          </p:cNvSpPr>
          <p:nvPr>
            <p:ph type="title"/>
          </p:nvPr>
        </p:nvSpPr>
        <p:spPr/>
        <p:txBody>
          <a:bodyPr/>
          <a:lstStyle/>
          <a:p>
            <a:r>
              <a:rPr lang="en-US" dirty="0"/>
              <a:t>Implementation plan </a:t>
            </a:r>
          </a:p>
        </p:txBody>
      </p:sp>
      <p:sp>
        <p:nvSpPr>
          <p:cNvPr id="3" name="Content Placeholder 2">
            <a:extLst>
              <a:ext uri="{FF2B5EF4-FFF2-40B4-BE49-F238E27FC236}">
                <a16:creationId xmlns:a16="http://schemas.microsoft.com/office/drawing/2014/main" id="{4DB165A8-C905-2A71-654D-D9964A2E0BDF}"/>
              </a:ext>
            </a:extLst>
          </p:cNvPr>
          <p:cNvSpPr>
            <a:spLocks noGrp="1"/>
          </p:cNvSpPr>
          <p:nvPr>
            <p:ph idx="1"/>
          </p:nvPr>
        </p:nvSpPr>
        <p:spPr/>
        <p:txBody>
          <a:bodyPr/>
          <a:lstStyle/>
          <a:p>
            <a:r>
              <a:rPr lang="en-US" dirty="0"/>
              <a:t>Social and Emotional</a:t>
            </a:r>
          </a:p>
          <a:p>
            <a:pPr lvl="1"/>
            <a:r>
              <a:rPr lang="en-US" dirty="0"/>
              <a:t> Objective is to help students improve on emotional regulation skills and peer relationships </a:t>
            </a:r>
          </a:p>
          <a:p>
            <a:pPr lvl="1"/>
            <a:r>
              <a:rPr lang="en-US" dirty="0"/>
              <a:t>Interventions include </a:t>
            </a:r>
          </a:p>
          <a:p>
            <a:pPr lvl="2"/>
            <a:r>
              <a:rPr lang="en-US" dirty="0"/>
              <a:t> Classroom guidance curriculum lessons on topics such as anxiety management, anger management and conflict resolution</a:t>
            </a:r>
          </a:p>
          <a:p>
            <a:pPr lvl="2"/>
            <a:r>
              <a:rPr lang="en-US" dirty="0"/>
              <a:t> Small group lessons for students struggling with a specific issue (grief, family stress </a:t>
            </a:r>
            <a:r>
              <a:rPr lang="en-US" dirty="0" err="1"/>
              <a:t>etc</a:t>
            </a:r>
            <a:r>
              <a:rPr lang="en-US" dirty="0"/>
              <a:t>)</a:t>
            </a:r>
          </a:p>
          <a:p>
            <a:r>
              <a:rPr lang="en-US" dirty="0"/>
              <a:t>Monitoring Progress </a:t>
            </a:r>
          </a:p>
          <a:p>
            <a:pPr lvl="1"/>
            <a:r>
              <a:rPr lang="en-US" dirty="0"/>
              <a:t> There will be monthly data reviews on students' academic success and behavior changes. This data will be documented and placed into the annual report. </a:t>
            </a:r>
          </a:p>
          <a:p>
            <a:pPr lvl="1"/>
            <a:r>
              <a:rPr lang="en-US" dirty="0"/>
              <a:t> Participation will be documented and placed into an annual report. Documentation will include ASCA mindset and behavior changes as well as the final data</a:t>
            </a:r>
          </a:p>
          <a:p>
            <a:pPr lvl="1"/>
            <a:r>
              <a:rPr lang="en-US" dirty="0"/>
              <a:t> Both families of students and staff at the school will remain in contact about student success from quarterly newsletters and an end of year report </a:t>
            </a:r>
          </a:p>
        </p:txBody>
      </p:sp>
    </p:spTree>
    <p:extLst>
      <p:ext uri="{BB962C8B-B14F-4D97-AF65-F5344CB8AC3E}">
        <p14:creationId xmlns:p14="http://schemas.microsoft.com/office/powerpoint/2010/main" val="3775305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B512-0907-9133-FB2D-F5009FAEE4CB}"/>
              </a:ext>
            </a:extLst>
          </p:cNvPr>
          <p:cNvSpPr>
            <a:spLocks noGrp="1"/>
          </p:cNvSpPr>
          <p:nvPr>
            <p:ph type="title"/>
          </p:nvPr>
        </p:nvSpPr>
        <p:spPr/>
        <p:txBody>
          <a:bodyPr/>
          <a:lstStyle/>
          <a:p>
            <a:r>
              <a:rPr lang="en-US" dirty="0"/>
              <a:t>Asca mindsets and behaviors</a:t>
            </a:r>
          </a:p>
        </p:txBody>
      </p:sp>
      <p:graphicFrame>
        <p:nvGraphicFramePr>
          <p:cNvPr id="5" name="Content Placeholder 2">
            <a:extLst>
              <a:ext uri="{FF2B5EF4-FFF2-40B4-BE49-F238E27FC236}">
                <a16:creationId xmlns:a16="http://schemas.microsoft.com/office/drawing/2014/main" id="{46FA46FB-B705-C9D1-6491-6593F88CCA13}"/>
              </a:ext>
            </a:extLst>
          </p:cNvPr>
          <p:cNvGraphicFramePr>
            <a:graphicFrameLocks noGrp="1"/>
          </p:cNvGraphicFramePr>
          <p:nvPr>
            <p:ph idx="1"/>
            <p:extLst>
              <p:ext uri="{D42A27DB-BD31-4B8C-83A1-F6EECF244321}">
                <p14:modId xmlns:p14="http://schemas.microsoft.com/office/powerpoint/2010/main" val="1830280387"/>
              </p:ext>
            </p:extLst>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6502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EAA0A-6E9A-54F7-327B-8425EE7352EF}"/>
              </a:ext>
            </a:extLst>
          </p:cNvPr>
          <p:cNvSpPr>
            <a:spLocks noGrp="1"/>
          </p:cNvSpPr>
          <p:nvPr>
            <p:ph type="title"/>
          </p:nvPr>
        </p:nvSpPr>
        <p:spPr>
          <a:xfrm>
            <a:off x="1024128" y="585216"/>
            <a:ext cx="9720072" cy="1499616"/>
          </a:xfrm>
        </p:spPr>
        <p:txBody>
          <a:bodyPr>
            <a:normAutofit/>
          </a:bodyPr>
          <a:lstStyle/>
          <a:p>
            <a:r>
              <a:rPr lang="en-US"/>
              <a:t>Communicating impact and effectiveness</a:t>
            </a:r>
            <a:endParaRPr lang="en-US" dirty="0"/>
          </a:p>
        </p:txBody>
      </p:sp>
      <p:graphicFrame>
        <p:nvGraphicFramePr>
          <p:cNvPr id="11" name="Content Placeholder 2">
            <a:extLst>
              <a:ext uri="{FF2B5EF4-FFF2-40B4-BE49-F238E27FC236}">
                <a16:creationId xmlns:a16="http://schemas.microsoft.com/office/drawing/2014/main" id="{1A410B40-69A7-651E-90FB-E21CBB7F1369}"/>
              </a:ext>
            </a:extLst>
          </p:cNvPr>
          <p:cNvGraphicFramePr>
            <a:graphicFrameLocks noGrp="1"/>
          </p:cNvGraphicFramePr>
          <p:nvPr>
            <p:ph idx="1"/>
            <p:extLst>
              <p:ext uri="{D42A27DB-BD31-4B8C-83A1-F6EECF244321}">
                <p14:modId xmlns:p14="http://schemas.microsoft.com/office/powerpoint/2010/main" val="2401218402"/>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6685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4F67-665B-16DC-669E-D20DC06F84A8}"/>
              </a:ext>
            </a:extLst>
          </p:cNvPr>
          <p:cNvSpPr>
            <a:spLocks noGrp="1"/>
          </p:cNvSpPr>
          <p:nvPr>
            <p:ph type="title"/>
          </p:nvPr>
        </p:nvSpPr>
        <p:spPr/>
        <p:txBody>
          <a:bodyPr/>
          <a:lstStyle/>
          <a:p>
            <a:r>
              <a:rPr lang="en-US" dirty="0"/>
              <a:t>Advocate for programs and students </a:t>
            </a:r>
          </a:p>
        </p:txBody>
      </p:sp>
      <p:graphicFrame>
        <p:nvGraphicFramePr>
          <p:cNvPr id="4" name="Content Placeholder 3">
            <a:extLst>
              <a:ext uri="{FF2B5EF4-FFF2-40B4-BE49-F238E27FC236}">
                <a16:creationId xmlns:a16="http://schemas.microsoft.com/office/drawing/2014/main" id="{C8D661EC-6A21-BF52-AB2A-1D625D99E1E8}"/>
              </a:ext>
            </a:extLst>
          </p:cNvPr>
          <p:cNvGraphicFramePr>
            <a:graphicFrameLocks noGrp="1"/>
          </p:cNvGraphicFramePr>
          <p:nvPr>
            <p:ph idx="1"/>
            <p:extLst>
              <p:ext uri="{D42A27DB-BD31-4B8C-83A1-F6EECF244321}">
                <p14:modId xmlns:p14="http://schemas.microsoft.com/office/powerpoint/2010/main" val="1607865266"/>
              </p:ext>
            </p:extLst>
          </p:nvPr>
        </p:nvGraphicFramePr>
        <p:xfrm>
          <a:off x="1023938" y="1761070"/>
          <a:ext cx="9720262" cy="4754880"/>
        </p:xfrm>
        <a:graphic>
          <a:graphicData uri="http://schemas.openxmlformats.org/drawingml/2006/table">
            <a:tbl>
              <a:tblPr firstRow="1" bandRow="1">
                <a:tableStyleId>{5C22544A-7EE6-4342-B048-85BDC9FD1C3A}</a:tableStyleId>
              </a:tblPr>
              <a:tblGrid>
                <a:gridCol w="2447395">
                  <a:extLst>
                    <a:ext uri="{9D8B030D-6E8A-4147-A177-3AD203B41FA5}">
                      <a16:colId xmlns:a16="http://schemas.microsoft.com/office/drawing/2014/main" val="2140131559"/>
                    </a:ext>
                  </a:extLst>
                </a:gridCol>
                <a:gridCol w="7272867">
                  <a:extLst>
                    <a:ext uri="{9D8B030D-6E8A-4147-A177-3AD203B41FA5}">
                      <a16:colId xmlns:a16="http://schemas.microsoft.com/office/drawing/2014/main" val="3339720954"/>
                    </a:ext>
                  </a:extLst>
                </a:gridCol>
              </a:tblGrid>
              <a:tr h="370840">
                <a:tc>
                  <a:txBody>
                    <a:bodyPr/>
                    <a:lstStyle/>
                    <a:p>
                      <a:r>
                        <a:rPr lang="en-US" b="0" dirty="0"/>
                        <a:t>Design</a:t>
                      </a:r>
                    </a:p>
                  </a:txBody>
                  <a:tcPr/>
                </a:tc>
                <a:tc>
                  <a:txBody>
                    <a:bodyPr/>
                    <a:lstStyle/>
                    <a:p>
                      <a:r>
                        <a:rPr lang="en-US" b="0" dirty="0"/>
                        <a:t>The purpose of this survey is to assess the academic, career and social/emotional needs of 6</a:t>
                      </a:r>
                      <a:r>
                        <a:rPr lang="en-US" b="0" baseline="30000" dirty="0"/>
                        <a:t>th</a:t>
                      </a:r>
                      <a:r>
                        <a:rPr lang="en-US" b="0" dirty="0"/>
                        <a:t> grade students. This survey was administered to 9 students but can be used over a large group as well. </a:t>
                      </a:r>
                    </a:p>
                  </a:txBody>
                  <a:tcPr/>
                </a:tc>
                <a:extLst>
                  <a:ext uri="{0D108BD9-81ED-4DB2-BD59-A6C34878D82A}">
                    <a16:rowId xmlns:a16="http://schemas.microsoft.com/office/drawing/2014/main" val="3211460300"/>
                  </a:ext>
                </a:extLst>
              </a:tr>
              <a:tr h="370840">
                <a:tc>
                  <a:txBody>
                    <a:bodyPr/>
                    <a:lstStyle/>
                    <a:p>
                      <a:r>
                        <a:rPr lang="en-US" dirty="0"/>
                        <a:t>Ask</a:t>
                      </a:r>
                    </a:p>
                  </a:txBody>
                  <a:tcPr/>
                </a:tc>
                <a:tc>
                  <a:txBody>
                    <a:bodyPr/>
                    <a:lstStyle/>
                    <a:p>
                      <a:r>
                        <a:rPr lang="en-US" dirty="0"/>
                        <a:t>Data was collected over Google Forms. The link for the survey was sent out to students to complete anonymously. The software then organized the data and created pie charts to show the data. </a:t>
                      </a:r>
                    </a:p>
                  </a:txBody>
                  <a:tcPr/>
                </a:tc>
                <a:extLst>
                  <a:ext uri="{0D108BD9-81ED-4DB2-BD59-A6C34878D82A}">
                    <a16:rowId xmlns:a16="http://schemas.microsoft.com/office/drawing/2014/main" val="2567526373"/>
                  </a:ext>
                </a:extLst>
              </a:tr>
              <a:tr h="370840">
                <a:tc>
                  <a:txBody>
                    <a:bodyPr/>
                    <a:lstStyle/>
                    <a:p>
                      <a:r>
                        <a:rPr lang="en-US" dirty="0"/>
                        <a:t>Track</a:t>
                      </a:r>
                    </a:p>
                  </a:txBody>
                  <a:tcPr/>
                </a:tc>
                <a:tc>
                  <a:txBody>
                    <a:bodyPr/>
                    <a:lstStyle/>
                    <a:p>
                      <a:r>
                        <a:rPr lang="en-US" dirty="0"/>
                        <a:t>Overall, the results noted three consistencies. Students are unsure and hesitant to ask school staff for help in all areas previously mentioned. Students are also interested in learning more about potential career options as well as making SMART goals. Finally, students have a desire to learn how to manage their negative emotions in a positive way. </a:t>
                      </a:r>
                    </a:p>
                  </a:txBody>
                  <a:tcPr/>
                </a:tc>
                <a:extLst>
                  <a:ext uri="{0D108BD9-81ED-4DB2-BD59-A6C34878D82A}">
                    <a16:rowId xmlns:a16="http://schemas.microsoft.com/office/drawing/2014/main" val="2237452747"/>
                  </a:ext>
                </a:extLst>
              </a:tr>
              <a:tr h="370840">
                <a:tc>
                  <a:txBody>
                    <a:bodyPr/>
                    <a:lstStyle/>
                    <a:p>
                      <a:r>
                        <a:rPr lang="en-US" dirty="0"/>
                        <a:t>Announce</a:t>
                      </a:r>
                    </a:p>
                  </a:txBody>
                  <a:tcPr/>
                </a:tc>
                <a:tc>
                  <a:txBody>
                    <a:bodyPr/>
                    <a:lstStyle/>
                    <a:p>
                      <a:r>
                        <a:rPr lang="en-US" dirty="0"/>
                        <a:t>All three areas (academics, career and social/emotional) are key to a student's success in school and outside of school. Students deserve to have access to the best education and due to this they must also know how to receive it well. The implementation plan designed will allow this to come to fruition</a:t>
                      </a:r>
                    </a:p>
                  </a:txBody>
                  <a:tcPr/>
                </a:tc>
                <a:extLst>
                  <a:ext uri="{0D108BD9-81ED-4DB2-BD59-A6C34878D82A}">
                    <a16:rowId xmlns:a16="http://schemas.microsoft.com/office/drawing/2014/main" val="3055163160"/>
                  </a:ext>
                </a:extLst>
              </a:tr>
            </a:tbl>
          </a:graphicData>
        </a:graphic>
      </p:graphicFrame>
    </p:spTree>
    <p:extLst>
      <p:ext uri="{BB962C8B-B14F-4D97-AF65-F5344CB8AC3E}">
        <p14:creationId xmlns:p14="http://schemas.microsoft.com/office/powerpoint/2010/main" val="3141483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205-734A-0094-3A2B-9A82249AC8A5}"/>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278F28F9-E7AD-4DA5-095C-4C53BA30F5D0}"/>
              </a:ext>
            </a:extLst>
          </p:cNvPr>
          <p:cNvSpPr>
            <a:spLocks noGrp="1"/>
          </p:cNvSpPr>
          <p:nvPr>
            <p:ph idx="1"/>
          </p:nvPr>
        </p:nvSpPr>
        <p:spPr/>
        <p:txBody>
          <a:bodyPr>
            <a:normAutofit/>
          </a:bodyPr>
          <a:lstStyle/>
          <a:p>
            <a:r>
              <a:rPr lang="en-US" sz="1050" b="0" i="0" u="none" strike="noStrike" dirty="0">
                <a:solidFill>
                  <a:srgbClr val="333333"/>
                </a:solidFill>
                <a:effectLst/>
                <a:latin typeface="Open Sans" panose="020B0606030504020204" pitchFamily="34" charset="0"/>
              </a:rPr>
              <a:t>Association, A.S. C. (2019). The ASCA National Model (4th ed.). American School Counselor Association. </a:t>
            </a:r>
            <a:r>
              <a:rPr lang="en-US" sz="1050" b="0" i="0" u="none" strike="noStrike" dirty="0">
                <a:solidFill>
                  <a:srgbClr val="333333"/>
                </a:solidFill>
                <a:effectLst/>
                <a:latin typeface="Open Sans" panose="020B0606030504020204" pitchFamily="34" charset="0"/>
                <a:hlinkClick r:id="rId2"/>
              </a:rPr>
              <a:t>https://mbsdirect.vitalsource.com/books/978-1-929289-61-5</a:t>
            </a:r>
            <a:r>
              <a:rPr lang="en-US" sz="1050" b="0" i="0" u="none" strike="noStrike" dirty="0">
                <a:solidFill>
                  <a:srgbClr val="333333"/>
                </a:solidFill>
                <a:effectLst/>
                <a:latin typeface="Open Sans" panose="020B0606030504020204" pitchFamily="34" charset="0"/>
              </a:rPr>
              <a:t> </a:t>
            </a:r>
          </a:p>
          <a:p>
            <a:r>
              <a:rPr lang="en-US" sz="1050" b="0" i="0" u="none" strike="noStrike" dirty="0">
                <a:solidFill>
                  <a:srgbClr val="333333"/>
                </a:solidFill>
                <a:effectLst/>
                <a:latin typeface="Open Sans" panose="020B0606030504020204" pitchFamily="34" charset="0"/>
              </a:rPr>
              <a:t>Brannigan, M. (2006). A Psychoeducational Group Model to Build Academic Competence in New Middle School Students. </a:t>
            </a:r>
            <a:r>
              <a:rPr lang="en-US" sz="1050" b="0" i="1" u="none" strike="noStrike" dirty="0">
                <a:solidFill>
                  <a:srgbClr val="333333"/>
                </a:solidFill>
                <a:effectLst/>
                <a:latin typeface="Open Sans" panose="020B0606030504020204" pitchFamily="34" charset="0"/>
              </a:rPr>
              <a:t>The Journal for Specialists in Group Work</a:t>
            </a:r>
            <a:r>
              <a:rPr lang="en-US" sz="1050" b="0" i="0" u="none" strike="noStrike" dirty="0">
                <a:solidFill>
                  <a:srgbClr val="333333"/>
                </a:solidFill>
                <a:effectLst/>
                <a:latin typeface="Open Sans" panose="020B0606030504020204" pitchFamily="34" charset="0"/>
              </a:rPr>
              <a:t>, </a:t>
            </a:r>
            <a:r>
              <a:rPr lang="en-US" sz="1050" b="0" i="1" u="none" strike="noStrike" dirty="0">
                <a:solidFill>
                  <a:srgbClr val="333333"/>
                </a:solidFill>
                <a:effectLst/>
                <a:latin typeface="Open Sans" panose="020B0606030504020204" pitchFamily="34" charset="0"/>
              </a:rPr>
              <a:t>32</a:t>
            </a:r>
            <a:r>
              <a:rPr lang="en-US" sz="1050" b="0" i="0" u="none" strike="noStrike" dirty="0">
                <a:solidFill>
                  <a:srgbClr val="333333"/>
                </a:solidFill>
                <a:effectLst/>
                <a:latin typeface="Open Sans" panose="020B0606030504020204" pitchFamily="34" charset="0"/>
              </a:rPr>
              <a:t>(1), 61–70. </a:t>
            </a:r>
            <a:r>
              <a:rPr lang="en-US" sz="1050" b="0" i="0" u="none" strike="noStrike" dirty="0">
                <a:solidFill>
                  <a:srgbClr val="333333"/>
                </a:solidFill>
                <a:effectLst/>
                <a:latin typeface="Open Sans" panose="020B0606030504020204" pitchFamily="34" charset="0"/>
                <a:hlinkClick r:id="rId3"/>
              </a:rPr>
              <a:t>https://doi.org/10.1080/01933920600978554</a:t>
            </a:r>
            <a:r>
              <a:rPr lang="en-US" sz="1050" b="0" i="0" u="none" strike="noStrike" dirty="0">
                <a:solidFill>
                  <a:srgbClr val="333333"/>
                </a:solidFill>
                <a:effectLst/>
                <a:latin typeface="Open Sans" panose="020B0606030504020204" pitchFamily="34" charset="0"/>
              </a:rPr>
              <a:t> </a:t>
            </a:r>
            <a:endParaRPr lang="en-US" sz="1200" b="0" i="0" u="none" strike="noStrike" dirty="0">
              <a:solidFill>
                <a:srgbClr val="333333"/>
              </a:solidFill>
              <a:effectLst/>
              <a:latin typeface="Times New Roman" panose="02020603050405020304" pitchFamily="18" charset="0"/>
              <a:cs typeface="Times New Roman" panose="02020603050405020304" pitchFamily="18" charset="0"/>
            </a:endParaRPr>
          </a:p>
          <a:p>
            <a:r>
              <a:rPr lang="en-US" sz="1200" b="0" i="0" u="none" strike="noStrike" dirty="0">
                <a:solidFill>
                  <a:srgbClr val="333333"/>
                </a:solidFill>
                <a:effectLst/>
                <a:latin typeface="Times New Roman" panose="02020603050405020304" pitchFamily="18" charset="0"/>
                <a:cs typeface="Times New Roman" panose="02020603050405020304" pitchFamily="18" charset="0"/>
              </a:rPr>
              <a:t>Efendi, Alfiah, A., Qorib, F., Firdaus, F., &amp; Sabri. (2024). Benefits of Big Data in Supporting Better Educational Decision Making. </a:t>
            </a:r>
            <a:r>
              <a:rPr lang="en-US" sz="1200" b="0" i="1" u="none" strike="noStrike" dirty="0">
                <a:solidFill>
                  <a:srgbClr val="333333"/>
                </a:solidFill>
                <a:effectLst/>
                <a:latin typeface="Times New Roman" panose="02020603050405020304" pitchFamily="18" charset="0"/>
                <a:cs typeface="Times New Roman" panose="02020603050405020304" pitchFamily="18" charset="0"/>
              </a:rPr>
              <a:t>JILTECH: Journal International of Lingua &amp; Technology</a:t>
            </a:r>
            <a:r>
              <a:rPr lang="en-US" sz="1200" b="0" i="0" u="none" strike="noStrike" dirty="0">
                <a:solidFill>
                  <a:srgbClr val="333333"/>
                </a:solidFill>
                <a:effectLst/>
                <a:latin typeface="Times New Roman" panose="02020603050405020304" pitchFamily="18" charset="0"/>
                <a:cs typeface="Times New Roman" panose="02020603050405020304" pitchFamily="18" charset="0"/>
              </a:rPr>
              <a:t>, </a:t>
            </a:r>
            <a:r>
              <a:rPr lang="en-US" sz="1200" b="0" i="1" u="none" strike="noStrike" dirty="0">
                <a:solidFill>
                  <a:srgbClr val="333333"/>
                </a:solidFill>
                <a:effectLst/>
                <a:latin typeface="Times New Roman" panose="02020603050405020304" pitchFamily="18" charset="0"/>
                <a:cs typeface="Times New Roman" panose="02020603050405020304" pitchFamily="18" charset="0"/>
              </a:rPr>
              <a:t>3</a:t>
            </a:r>
            <a:r>
              <a:rPr lang="en-US" sz="1200" b="0" i="0" u="none" strike="noStrike" dirty="0">
                <a:solidFill>
                  <a:srgbClr val="333333"/>
                </a:solidFill>
                <a:effectLst/>
                <a:latin typeface="Times New Roman" panose="02020603050405020304" pitchFamily="18" charset="0"/>
                <a:cs typeface="Times New Roman" panose="02020603050405020304" pitchFamily="18" charset="0"/>
              </a:rPr>
              <a:t>(2), 395–408. </a:t>
            </a:r>
            <a:r>
              <a:rPr lang="en-US" sz="1200" b="0" i="0" u="none" strike="noStrike" dirty="0">
                <a:solidFill>
                  <a:srgbClr val="333333"/>
                </a:solidFill>
                <a:effectLst/>
                <a:latin typeface="Times New Roman" panose="02020603050405020304" pitchFamily="18" charset="0"/>
                <a:cs typeface="Times New Roman" panose="02020603050405020304" pitchFamily="18" charset="0"/>
                <a:hlinkClick r:id="rId4"/>
              </a:rPr>
              <a:t>https://doi.org/10.55849/jiltech.v3i2.676</a:t>
            </a:r>
            <a:endParaRPr lang="en-US" sz="1200" b="0" i="0" u="none" strike="noStrike" dirty="0">
              <a:solidFill>
                <a:srgbClr val="333333"/>
              </a:solidFill>
              <a:effectLst/>
              <a:latin typeface="Times New Roman" panose="02020603050405020304" pitchFamily="18" charset="0"/>
              <a:cs typeface="Times New Roman" panose="02020603050405020304" pitchFamily="18" charset="0"/>
            </a:endParaRPr>
          </a:p>
          <a:p>
            <a:r>
              <a:rPr lang="en-US" sz="1050" b="0" i="0" u="none" strike="noStrike" dirty="0">
                <a:solidFill>
                  <a:srgbClr val="595959"/>
                </a:solidFill>
                <a:effectLst/>
                <a:latin typeface="Helvetica" pitchFamily="2" charset="0"/>
              </a:rPr>
              <a:t>Kaffenberger, C. J., &amp; O’Rorke-</a:t>
            </a:r>
            <a:r>
              <a:rPr lang="en-US" sz="1050" b="0" i="0" u="none" strike="noStrike" dirty="0" err="1">
                <a:solidFill>
                  <a:srgbClr val="595959"/>
                </a:solidFill>
                <a:effectLst/>
                <a:latin typeface="Helvetica" pitchFamily="2" charset="0"/>
              </a:rPr>
              <a:t>Trigiani</a:t>
            </a:r>
            <a:r>
              <a:rPr lang="en-US" sz="1050" b="0" i="0" u="none" strike="noStrike" dirty="0">
                <a:solidFill>
                  <a:srgbClr val="595959"/>
                </a:solidFill>
                <a:effectLst/>
                <a:latin typeface="Helvetica" pitchFamily="2" charset="0"/>
              </a:rPr>
              <a:t>, J. (2013). Addressing Student Mental Health Needs by Providing Direct and Indirect Services and Building Alliances in the Community. </a:t>
            </a:r>
            <a:r>
              <a:rPr lang="en-US" sz="1050" b="0" i="1" u="none" strike="noStrike" dirty="0">
                <a:solidFill>
                  <a:srgbClr val="595959"/>
                </a:solidFill>
                <a:effectLst/>
                <a:latin typeface="Helvetica" pitchFamily="2" charset="0"/>
              </a:rPr>
              <a:t>Professional School Counseling</a:t>
            </a:r>
            <a:r>
              <a:rPr lang="en-US" sz="1050" b="0" i="0" u="none" strike="noStrike" dirty="0">
                <a:solidFill>
                  <a:srgbClr val="595959"/>
                </a:solidFill>
                <a:effectLst/>
                <a:latin typeface="Helvetica" pitchFamily="2" charset="0"/>
              </a:rPr>
              <a:t>, </a:t>
            </a:r>
            <a:r>
              <a:rPr lang="en-US" sz="1050" b="0" i="1" u="none" strike="noStrike" dirty="0">
                <a:solidFill>
                  <a:srgbClr val="595959"/>
                </a:solidFill>
                <a:effectLst/>
                <a:latin typeface="Helvetica" pitchFamily="2" charset="0"/>
              </a:rPr>
              <a:t>16</a:t>
            </a:r>
            <a:r>
              <a:rPr lang="en-US" sz="1050" b="0" i="0" u="none" strike="noStrike" dirty="0">
                <a:solidFill>
                  <a:srgbClr val="595959"/>
                </a:solidFill>
                <a:effectLst/>
                <a:latin typeface="Helvetica" pitchFamily="2" charset="0"/>
              </a:rPr>
              <a:t>(5), 323–332. </a:t>
            </a:r>
            <a:r>
              <a:rPr lang="en-US" sz="1050" b="0" i="0" u="none" strike="noStrike" dirty="0">
                <a:solidFill>
                  <a:srgbClr val="595959"/>
                </a:solidFill>
                <a:effectLst/>
                <a:latin typeface="Helvetica" pitchFamily="2" charset="0"/>
                <a:hlinkClick r:id="rId5"/>
              </a:rPr>
              <a:t>https://doi.org/10.5330/PSC.n.2013-16.323</a:t>
            </a:r>
            <a:r>
              <a:rPr lang="en-US" sz="1200" dirty="0">
                <a:solidFill>
                  <a:srgbClr val="333333"/>
                </a:solidFill>
                <a:latin typeface="Times New Roman" panose="02020603050405020304" pitchFamily="18" charset="0"/>
                <a:cs typeface="Times New Roman" panose="02020603050405020304" pitchFamily="18" charset="0"/>
              </a:rPr>
              <a:t> </a:t>
            </a:r>
          </a:p>
          <a:p>
            <a:r>
              <a:rPr lang="en-US" sz="1050" b="0" i="0" u="none" strike="noStrike" dirty="0" err="1">
                <a:solidFill>
                  <a:srgbClr val="595959"/>
                </a:solidFill>
                <a:effectLst/>
                <a:latin typeface="Helvetica" pitchFamily="2" charset="0"/>
              </a:rPr>
              <a:t>Osiname</a:t>
            </a:r>
            <a:r>
              <a:rPr lang="en-US" sz="1050" b="0" i="0" u="none" strike="noStrike" dirty="0">
                <a:solidFill>
                  <a:srgbClr val="595959"/>
                </a:solidFill>
                <a:effectLst/>
                <a:latin typeface="Helvetica" pitchFamily="2" charset="0"/>
              </a:rPr>
              <a:t> A. Transformative Leadership Framework: Designing a Peer Mentoring Program for Middle School Students. </a:t>
            </a:r>
            <a:r>
              <a:rPr lang="en-US" sz="1050" b="0" i="1" u="none" strike="noStrike" dirty="0">
                <a:solidFill>
                  <a:srgbClr val="595959"/>
                </a:solidFill>
                <a:effectLst/>
                <a:latin typeface="Helvetica" pitchFamily="2" charset="0"/>
              </a:rPr>
              <a:t>BU Journal of Graduate Studies in Education</a:t>
            </a:r>
            <a:r>
              <a:rPr lang="en-US" sz="1050" b="0" i="0" u="none" strike="noStrike" dirty="0">
                <a:solidFill>
                  <a:srgbClr val="595959"/>
                </a:solidFill>
                <a:effectLst/>
                <a:latin typeface="Helvetica" pitchFamily="2" charset="0"/>
              </a:rPr>
              <a:t>. 2014;6(1):52-56. Accessed May 2, 2025. </a:t>
            </a:r>
            <a:r>
              <a:rPr lang="en-US" sz="1050" b="0" i="0" u="none" strike="noStrike" dirty="0">
                <a:solidFill>
                  <a:srgbClr val="595959"/>
                </a:solidFill>
                <a:effectLst/>
                <a:latin typeface="Helvetica" pitchFamily="2" charset="0"/>
                <a:hlinkClick r:id="rId6"/>
              </a:rPr>
              <a:t>https://search.ebscohost.com/login.aspx?direct=true&amp;db=eric&amp;AN=EJ1230719&amp;site=ehost-live&amp;scope=site</a:t>
            </a:r>
            <a:r>
              <a:rPr lang="en-US" sz="1200" b="0" i="0" u="none" strike="noStrike" dirty="0">
                <a:solidFill>
                  <a:srgbClr val="333333"/>
                </a:solidFill>
                <a:effectLst/>
                <a:latin typeface="Times New Roman" panose="02020603050405020304" pitchFamily="18" charset="0"/>
                <a:cs typeface="Times New Roman" panose="02020603050405020304" pitchFamily="18" charset="0"/>
              </a:rPr>
              <a:t> </a:t>
            </a:r>
            <a:endParaRPr lang="en-US" sz="1200" dirty="0">
              <a:solidFill>
                <a:srgbClr val="333333"/>
              </a:solidFill>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86485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baf8218e-b302-4465-a993-4a39c97251b2}" enabled="0" method="" siteId="{baf8218e-b302-4465-a993-4a39c97251b2}" removed="1"/>
</clbl:labelList>
</file>

<file path=docProps/app.xml><?xml version="1.0" encoding="utf-8"?>
<Properties xmlns="http://schemas.openxmlformats.org/officeDocument/2006/extended-properties" xmlns:vt="http://schemas.openxmlformats.org/officeDocument/2006/docPropsVTypes">
  <Template>Integral</Template>
  <TotalTime>5877</TotalTime>
  <Words>2710</Words>
  <Application>Microsoft Macintosh PowerPoint</Application>
  <PresentationFormat>Widescreen</PresentationFormat>
  <Paragraphs>175</Paragraphs>
  <Slides>18</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Aptos</vt:lpstr>
      <vt:lpstr>Arial</vt:lpstr>
      <vt:lpstr>Helvetica</vt:lpstr>
      <vt:lpstr>Open Sans</vt:lpstr>
      <vt:lpstr>Times New Roman</vt:lpstr>
      <vt:lpstr>Tw Cen MT</vt:lpstr>
      <vt:lpstr>Tw Cen MT Condensed</vt:lpstr>
      <vt:lpstr>Wingdings</vt:lpstr>
      <vt:lpstr>Wingdings 3</vt:lpstr>
      <vt:lpstr>Integral</vt:lpstr>
      <vt:lpstr>Needs Assessment Data Analysis</vt:lpstr>
      <vt:lpstr>Why perform this survey?</vt:lpstr>
      <vt:lpstr>Survey </vt:lpstr>
      <vt:lpstr>Results </vt:lpstr>
      <vt:lpstr>results</vt:lpstr>
      <vt:lpstr>results</vt:lpstr>
      <vt:lpstr>Results</vt:lpstr>
      <vt:lpstr>results</vt:lpstr>
      <vt:lpstr>Interpretations </vt:lpstr>
      <vt:lpstr>Recommendations </vt:lpstr>
      <vt:lpstr>interventions</vt:lpstr>
      <vt:lpstr>Systemic focus</vt:lpstr>
      <vt:lpstr>Implementation plan </vt:lpstr>
      <vt:lpstr>Implementation plan </vt:lpstr>
      <vt:lpstr>Asca mindsets and behaviors</vt:lpstr>
      <vt:lpstr>Communicating impact and effectiveness</vt:lpstr>
      <vt:lpstr>Advocate for programs and students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Schif, Bailey Ann</dc:creator>
  <cp:lastModifiedBy>Schif, Bailey Ann</cp:lastModifiedBy>
  <cp:revision>1</cp:revision>
  <dcterms:created xsi:type="dcterms:W3CDTF">2025-04-30T17:47:58Z</dcterms:created>
  <dcterms:modified xsi:type="dcterms:W3CDTF">2025-05-04T19:45:35Z</dcterms:modified>
</cp:coreProperties>
</file>