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4"/>
  </p:notesMasterIdLst>
  <p:handoutMasterIdLst>
    <p:handoutMasterId r:id="rId25"/>
  </p:handoutMasterIdLst>
  <p:sldIdLst>
    <p:sldId id="257" r:id="rId5"/>
    <p:sldId id="275" r:id="rId6"/>
    <p:sldId id="269" r:id="rId7"/>
    <p:sldId id="270" r:id="rId8"/>
    <p:sldId id="276" r:id="rId9"/>
    <p:sldId id="277" r:id="rId10"/>
    <p:sldId id="278" r:id="rId11"/>
    <p:sldId id="279" r:id="rId12"/>
    <p:sldId id="284" r:id="rId13"/>
    <p:sldId id="280" r:id="rId14"/>
    <p:sldId id="281" r:id="rId15"/>
    <p:sldId id="266" r:id="rId16"/>
    <p:sldId id="286" r:id="rId17"/>
    <p:sldId id="288" r:id="rId18"/>
    <p:sldId id="289" r:id="rId19"/>
    <p:sldId id="282" r:id="rId20"/>
    <p:sldId id="285" r:id="rId21"/>
    <p:sldId id="283" r:id="rId22"/>
    <p:sldId id="258"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BBEF932-24C7-45C3-B9AD-E3798F65A42C}" v="8" dt="2025-11-01T20:17:43.0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p:cViewPr varScale="1">
        <p:scale>
          <a:sx n="70" d="100"/>
          <a:sy n="70" d="100"/>
        </p:scale>
        <p:origin x="442" y="278"/>
      </p:cViewPr>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95" d="100"/>
          <a:sy n="95" d="100"/>
        </p:scale>
        <p:origin x="3582"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ndra zaremba" userId="ec8620ad570b0468" providerId="LiveId" clId="{46BCEA00-E8E3-438E-ABE6-290BBB7DD710}"/>
    <pc:docChg chg="custSel addSld delSld modSld sldOrd">
      <pc:chgData name="kendra zaremba" userId="ec8620ad570b0468" providerId="LiveId" clId="{46BCEA00-E8E3-438E-ABE6-290BBB7DD710}" dt="2025-11-04T23:41:00.713" v="11182" actId="20577"/>
      <pc:docMkLst>
        <pc:docMk/>
      </pc:docMkLst>
      <pc:sldChg chg="modSp mod">
        <pc:chgData name="kendra zaremba" userId="ec8620ad570b0468" providerId="LiveId" clId="{46BCEA00-E8E3-438E-ABE6-290BBB7DD710}" dt="2025-10-26T19:57:34.242" v="4914" actId="20577"/>
        <pc:sldMkLst>
          <pc:docMk/>
          <pc:sldMk cId="684342303" sldId="258"/>
        </pc:sldMkLst>
        <pc:spChg chg="mod">
          <ac:chgData name="kendra zaremba" userId="ec8620ad570b0468" providerId="LiveId" clId="{46BCEA00-E8E3-438E-ABE6-290BBB7DD710}" dt="2025-10-26T19:57:30.672" v="4906" actId="255"/>
          <ac:spMkLst>
            <pc:docMk/>
            <pc:sldMk cId="684342303" sldId="258"/>
            <ac:spMk id="2" creationId="{00000000-0000-0000-0000-000000000000}"/>
          </ac:spMkLst>
        </pc:spChg>
        <pc:spChg chg="mod">
          <ac:chgData name="kendra zaremba" userId="ec8620ad570b0468" providerId="LiveId" clId="{46BCEA00-E8E3-438E-ABE6-290BBB7DD710}" dt="2025-10-26T19:57:34.242" v="4914" actId="20577"/>
          <ac:spMkLst>
            <pc:docMk/>
            <pc:sldMk cId="684342303" sldId="258"/>
            <ac:spMk id="3" creationId="{00000000-0000-0000-0000-000000000000}"/>
          </ac:spMkLst>
        </pc:spChg>
      </pc:sldChg>
      <pc:sldChg chg="addSp modSp mod">
        <pc:chgData name="kendra zaremba" userId="ec8620ad570b0468" providerId="LiveId" clId="{46BCEA00-E8E3-438E-ABE6-290BBB7DD710}" dt="2025-11-01T20:42:07.338" v="10674" actId="20577"/>
        <pc:sldMkLst>
          <pc:docMk/>
          <pc:sldMk cId="3864440091" sldId="266"/>
        </pc:sldMkLst>
        <pc:spChg chg="mod">
          <ac:chgData name="kendra zaremba" userId="ec8620ad570b0468" providerId="LiveId" clId="{46BCEA00-E8E3-438E-ABE6-290BBB7DD710}" dt="2025-11-01T20:42:07.338" v="10674" actId="20577"/>
          <ac:spMkLst>
            <pc:docMk/>
            <pc:sldMk cId="3864440091" sldId="266"/>
            <ac:spMk id="11" creationId="{00000000-0000-0000-0000-000000000000}"/>
          </ac:spMkLst>
        </pc:spChg>
        <pc:picChg chg="add mod">
          <ac:chgData name="kendra zaremba" userId="ec8620ad570b0468" providerId="LiveId" clId="{46BCEA00-E8E3-438E-ABE6-290BBB7DD710}" dt="2025-11-01T20:40:16.933" v="10589" actId="1076"/>
          <ac:picMkLst>
            <pc:docMk/>
            <pc:sldMk cId="3864440091" sldId="266"/>
            <ac:picMk id="7" creationId="{147482F2-D0F4-4658-7937-250138811D7F}"/>
          </ac:picMkLst>
        </pc:picChg>
        <pc:picChg chg="add mod">
          <ac:chgData name="kendra zaremba" userId="ec8620ad570b0468" providerId="LiveId" clId="{46BCEA00-E8E3-438E-ABE6-290BBB7DD710}" dt="2025-11-01T20:41:38.731" v="10599" actId="1076"/>
          <ac:picMkLst>
            <pc:docMk/>
            <pc:sldMk cId="3864440091" sldId="266"/>
            <ac:picMk id="9" creationId="{AAFC427C-68B0-4A4D-1493-65EDCB3DC77C}"/>
          </ac:picMkLst>
        </pc:picChg>
      </pc:sldChg>
      <pc:sldChg chg="modSp mod ord">
        <pc:chgData name="kendra zaremba" userId="ec8620ad570b0468" providerId="LiveId" clId="{46BCEA00-E8E3-438E-ABE6-290BBB7DD710}" dt="2025-11-04T23:35:57.777" v="11149" actId="14100"/>
        <pc:sldMkLst>
          <pc:docMk/>
          <pc:sldMk cId="2200335453" sldId="269"/>
        </pc:sldMkLst>
        <pc:spChg chg="mod">
          <ac:chgData name="kendra zaremba" userId="ec8620ad570b0468" providerId="LiveId" clId="{46BCEA00-E8E3-438E-ABE6-290BBB7DD710}" dt="2025-10-14T22:34:01.439" v="29" actId="20577"/>
          <ac:spMkLst>
            <pc:docMk/>
            <pc:sldMk cId="2200335453" sldId="269"/>
            <ac:spMk id="2" creationId="{00000000-0000-0000-0000-000000000000}"/>
          </ac:spMkLst>
        </pc:spChg>
        <pc:spChg chg="mod">
          <ac:chgData name="kendra zaremba" userId="ec8620ad570b0468" providerId="LiveId" clId="{46BCEA00-E8E3-438E-ABE6-290BBB7DD710}" dt="2025-11-04T23:35:57.777" v="11149" actId="14100"/>
          <ac:spMkLst>
            <pc:docMk/>
            <pc:sldMk cId="2200335453" sldId="269"/>
            <ac:spMk id="3" creationId="{00000000-0000-0000-0000-000000000000}"/>
          </ac:spMkLst>
        </pc:spChg>
      </pc:sldChg>
      <pc:sldChg chg="delSp modSp mod ord">
        <pc:chgData name="kendra zaremba" userId="ec8620ad570b0468" providerId="LiveId" clId="{46BCEA00-E8E3-438E-ABE6-290BBB7DD710}" dt="2025-11-04T23:36:44.530" v="11150" actId="255"/>
        <pc:sldMkLst>
          <pc:docMk/>
          <pc:sldMk cId="1359999132" sldId="270"/>
        </pc:sldMkLst>
        <pc:spChg chg="mod">
          <ac:chgData name="kendra zaremba" userId="ec8620ad570b0468" providerId="LiveId" clId="{46BCEA00-E8E3-438E-ABE6-290BBB7DD710}" dt="2025-11-04T23:36:44.530" v="11150" actId="255"/>
          <ac:spMkLst>
            <pc:docMk/>
            <pc:sldMk cId="1359999132" sldId="270"/>
            <ac:spMk id="2" creationId="{00000000-0000-0000-0000-000000000000}"/>
          </ac:spMkLst>
        </pc:spChg>
        <pc:spChg chg="mod">
          <ac:chgData name="kendra zaremba" userId="ec8620ad570b0468" providerId="LiveId" clId="{46BCEA00-E8E3-438E-ABE6-290BBB7DD710}" dt="2025-11-01T20:03:30.162" v="9115" actId="255"/>
          <ac:spMkLst>
            <pc:docMk/>
            <pc:sldMk cId="1359999132" sldId="270"/>
            <ac:spMk id="3" creationId="{00000000-0000-0000-0000-000000000000}"/>
          </ac:spMkLst>
        </pc:spChg>
      </pc:sldChg>
      <pc:sldChg chg="modSp mod">
        <pc:chgData name="kendra zaremba" userId="ec8620ad570b0468" providerId="LiveId" clId="{46BCEA00-E8E3-438E-ABE6-290BBB7DD710}" dt="2025-11-04T23:20:14.718" v="10871" actId="255"/>
        <pc:sldMkLst>
          <pc:docMk/>
          <pc:sldMk cId="78498002" sldId="275"/>
        </pc:sldMkLst>
        <pc:spChg chg="mod">
          <ac:chgData name="kendra zaremba" userId="ec8620ad570b0468" providerId="LiveId" clId="{46BCEA00-E8E3-438E-ABE6-290BBB7DD710}" dt="2025-10-14T22:34:28.022" v="68" actId="20577"/>
          <ac:spMkLst>
            <pc:docMk/>
            <pc:sldMk cId="78498002" sldId="275"/>
            <ac:spMk id="2" creationId="{894DF273-56CC-3BA6-6EB4-E4AD642D5BE8}"/>
          </ac:spMkLst>
        </pc:spChg>
        <pc:spChg chg="mod">
          <ac:chgData name="kendra zaremba" userId="ec8620ad570b0468" providerId="LiveId" clId="{46BCEA00-E8E3-438E-ABE6-290BBB7DD710}" dt="2025-11-04T23:20:14.718" v="10871" actId="255"/>
          <ac:spMkLst>
            <pc:docMk/>
            <pc:sldMk cId="78498002" sldId="275"/>
            <ac:spMk id="3" creationId="{3470A135-47C2-0934-EA9B-0A20C5271A73}"/>
          </ac:spMkLst>
        </pc:spChg>
      </pc:sldChg>
      <pc:sldChg chg="modSp add mod ord">
        <pc:chgData name="kendra zaremba" userId="ec8620ad570b0468" providerId="LiveId" clId="{46BCEA00-E8E3-438E-ABE6-290BBB7DD710}" dt="2025-11-04T23:37:40.786" v="11165" actId="20577"/>
        <pc:sldMkLst>
          <pc:docMk/>
          <pc:sldMk cId="995804552" sldId="276"/>
        </pc:sldMkLst>
        <pc:spChg chg="mod">
          <ac:chgData name="kendra zaremba" userId="ec8620ad570b0468" providerId="LiveId" clId="{46BCEA00-E8E3-438E-ABE6-290BBB7DD710}" dt="2025-10-26T18:39:39.391" v="1406" actId="20577"/>
          <ac:spMkLst>
            <pc:docMk/>
            <pc:sldMk cId="995804552" sldId="276"/>
            <ac:spMk id="2" creationId="{4DA90D48-BCF4-BBC0-DFD8-15C6E30002B2}"/>
          </ac:spMkLst>
        </pc:spChg>
        <pc:spChg chg="mod">
          <ac:chgData name="kendra zaremba" userId="ec8620ad570b0468" providerId="LiveId" clId="{46BCEA00-E8E3-438E-ABE6-290BBB7DD710}" dt="2025-11-04T23:37:40.786" v="11165" actId="20577"/>
          <ac:spMkLst>
            <pc:docMk/>
            <pc:sldMk cId="995804552" sldId="276"/>
            <ac:spMk id="3" creationId="{C8CB3BBF-C9C6-958A-2253-348791E62580}"/>
          </ac:spMkLst>
        </pc:spChg>
      </pc:sldChg>
      <pc:sldChg chg="modSp add mod">
        <pc:chgData name="kendra zaremba" userId="ec8620ad570b0468" providerId="LiveId" clId="{46BCEA00-E8E3-438E-ABE6-290BBB7DD710}" dt="2025-11-04T23:41:00.713" v="11182" actId="20577"/>
        <pc:sldMkLst>
          <pc:docMk/>
          <pc:sldMk cId="3138568990" sldId="277"/>
        </pc:sldMkLst>
        <pc:spChg chg="mod">
          <ac:chgData name="kendra zaremba" userId="ec8620ad570b0468" providerId="LiveId" clId="{46BCEA00-E8E3-438E-ABE6-290BBB7DD710}" dt="2025-11-04T23:38:03.434" v="11166" actId="255"/>
          <ac:spMkLst>
            <pc:docMk/>
            <pc:sldMk cId="3138568990" sldId="277"/>
            <ac:spMk id="2" creationId="{0BA0258E-F90F-8999-80B4-CE8A3FD98244}"/>
          </ac:spMkLst>
        </pc:spChg>
        <pc:spChg chg="mod">
          <ac:chgData name="kendra zaremba" userId="ec8620ad570b0468" providerId="LiveId" clId="{46BCEA00-E8E3-438E-ABE6-290BBB7DD710}" dt="2025-11-04T23:41:00.713" v="11182" actId="20577"/>
          <ac:spMkLst>
            <pc:docMk/>
            <pc:sldMk cId="3138568990" sldId="277"/>
            <ac:spMk id="3" creationId="{91A5A95C-EA95-A1BA-99D5-B46FC2E17C55}"/>
          </ac:spMkLst>
        </pc:spChg>
      </pc:sldChg>
      <pc:sldChg chg="modSp add mod">
        <pc:chgData name="kendra zaremba" userId="ec8620ad570b0468" providerId="LiveId" clId="{46BCEA00-E8E3-438E-ABE6-290BBB7DD710}" dt="2025-11-01T19:44:39.394" v="8754" actId="20577"/>
        <pc:sldMkLst>
          <pc:docMk/>
          <pc:sldMk cId="2693342837" sldId="278"/>
        </pc:sldMkLst>
        <pc:spChg chg="mod">
          <ac:chgData name="kendra zaremba" userId="ec8620ad570b0468" providerId="LiveId" clId="{46BCEA00-E8E3-438E-ABE6-290BBB7DD710}" dt="2025-11-01T19:05:37.217" v="6568" actId="27636"/>
          <ac:spMkLst>
            <pc:docMk/>
            <pc:sldMk cId="2693342837" sldId="278"/>
            <ac:spMk id="2" creationId="{986D422D-9629-D238-80C3-76BE56489D55}"/>
          </ac:spMkLst>
        </pc:spChg>
        <pc:spChg chg="mod">
          <ac:chgData name="kendra zaremba" userId="ec8620ad570b0468" providerId="LiveId" clId="{46BCEA00-E8E3-438E-ABE6-290BBB7DD710}" dt="2025-11-01T19:44:39.394" v="8754" actId="20577"/>
          <ac:spMkLst>
            <pc:docMk/>
            <pc:sldMk cId="2693342837" sldId="278"/>
            <ac:spMk id="3" creationId="{E33F898A-2D91-08F7-2612-0AFCC393E0CC}"/>
          </ac:spMkLst>
        </pc:spChg>
      </pc:sldChg>
      <pc:sldChg chg="modSp add mod">
        <pc:chgData name="kendra zaremba" userId="ec8620ad570b0468" providerId="LiveId" clId="{46BCEA00-E8E3-438E-ABE6-290BBB7DD710}" dt="2025-11-04T23:17:36.894" v="10849" actId="20577"/>
        <pc:sldMkLst>
          <pc:docMk/>
          <pc:sldMk cId="2387056073" sldId="279"/>
        </pc:sldMkLst>
        <pc:spChg chg="mod">
          <ac:chgData name="kendra zaremba" userId="ec8620ad570b0468" providerId="LiveId" clId="{46BCEA00-E8E3-438E-ABE6-290BBB7DD710}" dt="2025-11-01T19:20:29.731" v="7268" actId="27636"/>
          <ac:spMkLst>
            <pc:docMk/>
            <pc:sldMk cId="2387056073" sldId="279"/>
            <ac:spMk id="2" creationId="{F7C92F48-65A1-56FE-290A-9FD8815B52F1}"/>
          </ac:spMkLst>
        </pc:spChg>
        <pc:spChg chg="mod">
          <ac:chgData name="kendra zaremba" userId="ec8620ad570b0468" providerId="LiveId" clId="{46BCEA00-E8E3-438E-ABE6-290BBB7DD710}" dt="2025-11-04T23:17:36.894" v="10849" actId="20577"/>
          <ac:spMkLst>
            <pc:docMk/>
            <pc:sldMk cId="2387056073" sldId="279"/>
            <ac:spMk id="3" creationId="{A98F87B4-84DC-E4CB-D492-F9BD9D15DB9E}"/>
          </ac:spMkLst>
        </pc:spChg>
      </pc:sldChg>
      <pc:sldChg chg="modSp add mod">
        <pc:chgData name="kendra zaremba" userId="ec8620ad570b0468" providerId="LiveId" clId="{46BCEA00-E8E3-438E-ABE6-290BBB7DD710}" dt="2025-10-26T19:33:25.746" v="3781" actId="255"/>
        <pc:sldMkLst>
          <pc:docMk/>
          <pc:sldMk cId="1821421631" sldId="280"/>
        </pc:sldMkLst>
        <pc:spChg chg="mod">
          <ac:chgData name="kendra zaremba" userId="ec8620ad570b0468" providerId="LiveId" clId="{46BCEA00-E8E3-438E-ABE6-290BBB7DD710}" dt="2025-10-26T18:53:40.519" v="2162" actId="20577"/>
          <ac:spMkLst>
            <pc:docMk/>
            <pc:sldMk cId="1821421631" sldId="280"/>
            <ac:spMk id="2" creationId="{C0302841-C744-16BF-A070-A4B55D3C42B9}"/>
          </ac:spMkLst>
        </pc:spChg>
        <pc:spChg chg="mod">
          <ac:chgData name="kendra zaremba" userId="ec8620ad570b0468" providerId="LiveId" clId="{46BCEA00-E8E3-438E-ABE6-290BBB7DD710}" dt="2025-10-26T19:33:25.746" v="3781" actId="255"/>
          <ac:spMkLst>
            <pc:docMk/>
            <pc:sldMk cId="1821421631" sldId="280"/>
            <ac:spMk id="3" creationId="{72401BB7-DCA4-00B5-B29E-573938F6B02D}"/>
          </ac:spMkLst>
        </pc:spChg>
      </pc:sldChg>
      <pc:sldChg chg="modSp add mod">
        <pc:chgData name="kendra zaremba" userId="ec8620ad570b0468" providerId="LiveId" clId="{46BCEA00-E8E3-438E-ABE6-290BBB7DD710}" dt="2025-10-26T19:33:39.756" v="3782" actId="255"/>
        <pc:sldMkLst>
          <pc:docMk/>
          <pc:sldMk cId="1534360786" sldId="281"/>
        </pc:sldMkLst>
        <pc:spChg chg="mod">
          <ac:chgData name="kendra zaremba" userId="ec8620ad570b0468" providerId="LiveId" clId="{46BCEA00-E8E3-438E-ABE6-290BBB7DD710}" dt="2025-10-26T19:33:39.756" v="3782" actId="255"/>
          <ac:spMkLst>
            <pc:docMk/>
            <pc:sldMk cId="1534360786" sldId="281"/>
            <ac:spMk id="3" creationId="{1B67445B-7076-5AA1-8817-E5D32D529112}"/>
          </ac:spMkLst>
        </pc:spChg>
      </pc:sldChg>
      <pc:sldChg chg="modSp add mod ord">
        <pc:chgData name="kendra zaremba" userId="ec8620ad570b0468" providerId="LiveId" clId="{46BCEA00-E8E3-438E-ABE6-290BBB7DD710}" dt="2025-10-26T19:55:03.028" v="4856" actId="20577"/>
        <pc:sldMkLst>
          <pc:docMk/>
          <pc:sldMk cId="15417678" sldId="282"/>
        </pc:sldMkLst>
        <pc:spChg chg="mod">
          <ac:chgData name="kendra zaremba" userId="ec8620ad570b0468" providerId="LiveId" clId="{46BCEA00-E8E3-438E-ABE6-290BBB7DD710}" dt="2025-10-26T19:38:35.522" v="3807" actId="14100"/>
          <ac:spMkLst>
            <pc:docMk/>
            <pc:sldMk cId="15417678" sldId="282"/>
            <ac:spMk id="2" creationId="{6E92B89A-DAA5-457F-AB8A-8D69D50F9D46}"/>
          </ac:spMkLst>
        </pc:spChg>
        <pc:spChg chg="mod">
          <ac:chgData name="kendra zaremba" userId="ec8620ad570b0468" providerId="LiveId" clId="{46BCEA00-E8E3-438E-ABE6-290BBB7DD710}" dt="2025-10-26T19:55:03.028" v="4856" actId="20577"/>
          <ac:spMkLst>
            <pc:docMk/>
            <pc:sldMk cId="15417678" sldId="282"/>
            <ac:spMk id="3" creationId="{FF4C72E0-80FD-1A68-8C8B-517BBB345AB0}"/>
          </ac:spMkLst>
        </pc:spChg>
      </pc:sldChg>
      <pc:sldChg chg="modSp add mod">
        <pc:chgData name="kendra zaremba" userId="ec8620ad570b0468" providerId="LiveId" clId="{46BCEA00-E8E3-438E-ABE6-290BBB7DD710}" dt="2025-11-01T20:32:41.490" v="10585" actId="20577"/>
        <pc:sldMkLst>
          <pc:docMk/>
          <pc:sldMk cId="3312469037" sldId="283"/>
        </pc:sldMkLst>
        <pc:spChg chg="mod">
          <ac:chgData name="kendra zaremba" userId="ec8620ad570b0468" providerId="LiveId" clId="{46BCEA00-E8E3-438E-ABE6-290BBB7DD710}" dt="2025-11-01T20:09:08.624" v="9117" actId="27636"/>
          <ac:spMkLst>
            <pc:docMk/>
            <pc:sldMk cId="3312469037" sldId="283"/>
            <ac:spMk id="2" creationId="{7B495564-6F73-7EC6-485F-3407378DB014}"/>
          </ac:spMkLst>
        </pc:spChg>
        <pc:spChg chg="mod">
          <ac:chgData name="kendra zaremba" userId="ec8620ad570b0468" providerId="LiveId" clId="{46BCEA00-E8E3-438E-ABE6-290BBB7DD710}" dt="2025-11-01T20:32:41.490" v="10585" actId="20577"/>
          <ac:spMkLst>
            <pc:docMk/>
            <pc:sldMk cId="3312469037" sldId="283"/>
            <ac:spMk id="3" creationId="{4017C8BA-E118-FAE6-9B55-D5A0876C9DF1}"/>
          </ac:spMkLst>
        </pc:spChg>
      </pc:sldChg>
      <pc:sldChg chg="modSp add mod">
        <pc:chgData name="kendra zaremba" userId="ec8620ad570b0468" providerId="LiveId" clId="{46BCEA00-E8E3-438E-ABE6-290BBB7DD710}" dt="2025-11-01T19:43:44.654" v="8644" actId="20577"/>
        <pc:sldMkLst>
          <pc:docMk/>
          <pc:sldMk cId="2423138928" sldId="284"/>
        </pc:sldMkLst>
        <pc:spChg chg="mod">
          <ac:chgData name="kendra zaremba" userId="ec8620ad570b0468" providerId="LiveId" clId="{46BCEA00-E8E3-438E-ABE6-290BBB7DD710}" dt="2025-11-01T19:38:00.552" v="8255" actId="27636"/>
          <ac:spMkLst>
            <pc:docMk/>
            <pc:sldMk cId="2423138928" sldId="284"/>
            <ac:spMk id="2" creationId="{2E458B02-1A4B-1B69-7C12-66CB7D7F937D}"/>
          </ac:spMkLst>
        </pc:spChg>
        <pc:spChg chg="mod">
          <ac:chgData name="kendra zaremba" userId="ec8620ad570b0468" providerId="LiveId" clId="{46BCEA00-E8E3-438E-ABE6-290BBB7DD710}" dt="2025-11-01T19:43:44.654" v="8644" actId="20577"/>
          <ac:spMkLst>
            <pc:docMk/>
            <pc:sldMk cId="2423138928" sldId="284"/>
            <ac:spMk id="3" creationId="{56F5A51E-26B2-821B-E898-5579286F2A5E}"/>
          </ac:spMkLst>
        </pc:spChg>
      </pc:sldChg>
      <pc:sldChg chg="addSp delSp modSp add mod ord modClrScheme chgLayout">
        <pc:chgData name="kendra zaremba" userId="ec8620ad570b0468" providerId="LiveId" clId="{46BCEA00-E8E3-438E-ABE6-290BBB7DD710}" dt="2025-11-01T20:19:07.122" v="9703"/>
        <pc:sldMkLst>
          <pc:docMk/>
          <pc:sldMk cId="1623472182" sldId="285"/>
        </pc:sldMkLst>
        <pc:spChg chg="mod ord">
          <ac:chgData name="kendra zaremba" userId="ec8620ad570b0468" providerId="LiveId" clId="{46BCEA00-E8E3-438E-ABE6-290BBB7DD710}" dt="2025-11-01T20:16:11.349" v="9594" actId="27636"/>
          <ac:spMkLst>
            <pc:docMk/>
            <pc:sldMk cId="1623472182" sldId="285"/>
            <ac:spMk id="2" creationId="{2D0D26D5-673C-FCCC-4E76-8DEBCF7C5F22}"/>
          </ac:spMkLst>
        </pc:spChg>
        <pc:spChg chg="add mod ord">
          <ac:chgData name="kendra zaremba" userId="ec8620ad570b0468" providerId="LiveId" clId="{46BCEA00-E8E3-438E-ABE6-290BBB7DD710}" dt="2025-11-01T20:16:47.623" v="9658" actId="20577"/>
          <ac:spMkLst>
            <pc:docMk/>
            <pc:sldMk cId="1623472182" sldId="285"/>
            <ac:spMk id="4" creationId="{8D2497F4-E35D-71FB-F5DC-FF2C7106B07A}"/>
          </ac:spMkLst>
        </pc:spChg>
        <pc:spChg chg="add mod ord">
          <ac:chgData name="kendra zaremba" userId="ec8620ad570b0468" providerId="LiveId" clId="{46BCEA00-E8E3-438E-ABE6-290BBB7DD710}" dt="2025-11-01T20:18:42.613" v="9701" actId="20577"/>
          <ac:spMkLst>
            <pc:docMk/>
            <pc:sldMk cId="1623472182" sldId="285"/>
            <ac:spMk id="5" creationId="{CA994BA9-D31F-0A5B-1C1C-2003185C6D77}"/>
          </ac:spMkLst>
        </pc:spChg>
        <pc:spChg chg="add mod ord">
          <ac:chgData name="kendra zaremba" userId="ec8620ad570b0468" providerId="LiveId" clId="{46BCEA00-E8E3-438E-ABE6-290BBB7DD710}" dt="2025-11-01T20:17:01.361" v="9681" actId="20577"/>
          <ac:spMkLst>
            <pc:docMk/>
            <pc:sldMk cId="1623472182" sldId="285"/>
            <ac:spMk id="6" creationId="{5DE67A58-A672-F496-6D15-7EF79E5DB1B7}"/>
          </ac:spMkLst>
        </pc:spChg>
        <pc:spChg chg="add mod ord">
          <ac:chgData name="kendra zaremba" userId="ec8620ad570b0468" providerId="LiveId" clId="{46BCEA00-E8E3-438E-ABE6-290BBB7DD710}" dt="2025-11-01T20:18:11.860" v="9696" actId="20577"/>
          <ac:spMkLst>
            <pc:docMk/>
            <pc:sldMk cId="1623472182" sldId="285"/>
            <ac:spMk id="7" creationId="{7DE3D2DD-4B96-E2F3-E8CA-55778373E616}"/>
          </ac:spMkLst>
        </pc:spChg>
      </pc:sldChg>
      <pc:sldChg chg="addSp delSp modSp add mod">
        <pc:chgData name="kendra zaremba" userId="ec8620ad570b0468" providerId="LiveId" clId="{46BCEA00-E8E3-438E-ABE6-290BBB7DD710}" dt="2025-11-01T20:49:43.871" v="10715" actId="20577"/>
        <pc:sldMkLst>
          <pc:docMk/>
          <pc:sldMk cId="1171856968" sldId="286"/>
        </pc:sldMkLst>
        <pc:spChg chg="mod">
          <ac:chgData name="kendra zaremba" userId="ec8620ad570b0468" providerId="LiveId" clId="{46BCEA00-E8E3-438E-ABE6-290BBB7DD710}" dt="2025-11-01T20:49:43.871" v="10715" actId="20577"/>
          <ac:spMkLst>
            <pc:docMk/>
            <pc:sldMk cId="1171856968" sldId="286"/>
            <ac:spMk id="11" creationId="{413F7C37-DF8B-771A-78B0-373303E9E88B}"/>
          </ac:spMkLst>
        </pc:spChg>
        <pc:picChg chg="add mod">
          <ac:chgData name="kendra zaremba" userId="ec8620ad570b0468" providerId="LiveId" clId="{46BCEA00-E8E3-438E-ABE6-290BBB7DD710}" dt="2025-11-01T20:48:29.651" v="10681" actId="1076"/>
          <ac:picMkLst>
            <pc:docMk/>
            <pc:sldMk cId="1171856968" sldId="286"/>
            <ac:picMk id="7" creationId="{95C1E7F6-D34E-E6EB-2C57-E217EB9F8B70}"/>
          </ac:picMkLst>
        </pc:picChg>
        <pc:picChg chg="add mod">
          <ac:chgData name="kendra zaremba" userId="ec8620ad570b0468" providerId="LiveId" clId="{46BCEA00-E8E3-438E-ABE6-290BBB7DD710}" dt="2025-11-01T20:49:17.896" v="10685" actId="1076"/>
          <ac:picMkLst>
            <pc:docMk/>
            <pc:sldMk cId="1171856968" sldId="286"/>
            <ac:picMk id="9" creationId="{047D2D87-8AB9-74B4-AA35-162E640EFC2F}"/>
          </ac:picMkLst>
        </pc:picChg>
      </pc:sldChg>
      <pc:sldChg chg="addSp delSp modSp add mod">
        <pc:chgData name="kendra zaremba" userId="ec8620ad570b0468" providerId="LiveId" clId="{46BCEA00-E8E3-438E-ABE6-290BBB7DD710}" dt="2025-11-04T23:17:05.421" v="10803" actId="1076"/>
        <pc:sldMkLst>
          <pc:docMk/>
          <pc:sldMk cId="1837110163" sldId="288"/>
        </pc:sldMkLst>
        <pc:spChg chg="mod">
          <ac:chgData name="kendra zaremba" userId="ec8620ad570b0468" providerId="LiveId" clId="{46BCEA00-E8E3-438E-ABE6-290BBB7DD710}" dt="2025-11-01T20:52:27.680" v="10744" actId="20577"/>
          <ac:spMkLst>
            <pc:docMk/>
            <pc:sldMk cId="1837110163" sldId="288"/>
            <ac:spMk id="11" creationId="{FA66C4A7-D705-1B5F-3300-7D18F7FB7C92}"/>
          </ac:spMkLst>
        </pc:spChg>
        <pc:picChg chg="add mod">
          <ac:chgData name="kendra zaremba" userId="ec8620ad570b0468" providerId="LiveId" clId="{46BCEA00-E8E3-438E-ABE6-290BBB7DD710}" dt="2025-11-01T20:58:54.701" v="10753" actId="1076"/>
          <ac:picMkLst>
            <pc:docMk/>
            <pc:sldMk cId="1837110163" sldId="288"/>
            <ac:picMk id="8" creationId="{108B59A6-6FBB-FCD1-360C-55500486CEE7}"/>
          </ac:picMkLst>
        </pc:picChg>
        <pc:picChg chg="add mod">
          <ac:chgData name="kendra zaremba" userId="ec8620ad570b0468" providerId="LiveId" clId="{46BCEA00-E8E3-438E-ABE6-290BBB7DD710}" dt="2025-11-04T23:17:05.421" v="10803" actId="1076"/>
          <ac:picMkLst>
            <pc:docMk/>
            <pc:sldMk cId="1837110163" sldId="288"/>
            <ac:picMk id="12" creationId="{9B6FC264-8EC1-DE35-27D7-21DD4C6D9609}"/>
          </ac:picMkLst>
        </pc:picChg>
      </pc:sldChg>
      <pc:sldChg chg="addSp delSp modSp add mod">
        <pc:chgData name="kendra zaremba" userId="ec8620ad570b0468" providerId="LiveId" clId="{46BCEA00-E8E3-438E-ABE6-290BBB7DD710}" dt="2025-11-01T21:04:36.609" v="10792" actId="1076"/>
        <pc:sldMkLst>
          <pc:docMk/>
          <pc:sldMk cId="4053712862" sldId="289"/>
        </pc:sldMkLst>
        <pc:spChg chg="mod">
          <ac:chgData name="kendra zaremba" userId="ec8620ad570b0468" providerId="LiveId" clId="{46BCEA00-E8E3-438E-ABE6-290BBB7DD710}" dt="2025-11-01T21:03:10.331" v="10786" actId="20577"/>
          <ac:spMkLst>
            <pc:docMk/>
            <pc:sldMk cId="4053712862" sldId="289"/>
            <ac:spMk id="4" creationId="{21EB9812-99A9-70D8-F811-35D4CE32A8DC}"/>
          </ac:spMkLst>
        </pc:spChg>
        <pc:spChg chg="mod">
          <ac:chgData name="kendra zaremba" userId="ec8620ad570b0468" providerId="LiveId" clId="{46BCEA00-E8E3-438E-ABE6-290BBB7DD710}" dt="2025-11-01T21:01:21.735" v="10776" actId="20577"/>
          <ac:spMkLst>
            <pc:docMk/>
            <pc:sldMk cId="4053712862" sldId="289"/>
            <ac:spMk id="11" creationId="{3BA70FAA-64B6-D688-873D-46035F058DF7}"/>
          </ac:spMkLst>
        </pc:spChg>
        <pc:picChg chg="mod">
          <ac:chgData name="kendra zaremba" userId="ec8620ad570b0468" providerId="LiveId" clId="{46BCEA00-E8E3-438E-ABE6-290BBB7DD710}" dt="2025-11-01T21:03:15.719" v="10787" actId="1076"/>
          <ac:picMkLst>
            <pc:docMk/>
            <pc:sldMk cId="4053712862" sldId="289"/>
            <ac:picMk id="3" creationId="{519D05C5-88B0-CF19-1058-412B960C6DAD}"/>
          </ac:picMkLst>
        </pc:picChg>
        <pc:picChg chg="add mod">
          <ac:chgData name="kendra zaremba" userId="ec8620ad570b0468" providerId="LiveId" clId="{46BCEA00-E8E3-438E-ABE6-290BBB7DD710}" dt="2025-11-01T21:03:06.363" v="10785" actId="1076"/>
          <ac:picMkLst>
            <pc:docMk/>
            <pc:sldMk cId="4053712862" sldId="289"/>
            <ac:picMk id="7" creationId="{73D3B6FA-53C9-0483-B7A7-077DB217F37A}"/>
          </ac:picMkLst>
        </pc:picChg>
        <pc:picChg chg="add mod">
          <ac:chgData name="kendra zaremba" userId="ec8620ad570b0468" providerId="LiveId" clId="{46BCEA00-E8E3-438E-ABE6-290BBB7DD710}" dt="2025-11-01T21:04:36.609" v="10792" actId="1076"/>
          <ac:picMkLst>
            <pc:docMk/>
            <pc:sldMk cId="4053712862" sldId="289"/>
            <ac:picMk id="10" creationId="{43F32F1B-55B8-0DAC-DA57-378BC9A8292C}"/>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FBE2AAA-2CC7-4F9C-A8C6-8B9F2A3E9EF0}" type="datetimeFigureOut">
              <a:rPr lang="en-US" smtClean="0"/>
              <a:t>11/1/2025</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50AD62A-9EE1-43E3-A7E5-D268F71DF3EB}" type="slidenum">
              <a:rPr lang="en-US" smtClean="0"/>
              <a:t>‹#›</a:t>
            </a:fld>
            <a:endParaRPr lang="en-US"/>
          </a:p>
        </p:txBody>
      </p:sp>
    </p:spTree>
    <p:extLst>
      <p:ext uri="{BB962C8B-B14F-4D97-AF65-F5344CB8AC3E}">
        <p14:creationId xmlns:p14="http://schemas.microsoft.com/office/powerpoint/2010/main" val="1436448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37ADBA-1AC7-4CD6-8AFF-4E8087BA5487}" type="datetimeFigureOut">
              <a:rPr lang="en-US" smtClean="0"/>
              <a:t>11/1/2025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34C2EF-8A97-4DAF-B099-E567883644D6}" type="slidenum">
              <a:rPr lang="en-US" smtClean="0"/>
              <a:t>‹#›</a:t>
            </a:fld>
            <a:endParaRPr lang="en-US"/>
          </a:p>
        </p:txBody>
      </p:sp>
    </p:spTree>
    <p:extLst>
      <p:ext uri="{BB962C8B-B14F-4D97-AF65-F5344CB8AC3E}">
        <p14:creationId xmlns:p14="http://schemas.microsoft.com/office/powerpoint/2010/main" val="71809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a:t>
            </a:r>
            <a:r>
              <a:rPr lang="en-US" baseline="0" dirty="0"/>
              <a:t> </a:t>
            </a:r>
            <a:r>
              <a:rPr lang="en-US" dirty="0"/>
              <a:t>To change images on this slide, select a picture and delete it. Then click the Insert Picture icon</a:t>
            </a:r>
            <a:r>
              <a:rPr lang="en-US" baseline="0" dirty="0"/>
              <a:t> </a:t>
            </a:r>
            <a:r>
              <a:rPr lang="en-US" dirty="0"/>
              <a:t>in the placeholder to insert your own image.</a:t>
            </a:r>
          </a:p>
        </p:txBody>
      </p:sp>
      <p:sp>
        <p:nvSpPr>
          <p:cNvPr id="4" name="Slide Number Placeholder 3"/>
          <p:cNvSpPr>
            <a:spLocks noGrp="1"/>
          </p:cNvSpPr>
          <p:nvPr>
            <p:ph type="sldNum" sz="quarter" idx="10"/>
          </p:nvPr>
        </p:nvSpPr>
        <p:spPr/>
        <p:txBody>
          <a:bodyPr/>
          <a:lstStyle/>
          <a:p>
            <a:fld id="{5534C2EF-8A97-4DAF-B099-E567883644D6}" type="slidenum">
              <a:rPr lang="en-US" smtClean="0"/>
              <a:t>12</a:t>
            </a:fld>
            <a:endParaRPr lang="en-US"/>
          </a:p>
        </p:txBody>
      </p:sp>
    </p:spTree>
    <p:extLst>
      <p:ext uri="{BB962C8B-B14F-4D97-AF65-F5344CB8AC3E}">
        <p14:creationId xmlns:p14="http://schemas.microsoft.com/office/powerpoint/2010/main" val="37270042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BA4175-CA5C-0147-B7A8-207BBD0B1E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B52BC8-4213-DBEB-16F8-B8E2C75F59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93EEFD-CF4D-8BDE-EA32-194EC598B9A4}"/>
              </a:ext>
            </a:extLst>
          </p:cNvPr>
          <p:cNvSpPr>
            <a:spLocks noGrp="1"/>
          </p:cNvSpPr>
          <p:nvPr>
            <p:ph type="body" idx="1"/>
          </p:nvPr>
        </p:nvSpPr>
        <p:spPr/>
        <p:txBody>
          <a:bodyPr/>
          <a:lstStyle/>
          <a:p>
            <a:r>
              <a:rPr lang="en-US" dirty="0"/>
              <a:t>NOTE:</a:t>
            </a:r>
            <a:r>
              <a:rPr lang="en-US" baseline="0" dirty="0"/>
              <a:t> </a:t>
            </a:r>
            <a:r>
              <a:rPr lang="en-US" dirty="0"/>
              <a:t>To change images on this slide, select a picture and delete it. Then click the Insert Picture icon</a:t>
            </a:r>
            <a:r>
              <a:rPr lang="en-US" baseline="0" dirty="0"/>
              <a:t> </a:t>
            </a:r>
            <a:r>
              <a:rPr lang="en-US" dirty="0"/>
              <a:t>in the placeholder to insert your own image.</a:t>
            </a:r>
          </a:p>
        </p:txBody>
      </p:sp>
      <p:sp>
        <p:nvSpPr>
          <p:cNvPr id="4" name="Slide Number Placeholder 3">
            <a:extLst>
              <a:ext uri="{FF2B5EF4-FFF2-40B4-BE49-F238E27FC236}">
                <a16:creationId xmlns:a16="http://schemas.microsoft.com/office/drawing/2014/main" id="{65838EF0-EFA3-CFFE-970E-0E833DDFCDA9}"/>
              </a:ext>
            </a:extLst>
          </p:cNvPr>
          <p:cNvSpPr>
            <a:spLocks noGrp="1"/>
          </p:cNvSpPr>
          <p:nvPr>
            <p:ph type="sldNum" sz="quarter" idx="10"/>
          </p:nvPr>
        </p:nvSpPr>
        <p:spPr/>
        <p:txBody>
          <a:bodyPr/>
          <a:lstStyle/>
          <a:p>
            <a:fld id="{5534C2EF-8A97-4DAF-B099-E567883644D6}" type="slidenum">
              <a:rPr lang="en-US" smtClean="0"/>
              <a:t>13</a:t>
            </a:fld>
            <a:endParaRPr lang="en-US"/>
          </a:p>
        </p:txBody>
      </p:sp>
    </p:spTree>
    <p:extLst>
      <p:ext uri="{BB962C8B-B14F-4D97-AF65-F5344CB8AC3E}">
        <p14:creationId xmlns:p14="http://schemas.microsoft.com/office/powerpoint/2010/main" val="1076004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6DCFA7-764B-E735-5629-AD89C520FA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DA8722-D112-426D-F1AD-E1717A6786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38C7D7-F07D-4980-6BFF-CDC076C4824C}"/>
              </a:ext>
            </a:extLst>
          </p:cNvPr>
          <p:cNvSpPr>
            <a:spLocks noGrp="1"/>
          </p:cNvSpPr>
          <p:nvPr>
            <p:ph type="body" idx="1"/>
          </p:nvPr>
        </p:nvSpPr>
        <p:spPr/>
        <p:txBody>
          <a:bodyPr/>
          <a:lstStyle/>
          <a:p>
            <a:r>
              <a:rPr lang="en-US" dirty="0"/>
              <a:t>NOTE:</a:t>
            </a:r>
            <a:r>
              <a:rPr lang="en-US" baseline="0" dirty="0"/>
              <a:t> </a:t>
            </a:r>
            <a:r>
              <a:rPr lang="en-US" dirty="0"/>
              <a:t>To change images on this slide, select a picture and delete it. Then click the Insert Picture icon</a:t>
            </a:r>
            <a:r>
              <a:rPr lang="en-US" baseline="0" dirty="0"/>
              <a:t> </a:t>
            </a:r>
            <a:r>
              <a:rPr lang="en-US" dirty="0"/>
              <a:t>in the placeholder to insert your own image.</a:t>
            </a:r>
          </a:p>
        </p:txBody>
      </p:sp>
      <p:sp>
        <p:nvSpPr>
          <p:cNvPr id="4" name="Slide Number Placeholder 3">
            <a:extLst>
              <a:ext uri="{FF2B5EF4-FFF2-40B4-BE49-F238E27FC236}">
                <a16:creationId xmlns:a16="http://schemas.microsoft.com/office/drawing/2014/main" id="{1854DA50-EB07-2CAD-2741-D2F546FDCB88}"/>
              </a:ext>
            </a:extLst>
          </p:cNvPr>
          <p:cNvSpPr>
            <a:spLocks noGrp="1"/>
          </p:cNvSpPr>
          <p:nvPr>
            <p:ph type="sldNum" sz="quarter" idx="10"/>
          </p:nvPr>
        </p:nvSpPr>
        <p:spPr/>
        <p:txBody>
          <a:bodyPr/>
          <a:lstStyle/>
          <a:p>
            <a:fld id="{5534C2EF-8A97-4DAF-B099-E567883644D6}" type="slidenum">
              <a:rPr lang="en-US" smtClean="0"/>
              <a:t>14</a:t>
            </a:fld>
            <a:endParaRPr lang="en-US"/>
          </a:p>
        </p:txBody>
      </p:sp>
    </p:spTree>
    <p:extLst>
      <p:ext uri="{BB962C8B-B14F-4D97-AF65-F5344CB8AC3E}">
        <p14:creationId xmlns:p14="http://schemas.microsoft.com/office/powerpoint/2010/main" val="38582177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7BD527-DCE3-5C04-0A67-8D5B6D8C48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75BCAB-17F6-EEBA-0FAC-E0485CB1EC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C7E6CB-F527-0F7E-67CE-ADBAB7120938}"/>
              </a:ext>
            </a:extLst>
          </p:cNvPr>
          <p:cNvSpPr>
            <a:spLocks noGrp="1"/>
          </p:cNvSpPr>
          <p:nvPr>
            <p:ph type="body" idx="1"/>
          </p:nvPr>
        </p:nvSpPr>
        <p:spPr/>
        <p:txBody>
          <a:bodyPr/>
          <a:lstStyle/>
          <a:p>
            <a:r>
              <a:rPr lang="en-US" dirty="0"/>
              <a:t>NOTE:</a:t>
            </a:r>
            <a:r>
              <a:rPr lang="en-US" baseline="0" dirty="0"/>
              <a:t> </a:t>
            </a:r>
            <a:r>
              <a:rPr lang="en-US" dirty="0"/>
              <a:t>To change images on this slide, select a picture and delete it. Then click the Insert Picture icon</a:t>
            </a:r>
            <a:r>
              <a:rPr lang="en-US" baseline="0" dirty="0"/>
              <a:t> </a:t>
            </a:r>
            <a:r>
              <a:rPr lang="en-US" dirty="0"/>
              <a:t>in the placeholder to insert your own image.</a:t>
            </a:r>
          </a:p>
        </p:txBody>
      </p:sp>
      <p:sp>
        <p:nvSpPr>
          <p:cNvPr id="4" name="Slide Number Placeholder 3">
            <a:extLst>
              <a:ext uri="{FF2B5EF4-FFF2-40B4-BE49-F238E27FC236}">
                <a16:creationId xmlns:a16="http://schemas.microsoft.com/office/drawing/2014/main" id="{DC194058-E80F-EA25-EFD6-B6C0656BF165}"/>
              </a:ext>
            </a:extLst>
          </p:cNvPr>
          <p:cNvSpPr>
            <a:spLocks noGrp="1"/>
          </p:cNvSpPr>
          <p:nvPr>
            <p:ph type="sldNum" sz="quarter" idx="10"/>
          </p:nvPr>
        </p:nvSpPr>
        <p:spPr/>
        <p:txBody>
          <a:bodyPr/>
          <a:lstStyle/>
          <a:p>
            <a:fld id="{5534C2EF-8A97-4DAF-B099-E567883644D6}" type="slidenum">
              <a:rPr lang="en-US" smtClean="0"/>
              <a:t>15</a:t>
            </a:fld>
            <a:endParaRPr lang="en-US"/>
          </a:p>
        </p:txBody>
      </p:sp>
    </p:spTree>
    <p:extLst>
      <p:ext uri="{BB962C8B-B14F-4D97-AF65-F5344CB8AC3E}">
        <p14:creationId xmlns:p14="http://schemas.microsoft.com/office/powerpoint/2010/main" val="79620867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2124" r="323" b="422"/>
          <a:stretch/>
        </p:blipFill>
        <p:spPr>
          <a:xfrm>
            <a:off x="1524" y="1"/>
            <a:ext cx="12188952" cy="6858000"/>
          </a:xfrm>
          <a:prstGeom prst="rect">
            <a:avLst/>
          </a:prstGeom>
        </p:spPr>
      </p:pic>
      <p:sp>
        <p:nvSpPr>
          <p:cNvPr id="2" name="Title 1"/>
          <p:cNvSpPr>
            <a:spLocks noGrp="1"/>
          </p:cNvSpPr>
          <p:nvPr>
            <p:ph type="ctrTitle"/>
          </p:nvPr>
        </p:nvSpPr>
        <p:spPr>
          <a:xfrm>
            <a:off x="838200" y="533400"/>
            <a:ext cx="8458200" cy="1828800"/>
          </a:xfrm>
        </p:spPr>
        <p:txBody>
          <a:bodyPr anchor="b">
            <a:normAutofit/>
          </a:bodyPr>
          <a:lstStyle>
            <a:lvl1pPr algn="l">
              <a:defRPr sz="4400"/>
            </a:lvl1pPr>
          </a:lstStyle>
          <a:p>
            <a:r>
              <a:rPr lang="en-US"/>
              <a:t>Click to edit Master title style</a:t>
            </a:r>
            <a:endParaRPr lang="en-US" dirty="0"/>
          </a:p>
        </p:txBody>
      </p:sp>
      <p:sp>
        <p:nvSpPr>
          <p:cNvPr id="3" name="Subtitle 2"/>
          <p:cNvSpPr>
            <a:spLocks noGrp="1"/>
          </p:cNvSpPr>
          <p:nvPr>
            <p:ph type="subTitle" idx="1"/>
          </p:nvPr>
        </p:nvSpPr>
        <p:spPr>
          <a:xfrm>
            <a:off x="838200" y="2438400"/>
            <a:ext cx="7086600" cy="914400"/>
          </a:xfrm>
        </p:spPr>
        <p:txBody>
          <a:bodyPr>
            <a:normAutofit/>
          </a:bodyPr>
          <a:lstStyle>
            <a:lvl1pPr marL="0" indent="0" algn="l">
              <a:spcBef>
                <a:spcPts val="1200"/>
              </a:spcBef>
              <a:buNone/>
              <a:defRPr sz="24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4154451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7FC8593D-7C47-471E-A8DF-97AC4FFD13F5}" type="datetimeFigureOut">
              <a:rPr lang="en-US" smtClean="0"/>
              <a:t>11/1/2025</a:t>
            </a:fld>
            <a:endParaRPr lang="en-US"/>
          </a:p>
        </p:txBody>
      </p:sp>
      <p:sp>
        <p:nvSpPr>
          <p:cNvPr id="6" name="Slide Number Placeholder 5"/>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1035739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434" t="422"/>
          <a:stretch/>
        </p:blipFill>
        <p:spPr>
          <a:xfrm>
            <a:off x="0" y="0"/>
            <a:ext cx="12188952" cy="6857176"/>
          </a:xfrm>
          <a:prstGeom prst="rect">
            <a:avLst/>
          </a:prstGeom>
        </p:spPr>
      </p:pic>
      <p:sp>
        <p:nvSpPr>
          <p:cNvPr id="2" name="Title 1"/>
          <p:cNvSpPr>
            <a:spLocks noGrp="1"/>
          </p:cNvSpPr>
          <p:nvPr>
            <p:ph type="title"/>
          </p:nvPr>
        </p:nvSpPr>
        <p:spPr>
          <a:xfrm>
            <a:off x="3352800" y="533400"/>
            <a:ext cx="7315200" cy="1828800"/>
          </a:xfrm>
        </p:spPr>
        <p:txBody>
          <a:bodyPr anchor="b">
            <a:normAutofit/>
          </a:bodyPr>
          <a:lstStyle>
            <a:lvl1pPr>
              <a:defRPr sz="4400"/>
            </a:lvl1pPr>
          </a:lstStyle>
          <a:p>
            <a:r>
              <a:rPr lang="en-US"/>
              <a:t>Click to edit Master title style</a:t>
            </a:r>
          </a:p>
        </p:txBody>
      </p:sp>
      <p:sp>
        <p:nvSpPr>
          <p:cNvPr id="3" name="Text Placeholder 2"/>
          <p:cNvSpPr>
            <a:spLocks noGrp="1"/>
          </p:cNvSpPr>
          <p:nvPr>
            <p:ph type="body" idx="1"/>
          </p:nvPr>
        </p:nvSpPr>
        <p:spPr>
          <a:xfrm>
            <a:off x="3352800" y="2438400"/>
            <a:ext cx="5486400" cy="914400"/>
          </a:xfrm>
        </p:spPr>
        <p:txBody>
          <a:bodyPr>
            <a:normAutofit/>
          </a:bodyPr>
          <a:lstStyle>
            <a:lvl1pPr marL="0" indent="0">
              <a:spcBef>
                <a:spcPts val="1200"/>
              </a:spcBef>
              <a:buNone/>
              <a:defRPr sz="240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279508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524000" y="1825625"/>
            <a:ext cx="4389120"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78880" y="1825625"/>
            <a:ext cx="4389120"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7FC8593D-7C47-471E-A8DF-97AC4FFD13F5}" type="datetimeFigureOut">
              <a:rPr lang="en-US" smtClean="0"/>
              <a:t>11/1/2025</a:t>
            </a:fld>
            <a:endParaRPr lang="en-US"/>
          </a:p>
        </p:txBody>
      </p:sp>
      <p:sp>
        <p:nvSpPr>
          <p:cNvPr id="7" name="Slide Number Placeholder 6"/>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1625302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524000" y="1828799"/>
            <a:ext cx="4389120" cy="795867"/>
          </a:xfrm>
        </p:spPr>
        <p:txBody>
          <a:bodyPr anchor="ctr">
            <a:normAutofit/>
          </a:bodyPr>
          <a:lstStyle>
            <a:lvl1pPr marL="0" indent="0">
              <a:spcBef>
                <a:spcPts val="0"/>
              </a:spcBef>
              <a:buNone/>
              <a:defRPr sz="2400" b="0">
                <a:solidFill>
                  <a:schemeClr val="accent4">
                    <a:lumMod val="7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24000" y="2624666"/>
            <a:ext cx="4389120" cy="26754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78880" y="1828799"/>
            <a:ext cx="4389120" cy="795867"/>
          </a:xfrm>
        </p:spPr>
        <p:txBody>
          <a:bodyPr anchor="ctr">
            <a:normAutofit/>
          </a:bodyPr>
          <a:lstStyle>
            <a:lvl1pPr marL="0" indent="0">
              <a:spcBef>
                <a:spcPts val="0"/>
              </a:spcBef>
              <a:buNone/>
              <a:defRPr sz="2400" b="0">
                <a:solidFill>
                  <a:schemeClr val="accent4">
                    <a:lumMod val="7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78880" y="2624666"/>
            <a:ext cx="4389120" cy="26754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r>
              <a:rPr lang="en-US" dirty="0"/>
              <a:t>Add a footer</a:t>
            </a:r>
          </a:p>
        </p:txBody>
      </p:sp>
      <p:sp>
        <p:nvSpPr>
          <p:cNvPr id="7" name="Date Placeholder 6"/>
          <p:cNvSpPr>
            <a:spLocks noGrp="1"/>
          </p:cNvSpPr>
          <p:nvPr>
            <p:ph type="dt" sz="half" idx="10"/>
          </p:nvPr>
        </p:nvSpPr>
        <p:spPr/>
        <p:txBody>
          <a:bodyPr/>
          <a:lstStyle/>
          <a:p>
            <a:fld id="{7FC8593D-7C47-471E-A8DF-97AC4FFD13F5}" type="datetimeFigureOut">
              <a:rPr lang="en-US" smtClean="0"/>
              <a:t>11/1/2025</a:t>
            </a:fld>
            <a:endParaRPr lang="en-US"/>
          </a:p>
        </p:txBody>
      </p:sp>
      <p:sp>
        <p:nvSpPr>
          <p:cNvPr id="9" name="Slide Number Placeholder 8"/>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2900086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r>
              <a:rPr lang="en-US" dirty="0"/>
              <a:t>Add a footer</a:t>
            </a:r>
          </a:p>
        </p:txBody>
      </p:sp>
      <p:sp>
        <p:nvSpPr>
          <p:cNvPr id="3" name="Date Placeholder 2"/>
          <p:cNvSpPr>
            <a:spLocks noGrp="1"/>
          </p:cNvSpPr>
          <p:nvPr>
            <p:ph type="dt" sz="half" idx="10"/>
          </p:nvPr>
        </p:nvSpPr>
        <p:spPr/>
        <p:txBody>
          <a:bodyPr/>
          <a:lstStyle/>
          <a:p>
            <a:fld id="{7FC8593D-7C47-471E-A8DF-97AC4FFD13F5}" type="datetimeFigureOut">
              <a:rPr lang="en-US" smtClean="0"/>
              <a:t>11/1/2025</a:t>
            </a:fld>
            <a:endParaRPr lang="en-US"/>
          </a:p>
        </p:txBody>
      </p:sp>
      <p:sp>
        <p:nvSpPr>
          <p:cNvPr id="5" name="Slide Number Placeholder 4"/>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645025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Add a footer</a:t>
            </a:r>
          </a:p>
        </p:txBody>
      </p:sp>
      <p:sp>
        <p:nvSpPr>
          <p:cNvPr id="2" name="Date Placeholder 1"/>
          <p:cNvSpPr>
            <a:spLocks noGrp="1"/>
          </p:cNvSpPr>
          <p:nvPr>
            <p:ph type="dt" sz="half" idx="10"/>
          </p:nvPr>
        </p:nvSpPr>
        <p:spPr/>
        <p:txBody>
          <a:bodyPr/>
          <a:lstStyle/>
          <a:p>
            <a:fld id="{7FC8593D-7C47-471E-A8DF-97AC4FFD13F5}" type="datetimeFigureOut">
              <a:rPr lang="en-US" smtClean="0"/>
              <a:t>11/1/2025</a:t>
            </a:fld>
            <a:endParaRPr lang="en-US"/>
          </a:p>
        </p:txBody>
      </p:sp>
      <p:sp>
        <p:nvSpPr>
          <p:cNvPr id="4" name="Slide Number Placeholder 3"/>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3580071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4724400" y="1828800"/>
            <a:ext cx="5943600" cy="3476625"/>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23999" y="1828800"/>
            <a:ext cx="2926080" cy="3476625"/>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7FC8593D-7C47-471E-A8DF-97AC4FFD13F5}" type="datetimeFigureOut">
              <a:rPr lang="en-US" smtClean="0"/>
              <a:t>11/1/2025</a:t>
            </a:fld>
            <a:endParaRPr lang="en-US"/>
          </a:p>
        </p:txBody>
      </p:sp>
      <p:sp>
        <p:nvSpPr>
          <p:cNvPr id="7" name="Slide Number Placeholder 6"/>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807354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8" name="Freeform 5"/>
          <p:cNvSpPr>
            <a:spLocks/>
          </p:cNvSpPr>
          <p:nvPr/>
        </p:nvSpPr>
        <p:spPr bwMode="gray">
          <a:xfrm>
            <a:off x="804333" y="1695450"/>
            <a:ext cx="5596467" cy="3295650"/>
          </a:xfrm>
          <a:custGeom>
            <a:avLst/>
            <a:gdLst>
              <a:gd name="T0" fmla="*/ 1279 w 1347"/>
              <a:gd name="T1" fmla="*/ 919 h 986"/>
              <a:gd name="T2" fmla="*/ 65 w 1347"/>
              <a:gd name="T3" fmla="*/ 919 h 986"/>
              <a:gd name="T4" fmla="*/ 65 w 1347"/>
              <a:gd name="T5" fmla="*/ 64 h 986"/>
              <a:gd name="T6" fmla="*/ 1279 w 1347"/>
              <a:gd name="T7" fmla="*/ 64 h 986"/>
              <a:gd name="T8" fmla="*/ 1279 w 1347"/>
              <a:gd name="T9" fmla="*/ 919 h 986"/>
            </a:gdLst>
            <a:ahLst/>
            <a:cxnLst>
              <a:cxn ang="0">
                <a:pos x="T0" y="T1"/>
              </a:cxn>
              <a:cxn ang="0">
                <a:pos x="T2" y="T3"/>
              </a:cxn>
              <a:cxn ang="0">
                <a:pos x="T4" y="T5"/>
              </a:cxn>
              <a:cxn ang="0">
                <a:pos x="T6" y="T7"/>
              </a:cxn>
              <a:cxn ang="0">
                <a:pos x="T8" y="T9"/>
              </a:cxn>
            </a:cxnLst>
            <a:rect l="0" t="0" r="r" b="b"/>
            <a:pathLst>
              <a:path w="1347" h="986">
                <a:moveTo>
                  <a:pt x="1279" y="919"/>
                </a:moveTo>
                <a:cubicBezTo>
                  <a:pt x="1211" y="986"/>
                  <a:pt x="121" y="974"/>
                  <a:pt x="65" y="919"/>
                </a:cubicBezTo>
                <a:cubicBezTo>
                  <a:pt x="9" y="863"/>
                  <a:pt x="0" y="128"/>
                  <a:pt x="65" y="64"/>
                </a:cubicBezTo>
                <a:cubicBezTo>
                  <a:pt x="130" y="0"/>
                  <a:pt x="1217" y="3"/>
                  <a:pt x="1279" y="64"/>
                </a:cubicBezTo>
                <a:cubicBezTo>
                  <a:pt x="1341" y="125"/>
                  <a:pt x="1347" y="852"/>
                  <a:pt x="1279" y="919"/>
                </a:cubicBezTo>
                <a:close/>
              </a:path>
            </a:pathLst>
          </a:custGeom>
          <a:solidFill>
            <a:srgbClr val="FFFFFF"/>
          </a:solidFill>
          <a:ln>
            <a:noFill/>
          </a:ln>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p:txBody>
          <a:bodyPr anchor="b"/>
          <a:lstStyle>
            <a:lvl1pPr>
              <a:defRPr sz="3200"/>
            </a:lvl1pPr>
          </a:lstStyle>
          <a:p>
            <a:r>
              <a:rPr lang="en-US"/>
              <a:t>Click to edit Master title style</a:t>
            </a:r>
          </a:p>
        </p:txBody>
      </p:sp>
      <p:sp>
        <p:nvSpPr>
          <p:cNvPr id="12" name="Picture Placeholder 11" descr="An empty placeholder to add an image. Click on the placeholder and select the image that you wish to add"/>
          <p:cNvSpPr>
            <a:spLocks noGrp="1"/>
          </p:cNvSpPr>
          <p:nvPr>
            <p:ph type="pic" idx="1"/>
          </p:nvPr>
        </p:nvSpPr>
        <p:spPr>
          <a:xfrm>
            <a:off x="1006022" y="1874520"/>
            <a:ext cx="5193089" cy="2937510"/>
          </a:xfrm>
          <a:custGeom>
            <a:avLst/>
            <a:gdLst>
              <a:gd name="connsiteX0" fmla="*/ 2531359 w 5066932"/>
              <a:gd name="connsiteY0" fmla="*/ 21 h 2945784"/>
              <a:gd name="connsiteX1" fmla="*/ 4878015 w 5066932"/>
              <a:gd name="connsiteY1" fmla="*/ 145719 h 2945784"/>
              <a:gd name="connsiteX2" fmla="*/ 4878015 w 5066932"/>
              <a:gd name="connsiteY2" fmla="*/ 2803241 h 2945784"/>
              <a:gd name="connsiteX3" fmla="*/ 175988 w 5066932"/>
              <a:gd name="connsiteY3" fmla="*/ 2803241 h 2945784"/>
              <a:gd name="connsiteX4" fmla="*/ 175988 w 5066932"/>
              <a:gd name="connsiteY4" fmla="*/ 145719 h 2945784"/>
              <a:gd name="connsiteX5" fmla="*/ 2531359 w 5066932"/>
              <a:gd name="connsiteY5" fmla="*/ 21 h 2945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66932" h="2945784">
                <a:moveTo>
                  <a:pt x="2531359" y="21"/>
                </a:moveTo>
                <a:cubicBezTo>
                  <a:pt x="3645379" y="1187"/>
                  <a:pt x="4757946" y="50918"/>
                  <a:pt x="4878015" y="145719"/>
                </a:cubicBezTo>
                <a:cubicBezTo>
                  <a:pt x="5118151" y="335320"/>
                  <a:pt x="5141390" y="2594991"/>
                  <a:pt x="4878015" y="2803241"/>
                </a:cubicBezTo>
                <a:cubicBezTo>
                  <a:pt x="4614639" y="3011491"/>
                  <a:pt x="392886" y="2974193"/>
                  <a:pt x="175988" y="2803241"/>
                </a:cubicBezTo>
                <a:cubicBezTo>
                  <a:pt x="-40909" y="2629181"/>
                  <a:pt x="-75768" y="344644"/>
                  <a:pt x="175988" y="145719"/>
                </a:cubicBezTo>
                <a:cubicBezTo>
                  <a:pt x="301866" y="46256"/>
                  <a:pt x="1417339" y="-1144"/>
                  <a:pt x="2531359" y="21"/>
                </a:cubicBezTo>
                <a:close/>
              </a:path>
            </a:pathLst>
          </a:custGeom>
          <a:solidFill>
            <a:schemeClr val="accent2">
              <a:lumMod val="20000"/>
              <a:lumOff val="80000"/>
            </a:schemeClr>
          </a:solidFill>
        </p:spPr>
        <p:txBody>
          <a:bodyPr wrap="square" tIns="365760">
            <a:no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7010400" y="2245995"/>
            <a:ext cx="3657600" cy="219456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7FC8593D-7C47-471E-A8DF-97AC4FFD13F5}" type="datetimeFigureOut">
              <a:rPr lang="en-US" smtClean="0"/>
              <a:t>11/1/2025</a:t>
            </a:fld>
            <a:endParaRPr lang="en-US"/>
          </a:p>
        </p:txBody>
      </p:sp>
      <p:sp>
        <p:nvSpPr>
          <p:cNvPr id="7" name="Slide Number Placeholder 6"/>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651318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wo Pictures with Captions">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5" y="1716"/>
            <a:ext cx="12188952" cy="6856284"/>
          </a:xfrm>
          <a:prstGeom prst="rect">
            <a:avLst/>
          </a:prstGeom>
        </p:spPr>
      </p:pic>
      <p:sp>
        <p:nvSpPr>
          <p:cNvPr id="2" name="Title 1"/>
          <p:cNvSpPr>
            <a:spLocks noGrp="1"/>
          </p:cNvSpPr>
          <p:nvPr>
            <p:ph type="title"/>
          </p:nvPr>
        </p:nvSpPr>
        <p:spPr>
          <a:xfrm>
            <a:off x="1028580" y="5791200"/>
            <a:ext cx="8115419" cy="701674"/>
          </a:xfrm>
        </p:spPr>
        <p:txBody>
          <a:bodyPr vert="horz" lIns="91440" tIns="45720" rIns="91440" bIns="45720" rtlCol="0" anchor="b">
            <a:normAutofit/>
          </a:bodyPr>
          <a:lstStyle>
            <a:lvl1pPr>
              <a:defRPr lang="en-US" sz="2400">
                <a:solidFill>
                  <a:schemeClr val="accent1"/>
                </a:solidFill>
              </a:defRPr>
            </a:lvl1pPr>
          </a:lstStyle>
          <a:p>
            <a:pPr lvl="0"/>
            <a:r>
              <a:rPr lang="en-US"/>
              <a:t>Click to edit Master title style</a:t>
            </a:r>
            <a:endParaRPr lang="en-US" dirty="0"/>
          </a:p>
        </p:txBody>
      </p:sp>
      <p:sp>
        <p:nvSpPr>
          <p:cNvPr id="7" name="Freeform 5"/>
          <p:cNvSpPr>
            <a:spLocks/>
          </p:cNvSpPr>
          <p:nvPr/>
        </p:nvSpPr>
        <p:spPr bwMode="gray">
          <a:xfrm>
            <a:off x="762000" y="933449"/>
            <a:ext cx="4114800" cy="4109465"/>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5" name="Picture Placeholder 14" descr="An empty placeholder to add an image. Click on the placeholder and select the image that you wish to add"/>
          <p:cNvSpPr>
            <a:spLocks noGrp="1"/>
          </p:cNvSpPr>
          <p:nvPr>
            <p:ph type="pic" sz="quarter" idx="13"/>
          </p:nvPr>
        </p:nvSpPr>
        <p:spPr>
          <a:xfrm>
            <a:off x="992435" y="1113022"/>
            <a:ext cx="3638453" cy="3750319"/>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a:noAutofit/>
          </a:bodyPr>
          <a:lstStyle>
            <a:lvl1pPr marL="0" indent="0" algn="ctr">
              <a:buNone/>
              <a:defRPr/>
            </a:lvl1pPr>
          </a:lstStyle>
          <a:p>
            <a:r>
              <a:rPr lang="en-US"/>
              <a:t>Click icon to add picture</a:t>
            </a:r>
          </a:p>
        </p:txBody>
      </p:sp>
      <p:sp>
        <p:nvSpPr>
          <p:cNvPr id="17" name="Text Placeholder 16"/>
          <p:cNvSpPr>
            <a:spLocks noGrp="1"/>
          </p:cNvSpPr>
          <p:nvPr>
            <p:ph type="body" sz="quarter" idx="14"/>
          </p:nvPr>
        </p:nvSpPr>
        <p:spPr>
          <a:xfrm>
            <a:off x="1028581" y="5181600"/>
            <a:ext cx="3566160" cy="493776"/>
          </a:xfrm>
        </p:spPr>
        <p:txBody>
          <a:bodyPr>
            <a:normAutofit/>
          </a:bodyPr>
          <a:lstStyle>
            <a:lvl1pPr marL="0" indent="0">
              <a:buNone/>
              <a:defRPr sz="1800"/>
            </a:lvl1pPr>
            <a:lvl2pPr marL="0" indent="0">
              <a:spcBef>
                <a:spcPts val="1200"/>
              </a:spcBef>
              <a:buNone/>
              <a:defRPr sz="1800"/>
            </a:lvl2pPr>
            <a:lvl3pPr marL="0" indent="0">
              <a:spcBef>
                <a:spcPts val="1200"/>
              </a:spcBef>
              <a:buNone/>
              <a:defRPr sz="1800"/>
            </a:lvl3pPr>
            <a:lvl4pPr marL="0" indent="0">
              <a:spcBef>
                <a:spcPts val="1200"/>
              </a:spcBef>
              <a:buNone/>
              <a:defRPr sz="1800"/>
            </a:lvl4pPr>
            <a:lvl5pPr marL="0" indent="0">
              <a:spcBef>
                <a:spcPts val="1200"/>
              </a:spcBef>
              <a:buNone/>
              <a:defRPr sz="1800"/>
            </a:lvl5pPr>
          </a:lstStyle>
          <a:p>
            <a:pPr lvl="0"/>
            <a:r>
              <a:rPr lang="en-US"/>
              <a:t>Click to edit Master text styles</a:t>
            </a:r>
          </a:p>
        </p:txBody>
      </p:sp>
      <p:sp>
        <p:nvSpPr>
          <p:cNvPr id="18" name="Freeform 5"/>
          <p:cNvSpPr>
            <a:spLocks/>
          </p:cNvSpPr>
          <p:nvPr/>
        </p:nvSpPr>
        <p:spPr bwMode="gray">
          <a:xfrm>
            <a:off x="5300133" y="933449"/>
            <a:ext cx="4114800" cy="4109465"/>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9" name="Picture Placeholder 18" descr="An empty placeholder to add an image. Click on the placeholder and select the image that you wish to add"/>
          <p:cNvSpPr>
            <a:spLocks noGrp="1"/>
          </p:cNvSpPr>
          <p:nvPr>
            <p:ph type="pic" sz="quarter" idx="15"/>
          </p:nvPr>
        </p:nvSpPr>
        <p:spPr>
          <a:xfrm>
            <a:off x="5530568" y="1113022"/>
            <a:ext cx="3638453" cy="3750319"/>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a:noAutofit/>
          </a:bodyPr>
          <a:lstStyle>
            <a:lvl1pPr marL="0" indent="0" algn="ctr">
              <a:buNone/>
              <a:defRPr/>
            </a:lvl1pPr>
          </a:lstStyle>
          <a:p>
            <a:r>
              <a:rPr lang="en-US"/>
              <a:t>Click icon to add picture</a:t>
            </a:r>
            <a:endParaRPr lang="en-US" dirty="0"/>
          </a:p>
        </p:txBody>
      </p:sp>
      <p:sp>
        <p:nvSpPr>
          <p:cNvPr id="20" name="Text Placeholder 16"/>
          <p:cNvSpPr>
            <a:spLocks noGrp="1"/>
          </p:cNvSpPr>
          <p:nvPr>
            <p:ph type="body" sz="quarter" idx="16"/>
          </p:nvPr>
        </p:nvSpPr>
        <p:spPr>
          <a:xfrm>
            <a:off x="5566714" y="5181600"/>
            <a:ext cx="3566160" cy="493776"/>
          </a:xfrm>
        </p:spPr>
        <p:txBody>
          <a:bodyPr>
            <a:normAutofit/>
          </a:bodyPr>
          <a:lstStyle>
            <a:lvl1pPr marL="0" indent="0">
              <a:buNone/>
              <a:defRPr sz="1800"/>
            </a:lvl1pPr>
            <a:lvl2pPr marL="0" indent="0">
              <a:spcBef>
                <a:spcPts val="1200"/>
              </a:spcBef>
              <a:buNone/>
              <a:defRPr sz="1800"/>
            </a:lvl2pPr>
            <a:lvl3pPr marL="0" indent="0">
              <a:spcBef>
                <a:spcPts val="1200"/>
              </a:spcBef>
              <a:buNone/>
              <a:defRPr sz="1800"/>
            </a:lvl3pPr>
            <a:lvl4pPr marL="0" indent="0">
              <a:spcBef>
                <a:spcPts val="1200"/>
              </a:spcBef>
              <a:buNone/>
              <a:defRPr sz="1800"/>
            </a:lvl4pPr>
            <a:lvl5pPr marL="0" indent="0">
              <a:spcBef>
                <a:spcPts val="1200"/>
              </a:spcBef>
              <a:buNone/>
              <a:defRPr sz="1800"/>
            </a:lvl5pPr>
          </a:lstStyle>
          <a:p>
            <a:pPr lvl="0"/>
            <a:r>
              <a:rPr lang="en-US"/>
              <a:t>Click to edit Master text styles</a:t>
            </a:r>
          </a:p>
        </p:txBody>
      </p:sp>
    </p:spTree>
    <p:extLst>
      <p:ext uri="{BB962C8B-B14F-4D97-AF65-F5344CB8AC3E}">
        <p14:creationId xmlns:p14="http://schemas.microsoft.com/office/powerpoint/2010/main" val="2037772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hree Pictures with Caption">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5" y="1716"/>
            <a:ext cx="12188952" cy="6856284"/>
          </a:xfrm>
          <a:prstGeom prst="rect">
            <a:avLst/>
          </a:prstGeom>
        </p:spPr>
      </p:pic>
      <p:sp>
        <p:nvSpPr>
          <p:cNvPr id="2" name="Title 1"/>
          <p:cNvSpPr>
            <a:spLocks noGrp="1"/>
          </p:cNvSpPr>
          <p:nvPr>
            <p:ph type="title"/>
          </p:nvPr>
        </p:nvSpPr>
        <p:spPr>
          <a:xfrm>
            <a:off x="1028580" y="5305424"/>
            <a:ext cx="8104083" cy="579921"/>
          </a:xfrm>
        </p:spPr>
        <p:txBody>
          <a:bodyPr>
            <a:normAutofit/>
          </a:bodyPr>
          <a:lstStyle>
            <a:lvl1pPr>
              <a:defRPr sz="2400">
                <a:solidFill>
                  <a:schemeClr val="accent1"/>
                </a:solidFill>
              </a:defRPr>
            </a:lvl1pPr>
          </a:lstStyle>
          <a:p>
            <a:r>
              <a:rPr lang="en-US"/>
              <a:t>Click to edit Master title style</a:t>
            </a:r>
            <a:endParaRPr lang="en-US" dirty="0"/>
          </a:p>
        </p:txBody>
      </p:sp>
      <p:sp>
        <p:nvSpPr>
          <p:cNvPr id="7" name="Freeform 5"/>
          <p:cNvSpPr>
            <a:spLocks/>
          </p:cNvSpPr>
          <p:nvPr/>
        </p:nvSpPr>
        <p:spPr bwMode="gray">
          <a:xfrm>
            <a:off x="762000" y="933449"/>
            <a:ext cx="5334000" cy="4109465"/>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5" name="Picture Placeholder 14" descr="An empty placeholder to add an image. Click on the placeholder and select the image that you wish to add"/>
          <p:cNvSpPr>
            <a:spLocks noGrp="1"/>
          </p:cNvSpPr>
          <p:nvPr>
            <p:ph type="pic" sz="quarter" idx="13"/>
          </p:nvPr>
        </p:nvSpPr>
        <p:spPr>
          <a:xfrm>
            <a:off x="991888" y="1113022"/>
            <a:ext cx="4874224" cy="3750319"/>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a:noAutofit/>
          </a:bodyPr>
          <a:lstStyle>
            <a:lvl1pPr marL="0" indent="0" algn="ctr">
              <a:buNone/>
              <a:defRPr/>
            </a:lvl1pPr>
          </a:lstStyle>
          <a:p>
            <a:r>
              <a:rPr lang="en-US"/>
              <a:t>Click icon to add picture</a:t>
            </a:r>
          </a:p>
        </p:txBody>
      </p:sp>
      <p:sp>
        <p:nvSpPr>
          <p:cNvPr id="18" name="Freeform 5"/>
          <p:cNvSpPr>
            <a:spLocks/>
          </p:cNvSpPr>
          <p:nvPr/>
        </p:nvSpPr>
        <p:spPr bwMode="gray">
          <a:xfrm>
            <a:off x="6323873" y="967316"/>
            <a:ext cx="2990942" cy="1934384"/>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9" name="Picture Placeholder 18" descr="An empty placeholder to add an image. Click on the placeholder and select the image that you wish to add"/>
          <p:cNvSpPr>
            <a:spLocks noGrp="1"/>
          </p:cNvSpPr>
          <p:nvPr>
            <p:ph type="pic" sz="quarter" idx="15"/>
          </p:nvPr>
        </p:nvSpPr>
        <p:spPr>
          <a:xfrm>
            <a:off x="6506025" y="1109743"/>
            <a:ext cx="2626638" cy="1649530"/>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a:noAutofit/>
          </a:bodyPr>
          <a:lstStyle>
            <a:lvl1pPr marL="0" indent="0" algn="ctr">
              <a:buNone/>
              <a:defRPr/>
            </a:lvl1pPr>
          </a:lstStyle>
          <a:p>
            <a:r>
              <a:rPr lang="en-US"/>
              <a:t>Click icon to add picture</a:t>
            </a:r>
          </a:p>
        </p:txBody>
      </p:sp>
      <p:sp>
        <p:nvSpPr>
          <p:cNvPr id="12" name="Freeform 5"/>
          <p:cNvSpPr>
            <a:spLocks/>
          </p:cNvSpPr>
          <p:nvPr/>
        </p:nvSpPr>
        <p:spPr bwMode="gray">
          <a:xfrm>
            <a:off x="6323873" y="3060954"/>
            <a:ext cx="2990942" cy="1934384"/>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3" name="Picture Placeholder 12" descr="An empty placeholder to add an image. Click on the placeholder and select the image that you wish to add"/>
          <p:cNvSpPr>
            <a:spLocks noGrp="1"/>
          </p:cNvSpPr>
          <p:nvPr>
            <p:ph type="pic" sz="quarter" idx="16"/>
          </p:nvPr>
        </p:nvSpPr>
        <p:spPr>
          <a:xfrm>
            <a:off x="6506025" y="3203381"/>
            <a:ext cx="2626638" cy="1649530"/>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a:noAutofit/>
          </a:bodyPr>
          <a:lstStyle>
            <a:lvl1pPr marL="0" indent="0" algn="ctr">
              <a:buNone/>
              <a:defRPr/>
            </a:lvl1pPr>
          </a:lstStyle>
          <a:p>
            <a:r>
              <a:rPr lang="en-US"/>
              <a:t>Click icon to add picture</a:t>
            </a:r>
            <a:endParaRPr lang="en-US" dirty="0"/>
          </a:p>
        </p:txBody>
      </p:sp>
      <p:sp>
        <p:nvSpPr>
          <p:cNvPr id="17" name="Text Placeholder 16"/>
          <p:cNvSpPr>
            <a:spLocks noGrp="1"/>
          </p:cNvSpPr>
          <p:nvPr>
            <p:ph type="body" sz="quarter" idx="14"/>
          </p:nvPr>
        </p:nvSpPr>
        <p:spPr>
          <a:xfrm>
            <a:off x="1028581" y="5919255"/>
            <a:ext cx="8104082" cy="497420"/>
          </a:xfrm>
        </p:spPr>
        <p:txBody>
          <a:bodyPr>
            <a:normAutofit/>
          </a:bodyPr>
          <a:lstStyle>
            <a:lvl1pPr marL="0" indent="0">
              <a:spcBef>
                <a:spcPts val="0"/>
              </a:spcBef>
              <a:buNone/>
              <a:defRPr sz="1600"/>
            </a:lvl1pPr>
            <a:lvl2pPr marL="0" indent="0">
              <a:spcBef>
                <a:spcPts val="1200"/>
              </a:spcBef>
              <a:buNone/>
              <a:defRPr sz="1800"/>
            </a:lvl2pPr>
            <a:lvl3pPr marL="0" indent="0">
              <a:spcBef>
                <a:spcPts val="1200"/>
              </a:spcBef>
              <a:buNone/>
              <a:defRPr sz="1800"/>
            </a:lvl3pPr>
            <a:lvl4pPr marL="0" indent="0">
              <a:spcBef>
                <a:spcPts val="1200"/>
              </a:spcBef>
              <a:buNone/>
              <a:defRPr sz="1800"/>
            </a:lvl4pPr>
            <a:lvl5pPr marL="0" indent="0">
              <a:spcBef>
                <a:spcPts val="1200"/>
              </a:spcBef>
              <a:buNone/>
              <a:defRPr sz="1800"/>
            </a:lvl5pPr>
          </a:lstStyle>
          <a:p>
            <a:pPr lvl="0"/>
            <a:r>
              <a:rPr lang="en-US"/>
              <a:t>Click to edit Master text styles</a:t>
            </a:r>
          </a:p>
        </p:txBody>
      </p:sp>
    </p:spTree>
    <p:extLst>
      <p:ext uri="{BB962C8B-B14F-4D97-AF65-F5344CB8AC3E}">
        <p14:creationId xmlns:p14="http://schemas.microsoft.com/office/powerpoint/2010/main" val="1017792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Five Pictures">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63" y="283"/>
            <a:ext cx="12188952" cy="6859715"/>
          </a:xfrm>
          <a:prstGeom prst="rect">
            <a:avLst/>
          </a:prstGeom>
        </p:spPr>
      </p:pic>
      <p:sp>
        <p:nvSpPr>
          <p:cNvPr id="2" name="Title 1"/>
          <p:cNvSpPr>
            <a:spLocks noGrp="1"/>
          </p:cNvSpPr>
          <p:nvPr>
            <p:ph type="title"/>
          </p:nvPr>
        </p:nvSpPr>
        <p:spPr>
          <a:xfrm>
            <a:off x="9677400" y="365126"/>
            <a:ext cx="2133600" cy="1539874"/>
          </a:xfrm>
        </p:spPr>
        <p:txBody>
          <a:bodyPr vert="horz" lIns="91440" tIns="45720" rIns="91440" bIns="45720" rtlCol="0" anchor="b">
            <a:normAutofit/>
          </a:bodyPr>
          <a:lstStyle>
            <a:lvl1pPr>
              <a:defRPr lang="en-US" sz="2400">
                <a:solidFill>
                  <a:schemeClr val="accent1"/>
                </a:solidFill>
              </a:defRPr>
            </a:lvl1pPr>
          </a:lstStyle>
          <a:p>
            <a:pPr lvl="0"/>
            <a:r>
              <a:rPr lang="en-US"/>
              <a:t>Click to edit Master title style</a:t>
            </a:r>
          </a:p>
        </p:txBody>
      </p:sp>
      <p:sp>
        <p:nvSpPr>
          <p:cNvPr id="8" name="Freeform 5"/>
          <p:cNvSpPr>
            <a:spLocks/>
          </p:cNvSpPr>
          <p:nvPr/>
        </p:nvSpPr>
        <p:spPr bwMode="gray">
          <a:xfrm>
            <a:off x="4182533" y="265044"/>
            <a:ext cx="5232399" cy="3020023"/>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9" name="Picture Placeholder 8" descr="An empty placeholder to add an image. Click on the placeholder and select the image that you wish to add"/>
          <p:cNvSpPr>
            <a:spLocks noGrp="1"/>
          </p:cNvSpPr>
          <p:nvPr>
            <p:ph type="pic" sz="quarter" idx="13"/>
          </p:nvPr>
        </p:nvSpPr>
        <p:spPr>
          <a:xfrm>
            <a:off x="4424435" y="436315"/>
            <a:ext cx="4748594" cy="2677481"/>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a:noAutofit/>
          </a:bodyPr>
          <a:lstStyle>
            <a:lvl1pPr marL="0" indent="0" algn="ctr">
              <a:buNone/>
              <a:defRPr/>
            </a:lvl1pPr>
          </a:lstStyle>
          <a:p>
            <a:r>
              <a:rPr lang="en-US"/>
              <a:t>Click icon to add picture</a:t>
            </a:r>
            <a:endParaRPr lang="en-US" dirty="0"/>
          </a:p>
        </p:txBody>
      </p:sp>
      <p:sp>
        <p:nvSpPr>
          <p:cNvPr id="10" name="Freeform 5"/>
          <p:cNvSpPr>
            <a:spLocks/>
          </p:cNvSpPr>
          <p:nvPr/>
        </p:nvSpPr>
        <p:spPr bwMode="gray">
          <a:xfrm>
            <a:off x="816188" y="384723"/>
            <a:ext cx="3146212" cy="1894677"/>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1" name="Picture Placeholder 10" descr="An empty placeholder to add an image. Click on the placeholder and select the image that you wish to add"/>
          <p:cNvSpPr>
            <a:spLocks noGrp="1"/>
          </p:cNvSpPr>
          <p:nvPr>
            <p:ph type="pic" sz="quarter" idx="15"/>
          </p:nvPr>
        </p:nvSpPr>
        <p:spPr>
          <a:xfrm>
            <a:off x="1013022" y="538232"/>
            <a:ext cx="2752545" cy="1587658"/>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a:noAutofit/>
          </a:bodyPr>
          <a:lstStyle>
            <a:lvl1pPr marL="0" indent="0" algn="ctr">
              <a:buNone/>
              <a:defRPr/>
            </a:lvl1pPr>
          </a:lstStyle>
          <a:p>
            <a:r>
              <a:rPr lang="en-US"/>
              <a:t>Click icon to add picture</a:t>
            </a:r>
          </a:p>
        </p:txBody>
      </p:sp>
      <p:sp>
        <p:nvSpPr>
          <p:cNvPr id="12" name="Freeform 5"/>
          <p:cNvSpPr>
            <a:spLocks/>
          </p:cNvSpPr>
          <p:nvPr/>
        </p:nvSpPr>
        <p:spPr bwMode="gray">
          <a:xfrm>
            <a:off x="816188" y="2478361"/>
            <a:ext cx="3146212" cy="1894677"/>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3" name="Picture Placeholder 12" descr="An empty placeholder to add an image. Click on the placeholder and select the image that you wish to add"/>
          <p:cNvSpPr>
            <a:spLocks noGrp="1"/>
          </p:cNvSpPr>
          <p:nvPr>
            <p:ph type="pic" sz="quarter" idx="16"/>
          </p:nvPr>
        </p:nvSpPr>
        <p:spPr>
          <a:xfrm>
            <a:off x="1013022" y="2631870"/>
            <a:ext cx="2752545" cy="1587658"/>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a:noAutofit/>
          </a:bodyPr>
          <a:lstStyle>
            <a:lvl1pPr marL="0" indent="0" algn="ctr">
              <a:buNone/>
              <a:defRPr/>
            </a:lvl1pPr>
          </a:lstStyle>
          <a:p>
            <a:r>
              <a:rPr lang="en-US"/>
              <a:t>Click icon to add picture</a:t>
            </a:r>
          </a:p>
        </p:txBody>
      </p:sp>
      <p:sp>
        <p:nvSpPr>
          <p:cNvPr id="14" name="Freeform 5"/>
          <p:cNvSpPr>
            <a:spLocks/>
          </p:cNvSpPr>
          <p:nvPr/>
        </p:nvSpPr>
        <p:spPr bwMode="gray">
          <a:xfrm>
            <a:off x="816188" y="4571999"/>
            <a:ext cx="3146212" cy="1894677"/>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5" name="Picture Placeholder 14" descr="An empty placeholder to add an image. Click on the placeholder and select the image that you wish to add"/>
          <p:cNvSpPr>
            <a:spLocks noGrp="1"/>
          </p:cNvSpPr>
          <p:nvPr>
            <p:ph type="pic" sz="quarter" idx="17"/>
          </p:nvPr>
        </p:nvSpPr>
        <p:spPr>
          <a:xfrm>
            <a:off x="1013022" y="4725508"/>
            <a:ext cx="2752545" cy="1587658"/>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a:noAutofit/>
          </a:bodyPr>
          <a:lstStyle>
            <a:lvl1pPr marL="0" indent="0" algn="ctr">
              <a:buNone/>
              <a:defRPr/>
            </a:lvl1pPr>
          </a:lstStyle>
          <a:p>
            <a:r>
              <a:rPr lang="en-US"/>
              <a:t>Click icon to add picture</a:t>
            </a:r>
            <a:endParaRPr lang="en-US" dirty="0"/>
          </a:p>
        </p:txBody>
      </p:sp>
      <p:sp>
        <p:nvSpPr>
          <p:cNvPr id="20" name="Freeform 5"/>
          <p:cNvSpPr>
            <a:spLocks/>
          </p:cNvSpPr>
          <p:nvPr/>
        </p:nvSpPr>
        <p:spPr bwMode="gray">
          <a:xfrm>
            <a:off x="4182533" y="3448511"/>
            <a:ext cx="5232399" cy="3020023"/>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21" name="Picture Placeholder 20" descr="An empty placeholder to add an image. Click on the placeholder and select the image that you wish to add"/>
          <p:cNvSpPr>
            <a:spLocks noGrp="1"/>
          </p:cNvSpPr>
          <p:nvPr>
            <p:ph type="pic" sz="quarter" idx="18"/>
          </p:nvPr>
        </p:nvSpPr>
        <p:spPr>
          <a:xfrm>
            <a:off x="4424435" y="3619782"/>
            <a:ext cx="4748594" cy="2677481"/>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a:noAutofit/>
          </a:bodyPr>
          <a:lstStyle>
            <a:lvl1pPr marL="0" indent="0" algn="ctr">
              <a:buNone/>
              <a:defRPr/>
            </a:lvl1pPr>
          </a:lstStyle>
          <a:p>
            <a:r>
              <a:rPr lang="en-US"/>
              <a:t>Click icon to add picture</a:t>
            </a:r>
            <a:endParaRPr lang="en-US" dirty="0"/>
          </a:p>
        </p:txBody>
      </p:sp>
    </p:spTree>
    <p:extLst>
      <p:ext uri="{BB962C8B-B14F-4D97-AF65-F5344CB8AC3E}">
        <p14:creationId xmlns:p14="http://schemas.microsoft.com/office/powerpoint/2010/main" val="864672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7FC8593D-7C47-471E-A8DF-97AC4FFD13F5}" type="datetimeFigureOut">
              <a:rPr lang="en-US" smtClean="0"/>
              <a:t>11/1/2025</a:t>
            </a:fld>
            <a:endParaRPr lang="en-US"/>
          </a:p>
        </p:txBody>
      </p:sp>
      <p:sp>
        <p:nvSpPr>
          <p:cNvPr id="6" name="Slide Number Placeholder 5"/>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1443261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365125"/>
            <a:ext cx="1828799" cy="49403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524000" y="365125"/>
            <a:ext cx="6858000" cy="4940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7FC8593D-7C47-471E-A8DF-97AC4FFD13F5}" type="datetimeFigureOut">
              <a:rPr lang="en-US" smtClean="0"/>
              <a:t>11/1/2025</a:t>
            </a:fld>
            <a:endParaRPr lang="en-US"/>
          </a:p>
        </p:txBody>
      </p:sp>
      <p:sp>
        <p:nvSpPr>
          <p:cNvPr id="6" name="Slide Number Placeholder 5"/>
          <p:cNvSpPr>
            <a:spLocks noGrp="1"/>
          </p:cNvSpPr>
          <p:nvPr>
            <p:ph type="sldNum" sz="quarter" idx="12"/>
          </p:nvPr>
        </p:nvSpPr>
        <p:spPr/>
        <p:txBody>
          <a:bodyPr/>
          <a:lstStyle/>
          <a:p>
            <a:fld id="{289D71E3-7D81-4C24-B9D8-6B108755C64C}" type="slidenum">
              <a:rPr lang="en-US" smtClean="0"/>
              <a:t>‹#›</a:t>
            </a:fld>
            <a:endParaRPr lang="en-US"/>
          </a:p>
        </p:txBody>
      </p:sp>
    </p:spTree>
    <p:extLst>
      <p:ext uri="{BB962C8B-B14F-4D97-AF65-F5344CB8AC3E}">
        <p14:creationId xmlns:p14="http://schemas.microsoft.com/office/powerpoint/2010/main" val="3926244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16" cstate="print">
            <a:extLst>
              <a:ext uri="{28A0092B-C50C-407E-A947-70E740481C1C}">
                <a14:useLocalDpi xmlns:a14="http://schemas.microsoft.com/office/drawing/2010/main" val="0"/>
              </a:ext>
            </a:extLst>
          </a:blip>
          <a:srcRect l="525" t="511" r="525" b="2999"/>
          <a:stretch/>
        </p:blipFill>
        <p:spPr>
          <a:xfrm>
            <a:off x="0" y="0"/>
            <a:ext cx="12188826" cy="6858000"/>
          </a:xfrm>
          <a:prstGeom prst="rect">
            <a:avLst/>
          </a:prstGeom>
        </p:spPr>
      </p:pic>
      <p:sp>
        <p:nvSpPr>
          <p:cNvPr id="2" name="Title Placeholder 1"/>
          <p:cNvSpPr>
            <a:spLocks noGrp="1"/>
          </p:cNvSpPr>
          <p:nvPr>
            <p:ph type="title"/>
          </p:nvPr>
        </p:nvSpPr>
        <p:spPr>
          <a:xfrm>
            <a:off x="838200" y="365126"/>
            <a:ext cx="9829800" cy="1082674"/>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524000" y="1828800"/>
            <a:ext cx="9144000" cy="34747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2209800" y="6416675"/>
            <a:ext cx="4572000" cy="365125"/>
          </a:xfrm>
          <a:prstGeom prst="rect">
            <a:avLst/>
          </a:prstGeom>
        </p:spPr>
        <p:txBody>
          <a:bodyPr vert="horz" lIns="91440" tIns="45720" rIns="91440" bIns="45720" rtlCol="0" anchor="ctr"/>
          <a:lstStyle>
            <a:lvl1pPr algn="l">
              <a:defRPr sz="1100">
                <a:solidFill>
                  <a:schemeClr val="tx1"/>
                </a:solidFill>
              </a:defRPr>
            </a:lvl1pPr>
          </a:lstStyle>
          <a:p>
            <a:r>
              <a:rPr lang="en-US" dirty="0"/>
              <a:t>Add a footer</a:t>
            </a:r>
          </a:p>
        </p:txBody>
      </p:sp>
      <p:sp>
        <p:nvSpPr>
          <p:cNvPr id="4" name="Date Placeholder 3"/>
          <p:cNvSpPr>
            <a:spLocks noGrp="1"/>
          </p:cNvSpPr>
          <p:nvPr>
            <p:ph type="dt" sz="half" idx="2"/>
          </p:nvPr>
        </p:nvSpPr>
        <p:spPr>
          <a:xfrm>
            <a:off x="7010400" y="6416675"/>
            <a:ext cx="1371600" cy="365125"/>
          </a:xfrm>
          <a:prstGeom prst="rect">
            <a:avLst/>
          </a:prstGeom>
        </p:spPr>
        <p:txBody>
          <a:bodyPr vert="horz" lIns="91440" tIns="45720" rIns="91440" bIns="45720" rtlCol="0" anchor="ctr"/>
          <a:lstStyle>
            <a:lvl1pPr algn="r">
              <a:defRPr sz="1100">
                <a:solidFill>
                  <a:schemeClr val="tx1"/>
                </a:solidFill>
              </a:defRPr>
            </a:lvl1pPr>
          </a:lstStyle>
          <a:p>
            <a:fld id="{7FC8593D-7C47-471E-A8DF-97AC4FFD13F5}" type="datetimeFigureOut">
              <a:rPr lang="en-US" smtClean="0"/>
              <a:pPr/>
              <a:t>11/1/2025</a:t>
            </a:fld>
            <a:endParaRPr lang="en-US" dirty="0"/>
          </a:p>
        </p:txBody>
      </p:sp>
      <p:sp>
        <p:nvSpPr>
          <p:cNvPr id="6" name="Slide Number Placeholder 5"/>
          <p:cNvSpPr>
            <a:spLocks noGrp="1"/>
          </p:cNvSpPr>
          <p:nvPr>
            <p:ph type="sldNum" sz="quarter" idx="4"/>
          </p:nvPr>
        </p:nvSpPr>
        <p:spPr>
          <a:xfrm>
            <a:off x="8610600" y="6416675"/>
            <a:ext cx="838200" cy="365125"/>
          </a:xfrm>
          <a:prstGeom prst="rect">
            <a:avLst/>
          </a:prstGeom>
        </p:spPr>
        <p:txBody>
          <a:bodyPr vert="horz" lIns="91440" tIns="45720" rIns="91440" bIns="45720" rtlCol="0" anchor="ctr"/>
          <a:lstStyle>
            <a:lvl1pPr algn="r">
              <a:defRPr sz="1100">
                <a:solidFill>
                  <a:schemeClr val="tx1"/>
                </a:solidFill>
              </a:defRPr>
            </a:lvl1pPr>
          </a:lstStyle>
          <a:p>
            <a:fld id="{289D71E3-7D81-4C24-B9D8-6B108755C64C}" type="slidenum">
              <a:rPr lang="en-US" smtClean="0"/>
              <a:pPr/>
              <a:t>‹#›</a:t>
            </a:fld>
            <a:endParaRPr lang="en-US" dirty="0"/>
          </a:p>
        </p:txBody>
      </p:sp>
    </p:spTree>
    <p:extLst>
      <p:ext uri="{BB962C8B-B14F-4D97-AF65-F5344CB8AC3E}">
        <p14:creationId xmlns:p14="http://schemas.microsoft.com/office/powerpoint/2010/main" val="3616545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2" r:id="rId11"/>
    <p:sldLayoutId id="2147483661" r:id="rId12"/>
    <p:sldLayoutId id="2147483658" r:id="rId13"/>
    <p:sldLayoutId id="2147483659" r:id="rId1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800"/>
        </a:spcBef>
        <a:buFont typeface="Arial" panose="020B0604020202020204"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Font typeface="Arial" panose="020B0604020202020204" pitchFamily="34" charset="0"/>
        <a:buChar char="•"/>
        <a:defRPr sz="1800" kern="1200">
          <a:solidFill>
            <a:schemeClr val="tx1"/>
          </a:solidFill>
          <a:latin typeface="+mn-lt"/>
          <a:ea typeface="+mn-ea"/>
          <a:cs typeface="+mn-cs"/>
        </a:defRPr>
      </a:lvl2pPr>
      <a:lvl3pPr marL="685800" indent="-18288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4pPr>
      <a:lvl5pPr marL="11430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6pPr>
      <a:lvl7pPr marL="16002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8pPr>
      <a:lvl9pPr marL="20574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0.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0.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7.jpeg"/></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0.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7.jpeg"/></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0.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7.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Internship Culminating Project PowerPoint Assignment: Kindergarten Transitioning </a:t>
            </a:r>
          </a:p>
        </p:txBody>
      </p:sp>
      <p:sp>
        <p:nvSpPr>
          <p:cNvPr id="3" name="Subtitle 2"/>
          <p:cNvSpPr>
            <a:spLocks noGrp="1"/>
          </p:cNvSpPr>
          <p:nvPr>
            <p:ph type="subTitle" idx="1"/>
          </p:nvPr>
        </p:nvSpPr>
        <p:spPr>
          <a:xfrm>
            <a:off x="838200" y="2819400"/>
            <a:ext cx="7086600" cy="1219200"/>
          </a:xfrm>
        </p:spPr>
        <p:txBody>
          <a:bodyPr/>
          <a:lstStyle/>
          <a:p>
            <a:r>
              <a:rPr lang="en-US" dirty="0"/>
              <a:t>Kendra Zaremba</a:t>
            </a:r>
          </a:p>
          <a:p>
            <a:r>
              <a:rPr lang="en-US" dirty="0"/>
              <a:t>Liberty University, School of Behavioral Sciences</a:t>
            </a:r>
          </a:p>
        </p:txBody>
      </p:sp>
    </p:spTree>
    <p:extLst>
      <p:ext uri="{BB962C8B-B14F-4D97-AF65-F5344CB8AC3E}">
        <p14:creationId xmlns:p14="http://schemas.microsoft.com/office/powerpoint/2010/main" val="2798047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D2BDFC-CBB4-3780-1534-B3745057E0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4DF273-56CC-3BA6-6EB4-E4AD642D5BE8}"/>
              </a:ext>
            </a:extLst>
          </p:cNvPr>
          <p:cNvSpPr>
            <a:spLocks noGrp="1"/>
          </p:cNvSpPr>
          <p:nvPr>
            <p:ph type="title"/>
          </p:nvPr>
        </p:nvSpPr>
        <p:spPr>
          <a:xfrm>
            <a:off x="838200" y="365126"/>
            <a:ext cx="9829800" cy="854074"/>
          </a:xfrm>
        </p:spPr>
        <p:txBody>
          <a:bodyPr>
            <a:normAutofit/>
          </a:bodyPr>
          <a:lstStyle/>
          <a:p>
            <a:r>
              <a:rPr lang="en-US" sz="4400" dirty="0"/>
              <a:t>Existing Data Sources</a:t>
            </a:r>
          </a:p>
        </p:txBody>
      </p:sp>
      <p:sp>
        <p:nvSpPr>
          <p:cNvPr id="3" name="Content Placeholder 2">
            <a:extLst>
              <a:ext uri="{FF2B5EF4-FFF2-40B4-BE49-F238E27FC236}">
                <a16:creationId xmlns:a16="http://schemas.microsoft.com/office/drawing/2014/main" id="{3470A135-47C2-0934-EA9B-0A20C5271A73}"/>
              </a:ext>
            </a:extLst>
          </p:cNvPr>
          <p:cNvSpPr>
            <a:spLocks noGrp="1"/>
          </p:cNvSpPr>
          <p:nvPr>
            <p:ph idx="1"/>
          </p:nvPr>
        </p:nvSpPr>
        <p:spPr>
          <a:xfrm>
            <a:off x="1524000" y="1295400"/>
            <a:ext cx="9144000" cy="4008120"/>
          </a:xfrm>
        </p:spPr>
        <p:txBody>
          <a:bodyPr>
            <a:normAutofit/>
          </a:bodyPr>
          <a:lstStyle/>
          <a:p>
            <a:r>
              <a:rPr lang="en-US" sz="2800" dirty="0"/>
              <a:t>Counselor: The elementary school counselor stated that last year’s Kindergarten class required the most supports of the entire schools six grade levels. </a:t>
            </a:r>
          </a:p>
          <a:p>
            <a:pPr marL="0" indent="0">
              <a:buNone/>
            </a:pPr>
            <a:endParaRPr lang="en-US" sz="2800" dirty="0"/>
          </a:p>
          <a:p>
            <a:r>
              <a:rPr lang="en-US" sz="2800" dirty="0"/>
              <a:t>Special Education Teacher: Special education kindergarten teachers were also consulted as their population requires additional classroom supports due to not only transitional needs, but behavioral concerns as well.</a:t>
            </a:r>
          </a:p>
        </p:txBody>
      </p:sp>
    </p:spTree>
    <p:extLst>
      <p:ext uri="{BB962C8B-B14F-4D97-AF65-F5344CB8AC3E}">
        <p14:creationId xmlns:p14="http://schemas.microsoft.com/office/powerpoint/2010/main" val="78498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9829800" cy="854074"/>
          </a:xfrm>
        </p:spPr>
        <p:txBody>
          <a:bodyPr>
            <a:normAutofit/>
          </a:bodyPr>
          <a:lstStyle/>
          <a:p>
            <a:r>
              <a:rPr lang="en-US" sz="4400" dirty="0"/>
              <a:t>Needs Assessment</a:t>
            </a:r>
          </a:p>
        </p:txBody>
      </p:sp>
      <p:sp>
        <p:nvSpPr>
          <p:cNvPr id="3" name="Content Placeholder 2"/>
          <p:cNvSpPr>
            <a:spLocks noGrp="1"/>
          </p:cNvSpPr>
          <p:nvPr>
            <p:ph idx="1"/>
          </p:nvPr>
        </p:nvSpPr>
        <p:spPr>
          <a:xfrm>
            <a:off x="76200" y="1143000"/>
            <a:ext cx="12115800" cy="4495800"/>
          </a:xfrm>
        </p:spPr>
        <p:txBody>
          <a:bodyPr>
            <a:noAutofit/>
          </a:bodyPr>
          <a:lstStyle/>
          <a:p>
            <a:r>
              <a:rPr lang="en-US" sz="2200" dirty="0"/>
              <a:t>Over the recent year’s, perhaps due to COVID isolation, the kindergarten population requires assistance transitioning into the school environment within social and emotional domains. Kindergarten students need help with acceptable peer interactions as they may have not been appropriately exposed to others learning skill sets on how to build and maintain friendships, treating others respectfully, showing kindness and making good choices. Within this specific school are also cultural differences which may impact peer relationships due to values, beliefs and worldview upbringings. This was considered and why diversity was chosen as a topic.</a:t>
            </a:r>
          </a:p>
          <a:p>
            <a:r>
              <a:rPr lang="en-US" sz="2200" dirty="0"/>
              <a:t>Children entering kindergarten may not have been in an environment with expectations placed on them regarding rules, consequences and tolerable mannerisms. This can be especially difficult for special needs children who require more help comprehending behavior. The most discipline referrals come from the kindergarten level and from the special education classrooms.</a:t>
            </a:r>
          </a:p>
        </p:txBody>
      </p:sp>
    </p:spTree>
    <p:extLst>
      <p:ext uri="{BB962C8B-B14F-4D97-AF65-F5344CB8AC3E}">
        <p14:creationId xmlns:p14="http://schemas.microsoft.com/office/powerpoint/2010/main" val="2200335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9829800" cy="701674"/>
          </a:xfrm>
        </p:spPr>
        <p:txBody>
          <a:bodyPr>
            <a:normAutofit/>
          </a:bodyPr>
          <a:lstStyle/>
          <a:p>
            <a:r>
              <a:rPr lang="en-US" sz="4400" dirty="0"/>
              <a:t>Needs Assessment-Discipline Referrals</a:t>
            </a:r>
          </a:p>
        </p:txBody>
      </p:sp>
      <p:sp>
        <p:nvSpPr>
          <p:cNvPr id="3" name="Content Placeholder 2"/>
          <p:cNvSpPr>
            <a:spLocks noGrp="1"/>
          </p:cNvSpPr>
          <p:nvPr>
            <p:ph sz="half" idx="1"/>
          </p:nvPr>
        </p:nvSpPr>
        <p:spPr>
          <a:xfrm>
            <a:off x="1524000" y="1447800"/>
            <a:ext cx="9067800" cy="3852545"/>
          </a:xfrm>
        </p:spPr>
        <p:txBody>
          <a:bodyPr/>
          <a:lstStyle/>
          <a:p>
            <a:r>
              <a:rPr lang="en-US" sz="2400" dirty="0"/>
              <a:t>Mrs. Montgomery’s classroom discipline referrals pre-classroom guidance lessons </a:t>
            </a:r>
          </a:p>
          <a:p>
            <a:r>
              <a:rPr lang="en-US" dirty="0"/>
              <a:t>8/19-striking a student/refusal to comply</a:t>
            </a:r>
          </a:p>
          <a:p>
            <a:r>
              <a:rPr lang="en-US" dirty="0"/>
              <a:t>8/21-sriking a student/biting a student</a:t>
            </a:r>
          </a:p>
          <a:p>
            <a:r>
              <a:rPr lang="en-US" dirty="0"/>
              <a:t>9/5-disruption/reckless behavior</a:t>
            </a:r>
          </a:p>
          <a:p>
            <a:r>
              <a:rPr lang="en-US" dirty="0"/>
              <a:t>9/6-speaking uncivil/striking a student</a:t>
            </a:r>
          </a:p>
        </p:txBody>
      </p:sp>
    </p:spTree>
    <p:extLst>
      <p:ext uri="{BB962C8B-B14F-4D97-AF65-F5344CB8AC3E}">
        <p14:creationId xmlns:p14="http://schemas.microsoft.com/office/powerpoint/2010/main" val="1359999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27717A-DD68-E368-4520-D65EBC92CE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A90D48-BCF4-BBC0-DFD8-15C6E30002B2}"/>
              </a:ext>
            </a:extLst>
          </p:cNvPr>
          <p:cNvSpPr>
            <a:spLocks noGrp="1"/>
          </p:cNvSpPr>
          <p:nvPr>
            <p:ph type="title"/>
          </p:nvPr>
        </p:nvSpPr>
        <p:spPr>
          <a:xfrm>
            <a:off x="838200" y="365126"/>
            <a:ext cx="9829800" cy="854074"/>
          </a:xfrm>
        </p:spPr>
        <p:txBody>
          <a:bodyPr>
            <a:normAutofit/>
          </a:bodyPr>
          <a:lstStyle/>
          <a:p>
            <a:r>
              <a:rPr lang="en-US" sz="4400" dirty="0"/>
              <a:t>Description of Project</a:t>
            </a:r>
          </a:p>
        </p:txBody>
      </p:sp>
      <p:sp>
        <p:nvSpPr>
          <p:cNvPr id="3" name="Content Placeholder 2">
            <a:extLst>
              <a:ext uri="{FF2B5EF4-FFF2-40B4-BE49-F238E27FC236}">
                <a16:creationId xmlns:a16="http://schemas.microsoft.com/office/drawing/2014/main" id="{C8CB3BBF-C9C6-958A-2253-348791E62580}"/>
              </a:ext>
            </a:extLst>
          </p:cNvPr>
          <p:cNvSpPr>
            <a:spLocks noGrp="1"/>
          </p:cNvSpPr>
          <p:nvPr>
            <p:ph idx="1"/>
          </p:nvPr>
        </p:nvSpPr>
        <p:spPr>
          <a:xfrm>
            <a:off x="1524000" y="1295400"/>
            <a:ext cx="9144000" cy="4008120"/>
          </a:xfrm>
        </p:spPr>
        <p:txBody>
          <a:bodyPr>
            <a:normAutofit/>
          </a:bodyPr>
          <a:lstStyle/>
          <a:p>
            <a:pPr marL="0" indent="0">
              <a:buNone/>
            </a:pPr>
            <a:r>
              <a:rPr lang="en-US" sz="2400" dirty="0"/>
              <a:t>Upon review of the two kindergarten special education classrooms discipline referrals, the classroom with the most referrals was chosen in hopes they would benefit and learn from the classroom guidance lessons.</a:t>
            </a:r>
          </a:p>
          <a:p>
            <a:pPr marL="0" indent="0">
              <a:buNone/>
            </a:pPr>
            <a:r>
              <a:rPr lang="en-US" sz="2400" dirty="0"/>
              <a:t>Consultation with the teacher was utilized to determine timing, morning was found best due to student attention and focus.</a:t>
            </a:r>
          </a:p>
          <a:p>
            <a:pPr marL="0" indent="0">
              <a:buNone/>
            </a:pPr>
            <a:r>
              <a:rPr lang="en-US" sz="2400" dirty="0"/>
              <a:t>Various formats were employed to keep student attention and interactions (books, activities, discussions, projects).</a:t>
            </a:r>
          </a:p>
          <a:p>
            <a:pPr marL="0" indent="0">
              <a:buNone/>
            </a:pPr>
            <a:r>
              <a:rPr lang="en-US" sz="2400" dirty="0"/>
              <a:t>Each session lasted 30 minutes.</a:t>
            </a:r>
          </a:p>
        </p:txBody>
      </p:sp>
    </p:spTree>
    <p:extLst>
      <p:ext uri="{BB962C8B-B14F-4D97-AF65-F5344CB8AC3E}">
        <p14:creationId xmlns:p14="http://schemas.microsoft.com/office/powerpoint/2010/main" val="995804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3A0739-4CB5-2FAD-14F7-AA266E34C2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A0258E-F90F-8999-80B4-CE8A3FD98244}"/>
              </a:ext>
            </a:extLst>
          </p:cNvPr>
          <p:cNvSpPr>
            <a:spLocks noGrp="1"/>
          </p:cNvSpPr>
          <p:nvPr>
            <p:ph type="title"/>
          </p:nvPr>
        </p:nvSpPr>
        <p:spPr>
          <a:xfrm>
            <a:off x="838200" y="365126"/>
            <a:ext cx="9829800" cy="625474"/>
          </a:xfrm>
        </p:spPr>
        <p:txBody>
          <a:bodyPr>
            <a:noAutofit/>
          </a:bodyPr>
          <a:lstStyle/>
          <a:p>
            <a:r>
              <a:rPr lang="en-US" sz="4400" dirty="0"/>
              <a:t>Description of Project</a:t>
            </a:r>
          </a:p>
        </p:txBody>
      </p:sp>
      <p:sp>
        <p:nvSpPr>
          <p:cNvPr id="3" name="Content Placeholder 2">
            <a:extLst>
              <a:ext uri="{FF2B5EF4-FFF2-40B4-BE49-F238E27FC236}">
                <a16:creationId xmlns:a16="http://schemas.microsoft.com/office/drawing/2014/main" id="{91A5A95C-EA95-A1BA-99D5-B46FC2E17C55}"/>
              </a:ext>
            </a:extLst>
          </p:cNvPr>
          <p:cNvSpPr>
            <a:spLocks noGrp="1"/>
          </p:cNvSpPr>
          <p:nvPr>
            <p:ph idx="1"/>
          </p:nvPr>
        </p:nvSpPr>
        <p:spPr>
          <a:xfrm>
            <a:off x="1676400" y="990600"/>
            <a:ext cx="8991600" cy="5105400"/>
          </a:xfrm>
        </p:spPr>
        <p:txBody>
          <a:bodyPr>
            <a:normAutofit fontScale="92500" lnSpcReduction="20000"/>
          </a:bodyPr>
          <a:lstStyle/>
          <a:p>
            <a:pPr marL="0" indent="0">
              <a:buNone/>
            </a:pPr>
            <a:r>
              <a:rPr lang="en-US" sz="2400" dirty="0"/>
              <a:t>Classroom Guidance Lesson 1: Good and Bad Choices</a:t>
            </a:r>
          </a:p>
          <a:p>
            <a:pPr marL="0" indent="0">
              <a:buNone/>
            </a:pPr>
            <a:r>
              <a:rPr lang="en-US" sz="2400" dirty="0"/>
              <a:t>-Class discussion: What are choices? How do you know if choices are good or bad?</a:t>
            </a:r>
          </a:p>
          <a:p>
            <a:r>
              <a:rPr lang="en-US" sz="2400" dirty="0"/>
              <a:t>Read </a:t>
            </a:r>
            <a:r>
              <a:rPr lang="en-US" sz="2400" dirty="0" err="1"/>
              <a:t>outloud</a:t>
            </a:r>
            <a:r>
              <a:rPr lang="en-US" sz="2400" dirty="0"/>
              <a:t>: The Magic of Me: My Magical Choices by Becky Cummings</a:t>
            </a:r>
          </a:p>
          <a:p>
            <a:pPr marL="0" indent="0">
              <a:buNone/>
            </a:pPr>
            <a:r>
              <a:rPr lang="en-US" sz="2400" dirty="0"/>
              <a:t>-This book is empowering to children, showing them responsibility for themselves.  Highlighted keyword: responsible, forgiving, generous confident, brave, calm, </a:t>
            </a:r>
            <a:r>
              <a:rPr lang="en-US" sz="2400" dirty="0" err="1"/>
              <a:t>etc</a:t>
            </a:r>
            <a:r>
              <a:rPr lang="en-US" sz="2400" dirty="0"/>
              <a:t>…</a:t>
            </a:r>
          </a:p>
          <a:p>
            <a:r>
              <a:rPr lang="en-US" sz="2400" dirty="0"/>
              <a:t>Sort it Out Worksheet: this allowed children to also practice minimal scissor practice of cutting twelve good vs. bad choices and sorting them into the correct column with glue. We reviewed the answers together on </a:t>
            </a:r>
            <a:r>
              <a:rPr lang="en-US" sz="2400"/>
              <a:t>the overhead.</a:t>
            </a:r>
            <a:endParaRPr lang="en-US" sz="2400" dirty="0"/>
          </a:p>
          <a:p>
            <a:pPr marL="0" indent="0">
              <a:buNone/>
            </a:pPr>
            <a:r>
              <a:rPr lang="en-US" sz="2400" dirty="0"/>
              <a:t>-Examples: Listen to my teacher, talk in line, clean up, run in the hall, hit my friends, not share, share, do my work, say mean words, scream and cry.  </a:t>
            </a:r>
          </a:p>
        </p:txBody>
      </p:sp>
    </p:spTree>
    <p:extLst>
      <p:ext uri="{BB962C8B-B14F-4D97-AF65-F5344CB8AC3E}">
        <p14:creationId xmlns:p14="http://schemas.microsoft.com/office/powerpoint/2010/main" val="3138568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2ACA06-CAAE-B253-386C-F99C358E01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6D422D-9629-D238-80C3-76BE56489D55}"/>
              </a:ext>
            </a:extLst>
          </p:cNvPr>
          <p:cNvSpPr>
            <a:spLocks noGrp="1"/>
          </p:cNvSpPr>
          <p:nvPr>
            <p:ph type="title"/>
          </p:nvPr>
        </p:nvSpPr>
        <p:spPr>
          <a:xfrm>
            <a:off x="838200" y="365126"/>
            <a:ext cx="9829800" cy="625474"/>
          </a:xfrm>
        </p:spPr>
        <p:txBody>
          <a:bodyPr>
            <a:normAutofit fontScale="90000"/>
          </a:bodyPr>
          <a:lstStyle/>
          <a:p>
            <a:r>
              <a:rPr lang="en-US" sz="4400" dirty="0"/>
              <a:t>Description of Project</a:t>
            </a:r>
          </a:p>
        </p:txBody>
      </p:sp>
      <p:sp>
        <p:nvSpPr>
          <p:cNvPr id="3" name="Content Placeholder 2">
            <a:extLst>
              <a:ext uri="{FF2B5EF4-FFF2-40B4-BE49-F238E27FC236}">
                <a16:creationId xmlns:a16="http://schemas.microsoft.com/office/drawing/2014/main" id="{E33F898A-2D91-08F7-2612-0AFCC393E0CC}"/>
              </a:ext>
            </a:extLst>
          </p:cNvPr>
          <p:cNvSpPr>
            <a:spLocks noGrp="1"/>
          </p:cNvSpPr>
          <p:nvPr>
            <p:ph idx="1"/>
          </p:nvPr>
        </p:nvSpPr>
        <p:spPr>
          <a:xfrm>
            <a:off x="1524000" y="990600"/>
            <a:ext cx="9144000" cy="4800600"/>
          </a:xfrm>
        </p:spPr>
        <p:txBody>
          <a:bodyPr>
            <a:normAutofit fontScale="92500" lnSpcReduction="10000"/>
          </a:bodyPr>
          <a:lstStyle/>
          <a:p>
            <a:pPr marL="0" indent="0">
              <a:buNone/>
            </a:pPr>
            <a:r>
              <a:rPr lang="en-US" sz="2400" dirty="0"/>
              <a:t>Classroom guidance lesson 2: Kindness</a:t>
            </a:r>
          </a:p>
          <a:p>
            <a:pPr marL="0" indent="0">
              <a:buNone/>
            </a:pPr>
            <a:r>
              <a:rPr lang="en-US" sz="2400" dirty="0"/>
              <a:t>-Class discussion- What is kindness? How do we show kindness to others? Countered with the opposite: What do we do if someone is not being kind? (tell you teacher or an adult)</a:t>
            </a:r>
          </a:p>
          <a:p>
            <a:r>
              <a:rPr lang="en-US" sz="2400" dirty="0"/>
              <a:t>Read </a:t>
            </a:r>
            <a:r>
              <a:rPr lang="en-US" sz="2400" dirty="0" err="1"/>
              <a:t>outloud</a:t>
            </a:r>
            <a:r>
              <a:rPr lang="en-US" sz="2400" dirty="0"/>
              <a:t>: A Little Spot of KINDNESS! By Diane Alber</a:t>
            </a:r>
          </a:p>
          <a:p>
            <a:pPr>
              <a:buFontTx/>
              <a:buChar char="-"/>
            </a:pPr>
            <a:r>
              <a:rPr lang="en-US" sz="2400" dirty="0"/>
              <a:t>This book allows children to join SPOT on a journey spotting kindness in everyday situations in a school environment (sharing, using encouraging words, being friendly, lending a helping hand, </a:t>
            </a:r>
            <a:r>
              <a:rPr lang="en-US" sz="2400" dirty="0" err="1"/>
              <a:t>etc</a:t>
            </a:r>
            <a:r>
              <a:rPr lang="en-US" sz="2400" dirty="0"/>
              <a:t>…)</a:t>
            </a:r>
          </a:p>
          <a:p>
            <a:r>
              <a:rPr lang="en-US" sz="2400" dirty="0"/>
              <a:t>Emotions &amp; Feeling project-children were allowed to choose between eight faces showing various emotions and color them. Students were directed to choose a face related to an emotion they were feeling and a color they felt represented that emotion. They then glued it to a blank piece of paper a drew themselves doing what made them feel the emotion. </a:t>
            </a:r>
          </a:p>
        </p:txBody>
      </p:sp>
    </p:spTree>
    <p:extLst>
      <p:ext uri="{BB962C8B-B14F-4D97-AF65-F5344CB8AC3E}">
        <p14:creationId xmlns:p14="http://schemas.microsoft.com/office/powerpoint/2010/main" val="2693342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519108-B05B-9551-7F3F-09B6F93D67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C92F48-65A1-56FE-290A-9FD8815B52F1}"/>
              </a:ext>
            </a:extLst>
          </p:cNvPr>
          <p:cNvSpPr>
            <a:spLocks noGrp="1"/>
          </p:cNvSpPr>
          <p:nvPr>
            <p:ph type="title"/>
          </p:nvPr>
        </p:nvSpPr>
        <p:spPr>
          <a:xfrm>
            <a:off x="838200" y="365126"/>
            <a:ext cx="9829800" cy="625474"/>
          </a:xfrm>
        </p:spPr>
        <p:txBody>
          <a:bodyPr>
            <a:normAutofit fontScale="90000"/>
          </a:bodyPr>
          <a:lstStyle/>
          <a:p>
            <a:r>
              <a:rPr lang="en-US" sz="4400" dirty="0"/>
              <a:t>Description of Project</a:t>
            </a:r>
          </a:p>
        </p:txBody>
      </p:sp>
      <p:sp>
        <p:nvSpPr>
          <p:cNvPr id="3" name="Content Placeholder 2">
            <a:extLst>
              <a:ext uri="{FF2B5EF4-FFF2-40B4-BE49-F238E27FC236}">
                <a16:creationId xmlns:a16="http://schemas.microsoft.com/office/drawing/2014/main" id="{A98F87B4-84DC-E4CB-D492-F9BD9D15DB9E}"/>
              </a:ext>
            </a:extLst>
          </p:cNvPr>
          <p:cNvSpPr>
            <a:spLocks noGrp="1"/>
          </p:cNvSpPr>
          <p:nvPr>
            <p:ph idx="1"/>
          </p:nvPr>
        </p:nvSpPr>
        <p:spPr>
          <a:xfrm>
            <a:off x="838200" y="914400"/>
            <a:ext cx="9829800" cy="4389120"/>
          </a:xfrm>
        </p:spPr>
        <p:txBody>
          <a:bodyPr>
            <a:normAutofit lnSpcReduction="10000"/>
          </a:bodyPr>
          <a:lstStyle/>
          <a:p>
            <a:pPr marL="0" indent="0">
              <a:buNone/>
            </a:pPr>
            <a:r>
              <a:rPr lang="en-US" sz="2400" dirty="0"/>
              <a:t>Classroom guidance lesson 3: Diversity</a:t>
            </a:r>
          </a:p>
          <a:p>
            <a:pPr marL="0" indent="0">
              <a:buNone/>
            </a:pPr>
            <a:r>
              <a:rPr lang="en-US" sz="2400" dirty="0"/>
              <a:t>-Class discussion- students inherit and preferential differences. Defined and discussed uniqueness. Ended with all students' similarities being kindergarten students in Mrs. Montgomery’s class at Gladys West Elementary, enforcing commonalities.</a:t>
            </a:r>
          </a:p>
          <a:p>
            <a:r>
              <a:rPr lang="en-US" sz="2400" dirty="0"/>
              <a:t>Read </a:t>
            </a:r>
            <a:r>
              <a:rPr lang="en-US" sz="2400" dirty="0" err="1"/>
              <a:t>outloud</a:t>
            </a:r>
            <a:r>
              <a:rPr lang="en-US" sz="2400" dirty="0"/>
              <a:t>: It’s OK to be Different by Sharon Purtill</a:t>
            </a:r>
          </a:p>
          <a:p>
            <a:pPr marL="0" indent="0">
              <a:buNone/>
            </a:pPr>
            <a:r>
              <a:rPr lang="en-US" sz="2400" dirty="0"/>
              <a:t>-This book encourages children to be themselves and accept others as they are in our modern world. </a:t>
            </a:r>
          </a:p>
          <a:p>
            <a:pPr marL="0" indent="0">
              <a:buNone/>
            </a:pPr>
            <a:r>
              <a:rPr lang="en-US" sz="2400" dirty="0"/>
              <a:t>Project: Students were provided handprints to color and utilized scissor skills to cut out. Handprints were glued around the phrase “We are all Different and that is Beautiful” and hung in their classroom.</a:t>
            </a:r>
          </a:p>
          <a:p>
            <a:pPr marL="0" indent="0">
              <a:buNone/>
            </a:pPr>
            <a:endParaRPr lang="en-US" sz="2400" dirty="0"/>
          </a:p>
          <a:p>
            <a:pPr marL="0" indent="0">
              <a:buNone/>
            </a:pPr>
            <a:endParaRPr lang="en-US" sz="2400" dirty="0"/>
          </a:p>
        </p:txBody>
      </p:sp>
    </p:spTree>
    <p:extLst>
      <p:ext uri="{BB962C8B-B14F-4D97-AF65-F5344CB8AC3E}">
        <p14:creationId xmlns:p14="http://schemas.microsoft.com/office/powerpoint/2010/main" val="2387056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741762-BD4C-9EDF-D69C-986DDB65F9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458B02-1A4B-1B69-7C12-66CB7D7F937D}"/>
              </a:ext>
            </a:extLst>
          </p:cNvPr>
          <p:cNvSpPr>
            <a:spLocks noGrp="1"/>
          </p:cNvSpPr>
          <p:nvPr>
            <p:ph type="title"/>
          </p:nvPr>
        </p:nvSpPr>
        <p:spPr>
          <a:xfrm>
            <a:off x="838200" y="365126"/>
            <a:ext cx="9829800" cy="549274"/>
          </a:xfrm>
        </p:spPr>
        <p:txBody>
          <a:bodyPr>
            <a:normAutofit fontScale="90000"/>
          </a:bodyPr>
          <a:lstStyle/>
          <a:p>
            <a:r>
              <a:rPr lang="en-US" sz="4400" dirty="0"/>
              <a:t>Description of Project</a:t>
            </a:r>
          </a:p>
        </p:txBody>
      </p:sp>
      <p:sp>
        <p:nvSpPr>
          <p:cNvPr id="3" name="Content Placeholder 2">
            <a:extLst>
              <a:ext uri="{FF2B5EF4-FFF2-40B4-BE49-F238E27FC236}">
                <a16:creationId xmlns:a16="http://schemas.microsoft.com/office/drawing/2014/main" id="{56F5A51E-26B2-821B-E898-5579286F2A5E}"/>
              </a:ext>
            </a:extLst>
          </p:cNvPr>
          <p:cNvSpPr>
            <a:spLocks noGrp="1"/>
          </p:cNvSpPr>
          <p:nvPr>
            <p:ph idx="1"/>
          </p:nvPr>
        </p:nvSpPr>
        <p:spPr>
          <a:xfrm>
            <a:off x="1524000" y="914400"/>
            <a:ext cx="9144000" cy="4572000"/>
          </a:xfrm>
        </p:spPr>
        <p:txBody>
          <a:bodyPr>
            <a:normAutofit fontScale="92500" lnSpcReduction="10000"/>
          </a:bodyPr>
          <a:lstStyle/>
          <a:p>
            <a:pPr marL="0" indent="0">
              <a:buNone/>
            </a:pPr>
            <a:r>
              <a:rPr lang="en-US" sz="2400" dirty="0"/>
              <a:t>Classroom guidance lesson 4: Friendship</a:t>
            </a:r>
          </a:p>
          <a:p>
            <a:pPr marL="0" indent="0">
              <a:buNone/>
            </a:pPr>
            <a:r>
              <a:rPr lang="en-US" sz="2400" dirty="0"/>
              <a:t>Classroom discussion: What is friendship? How do we know someone is our friend? How do we treat our friends? Countered with the opposite: If someone is not our friend what should we do? (avoid, we will not be friends with everyone).</a:t>
            </a:r>
          </a:p>
          <a:p>
            <a:pPr marL="0" indent="0">
              <a:buNone/>
            </a:pPr>
            <a:r>
              <a:rPr lang="en-US" sz="2400" dirty="0"/>
              <a:t>Socialization worksheet: Find Someone who… (Fall Version)</a:t>
            </a:r>
          </a:p>
          <a:p>
            <a:pPr marL="0" indent="0">
              <a:buNone/>
            </a:pPr>
            <a:r>
              <a:rPr lang="en-US" sz="2400" dirty="0"/>
              <a:t>-students were encouraged to find other students in their class who experienced activities on the sheet (ate pumpkin pie, picked apples, ate a candy apple, </a:t>
            </a:r>
            <a:r>
              <a:rPr lang="en-US" sz="2400" dirty="0" err="1"/>
              <a:t>etc</a:t>
            </a:r>
            <a:r>
              <a:rPr lang="en-US" sz="2400" dirty="0"/>
              <a:t>…)</a:t>
            </a:r>
          </a:p>
          <a:p>
            <a:pPr marL="0" indent="0">
              <a:buNone/>
            </a:pPr>
            <a:r>
              <a:rPr lang="en-US" sz="2400" dirty="0"/>
              <a:t>Initiated ongoing Ways to be a Friend storybook: Coloring booklet they can continue in time that provides examples of how to be a good friend to others (listen and pay attention, have fun, share, play fair, </a:t>
            </a:r>
            <a:r>
              <a:rPr lang="en-US" sz="2400" dirty="0" err="1"/>
              <a:t>etc</a:t>
            </a:r>
            <a:r>
              <a:rPr lang="en-US" sz="2400" dirty="0"/>
              <a:t>…)</a:t>
            </a:r>
          </a:p>
          <a:p>
            <a:pPr marL="0" indent="0">
              <a:buNone/>
            </a:pPr>
            <a:endParaRPr lang="en-US" sz="2400" dirty="0"/>
          </a:p>
        </p:txBody>
      </p:sp>
    </p:spTree>
    <p:extLst>
      <p:ext uri="{BB962C8B-B14F-4D97-AF65-F5344CB8AC3E}">
        <p14:creationId xmlns:p14="http://schemas.microsoft.com/office/powerpoint/2010/main" val="2423138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7A024C-2959-583C-B6D6-267832B67A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302841-C744-16BF-A070-A4B55D3C42B9}"/>
              </a:ext>
            </a:extLst>
          </p:cNvPr>
          <p:cNvSpPr>
            <a:spLocks noGrp="1"/>
          </p:cNvSpPr>
          <p:nvPr>
            <p:ph type="title"/>
          </p:nvPr>
        </p:nvSpPr>
        <p:spPr>
          <a:xfrm>
            <a:off x="838200" y="365126"/>
            <a:ext cx="9829800" cy="854074"/>
          </a:xfrm>
        </p:spPr>
        <p:txBody>
          <a:bodyPr>
            <a:normAutofit/>
          </a:bodyPr>
          <a:lstStyle/>
          <a:p>
            <a:r>
              <a:rPr lang="en-US" sz="4400" dirty="0"/>
              <a:t>AIA Specialty Standards and Rationales</a:t>
            </a:r>
          </a:p>
        </p:txBody>
      </p:sp>
      <p:sp>
        <p:nvSpPr>
          <p:cNvPr id="3" name="Content Placeholder 2">
            <a:extLst>
              <a:ext uri="{FF2B5EF4-FFF2-40B4-BE49-F238E27FC236}">
                <a16:creationId xmlns:a16="http://schemas.microsoft.com/office/drawing/2014/main" id="{72401BB7-DCA4-00B5-B29E-573938F6B02D}"/>
              </a:ext>
            </a:extLst>
          </p:cNvPr>
          <p:cNvSpPr>
            <a:spLocks noGrp="1"/>
          </p:cNvSpPr>
          <p:nvPr>
            <p:ph idx="1"/>
          </p:nvPr>
        </p:nvSpPr>
        <p:spPr>
          <a:xfrm>
            <a:off x="1676400" y="1143000"/>
            <a:ext cx="8648700" cy="4419600"/>
          </a:xfrm>
        </p:spPr>
        <p:txBody>
          <a:bodyPr>
            <a:noAutofit/>
          </a:bodyPr>
          <a:lstStyle/>
          <a:p>
            <a:pPr marL="0" indent="0">
              <a:buNone/>
            </a:pPr>
            <a:r>
              <a:rPr lang="en-US" dirty="0"/>
              <a:t>Foundations: Advocated for an appropriate school counselor identity and program in teaching important classroom guidance lessons concerning transition skill sets to kindergarten students. </a:t>
            </a:r>
          </a:p>
          <a:p>
            <a:pPr marL="0" indent="0">
              <a:buNone/>
            </a:pPr>
            <a:r>
              <a:rPr lang="en-US" dirty="0"/>
              <a:t>Counseling Prevention and Intervention: Suggested social/emotional programming to improve growth and development of students in relation to peer relationships, which has lacked in recent years at this grade level. This correlates to ASCA Mindsets and Behaviors standards B-SS 2. positive respectful supportive relationships with others, B-SS 4. empathy and B-SS 9. social maturity and behaviors appropriate to situations and environments.</a:t>
            </a:r>
          </a:p>
          <a:p>
            <a:pPr marL="0" indent="0">
              <a:buNone/>
            </a:pPr>
            <a:r>
              <a:rPr lang="en-US" dirty="0"/>
              <a:t>Diversity &amp; Advocacy: Collaborated with Early Language Learners teachers to reinforce lessons to ELL students who may not have comprehended lessons in the English language. This correlates to ASCA Mindsets and Behaviors standard B-SS 10. cultural awareness, sensitivity and responsiveness. </a:t>
            </a:r>
          </a:p>
          <a:p>
            <a:pPr marL="0" indent="0">
              <a:buNone/>
            </a:pPr>
            <a:endParaRPr lang="en-US" sz="1800" dirty="0"/>
          </a:p>
        </p:txBody>
      </p:sp>
    </p:spTree>
    <p:extLst>
      <p:ext uri="{BB962C8B-B14F-4D97-AF65-F5344CB8AC3E}">
        <p14:creationId xmlns:p14="http://schemas.microsoft.com/office/powerpoint/2010/main" val="1821421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DAA833-73C9-AE4C-A064-8227556026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D9B32C-F0E2-6A60-522D-EC98AA2FC600}"/>
              </a:ext>
            </a:extLst>
          </p:cNvPr>
          <p:cNvSpPr>
            <a:spLocks noGrp="1"/>
          </p:cNvSpPr>
          <p:nvPr>
            <p:ph type="title"/>
          </p:nvPr>
        </p:nvSpPr>
        <p:spPr>
          <a:xfrm>
            <a:off x="838200" y="365126"/>
            <a:ext cx="9829800" cy="854074"/>
          </a:xfrm>
        </p:spPr>
        <p:txBody>
          <a:bodyPr>
            <a:normAutofit/>
          </a:bodyPr>
          <a:lstStyle/>
          <a:p>
            <a:r>
              <a:rPr lang="en-US" sz="4400" dirty="0"/>
              <a:t>AIA Specialty Standards and Rationales</a:t>
            </a:r>
          </a:p>
        </p:txBody>
      </p:sp>
      <p:sp>
        <p:nvSpPr>
          <p:cNvPr id="3" name="Content Placeholder 2">
            <a:extLst>
              <a:ext uri="{FF2B5EF4-FFF2-40B4-BE49-F238E27FC236}">
                <a16:creationId xmlns:a16="http://schemas.microsoft.com/office/drawing/2014/main" id="{1B67445B-7076-5AA1-8817-E5D32D529112}"/>
              </a:ext>
            </a:extLst>
          </p:cNvPr>
          <p:cNvSpPr>
            <a:spLocks noGrp="1"/>
          </p:cNvSpPr>
          <p:nvPr>
            <p:ph idx="1"/>
          </p:nvPr>
        </p:nvSpPr>
        <p:spPr>
          <a:xfrm>
            <a:off x="1676400" y="1143000"/>
            <a:ext cx="8648700" cy="4191000"/>
          </a:xfrm>
        </p:spPr>
        <p:txBody>
          <a:bodyPr>
            <a:noAutofit/>
          </a:bodyPr>
          <a:lstStyle/>
          <a:p>
            <a:pPr marL="0" indent="0">
              <a:buNone/>
            </a:pPr>
            <a:r>
              <a:rPr lang="en-US" sz="2400" dirty="0"/>
              <a:t>Collaboration &amp; Consultation: Consulted with my site supervisor for a needed service within the school and collaborated with SPED and ELL teachers for social/emotional service delivery developments.</a:t>
            </a:r>
          </a:p>
          <a:p>
            <a:pPr marL="0" indent="0">
              <a:buNone/>
            </a:pPr>
            <a:r>
              <a:rPr lang="en-US" sz="2400" dirty="0"/>
              <a:t>Leadership: Worked with others to enhance the services provided to kindergarten students as part of a comprehensive school counseling program.</a:t>
            </a:r>
          </a:p>
        </p:txBody>
      </p:sp>
    </p:spTree>
    <p:extLst>
      <p:ext uri="{BB962C8B-B14F-4D97-AF65-F5344CB8AC3E}">
        <p14:creationId xmlns:p14="http://schemas.microsoft.com/office/powerpoint/2010/main" val="1534360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dirty="0"/>
              <a:t>Classroom Guidance Lesson 1: Good and Bad Choices</a:t>
            </a:r>
          </a:p>
        </p:txBody>
      </p:sp>
      <p:pic>
        <p:nvPicPr>
          <p:cNvPr id="6" name="Picture Placeholder 5" descr="A girl holding ice cream cone"/>
          <p:cNvPicPr>
            <a:picLocks noGrp="1" noChangeAspect="1"/>
          </p:cNvPicPr>
          <p:nvPr>
            <p:ph type="pic" sz="quarter" idx="13"/>
          </p:nvPr>
        </p:nvPicPr>
        <p:blipFill rotWithShape="1">
          <a:blip r:embed="rId3" cstate="print">
            <a:extLst>
              <a:ext uri="{28A0092B-C50C-407E-A947-70E740481C1C}">
                <a14:useLocalDpi xmlns:a14="http://schemas.microsoft.com/office/drawing/2010/main" val="0"/>
              </a:ext>
            </a:extLst>
          </a:blip>
          <a:srcRect l="165" r="165"/>
          <a:stretch/>
        </p:blipFill>
        <p:spPr/>
      </p:pic>
      <p:sp>
        <p:nvSpPr>
          <p:cNvPr id="4" name="Text Placeholder 3"/>
          <p:cNvSpPr>
            <a:spLocks noGrp="1"/>
          </p:cNvSpPr>
          <p:nvPr>
            <p:ph type="body" sz="quarter" idx="14"/>
          </p:nvPr>
        </p:nvSpPr>
        <p:spPr/>
        <p:txBody>
          <a:bodyPr/>
          <a:lstStyle/>
          <a:p>
            <a:r>
              <a:rPr lang="en-US"/>
              <a:t>Caption</a:t>
            </a:r>
            <a:endParaRPr lang="en-US" dirty="0"/>
          </a:p>
        </p:txBody>
      </p:sp>
      <p:pic>
        <p:nvPicPr>
          <p:cNvPr id="3" name="Picture Placeholder 2" descr="Balloons flying in the sky"/>
          <p:cNvPicPr>
            <a:picLocks noGrp="1" noChangeAspect="1"/>
          </p:cNvPicPr>
          <p:nvPr>
            <p:ph type="pic" sz="quarter" idx="15"/>
          </p:nvPr>
        </p:nvPicPr>
        <p:blipFill>
          <a:blip r:embed="rId4" cstate="print">
            <a:extLst>
              <a:ext uri="{28A0092B-C50C-407E-A947-70E740481C1C}">
                <a14:useLocalDpi xmlns:a14="http://schemas.microsoft.com/office/drawing/2010/main" val="0"/>
              </a:ext>
            </a:extLst>
          </a:blip>
          <a:srcRect l="1502" r="1502"/>
          <a:stretch>
            <a:fillRect/>
          </a:stretch>
        </p:blipFill>
        <p:spPr/>
      </p:pic>
      <p:sp>
        <p:nvSpPr>
          <p:cNvPr id="5" name="Text Placeholder 4"/>
          <p:cNvSpPr>
            <a:spLocks noGrp="1"/>
          </p:cNvSpPr>
          <p:nvPr>
            <p:ph type="body" sz="quarter" idx="16"/>
          </p:nvPr>
        </p:nvSpPr>
        <p:spPr/>
        <p:txBody>
          <a:bodyPr/>
          <a:lstStyle/>
          <a:p>
            <a:r>
              <a:rPr lang="en-US"/>
              <a:t>Caption</a:t>
            </a:r>
            <a:endParaRPr lang="en-US" dirty="0"/>
          </a:p>
        </p:txBody>
      </p:sp>
      <p:pic>
        <p:nvPicPr>
          <p:cNvPr id="7" name="Picture 6">
            <a:extLst>
              <a:ext uri="{FF2B5EF4-FFF2-40B4-BE49-F238E27FC236}">
                <a16:creationId xmlns:a16="http://schemas.microsoft.com/office/drawing/2014/main" id="{147482F2-D0F4-4658-7937-250138811D7F}"/>
              </a:ext>
            </a:extLst>
          </p:cNvPr>
          <p:cNvPicPr>
            <a:picLocks noChangeAspect="1"/>
          </p:cNvPicPr>
          <p:nvPr/>
        </p:nvPicPr>
        <p:blipFill>
          <a:blip r:embed="rId5"/>
          <a:stretch>
            <a:fillRect/>
          </a:stretch>
        </p:blipFill>
        <p:spPr>
          <a:xfrm>
            <a:off x="452604" y="856488"/>
            <a:ext cx="4644571" cy="4876800"/>
          </a:xfrm>
          <a:prstGeom prst="rect">
            <a:avLst/>
          </a:prstGeom>
        </p:spPr>
      </p:pic>
      <p:pic>
        <p:nvPicPr>
          <p:cNvPr id="9" name="Picture 8">
            <a:extLst>
              <a:ext uri="{FF2B5EF4-FFF2-40B4-BE49-F238E27FC236}">
                <a16:creationId xmlns:a16="http://schemas.microsoft.com/office/drawing/2014/main" id="{AAFC427C-68B0-4A4D-1493-65EDCB3DC77C}"/>
              </a:ext>
            </a:extLst>
          </p:cNvPr>
          <p:cNvPicPr>
            <a:picLocks noChangeAspect="1"/>
          </p:cNvPicPr>
          <p:nvPr/>
        </p:nvPicPr>
        <p:blipFill>
          <a:blip r:embed="rId6"/>
          <a:stretch>
            <a:fillRect/>
          </a:stretch>
        </p:blipFill>
        <p:spPr>
          <a:xfrm>
            <a:off x="5410200" y="691341"/>
            <a:ext cx="3969411" cy="5475318"/>
          </a:xfrm>
          <a:prstGeom prst="rect">
            <a:avLst/>
          </a:prstGeom>
        </p:spPr>
      </p:pic>
    </p:spTree>
    <p:extLst>
      <p:ext uri="{BB962C8B-B14F-4D97-AF65-F5344CB8AC3E}">
        <p14:creationId xmlns:p14="http://schemas.microsoft.com/office/powerpoint/2010/main" val="3864440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0BD346-C1F3-F2DE-74C0-BC926E511F71}"/>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413F7C37-DF8B-771A-78B0-373303E9E88B}"/>
              </a:ext>
            </a:extLst>
          </p:cNvPr>
          <p:cNvSpPr>
            <a:spLocks noGrp="1"/>
          </p:cNvSpPr>
          <p:nvPr>
            <p:ph type="title"/>
          </p:nvPr>
        </p:nvSpPr>
        <p:spPr/>
        <p:txBody>
          <a:bodyPr/>
          <a:lstStyle/>
          <a:p>
            <a:r>
              <a:rPr lang="en-US" dirty="0"/>
              <a:t>Classroom Guidance Lesson 2: Kindness</a:t>
            </a:r>
          </a:p>
        </p:txBody>
      </p:sp>
      <p:pic>
        <p:nvPicPr>
          <p:cNvPr id="6" name="Picture Placeholder 5" descr="A girl holding ice cream cone">
            <a:extLst>
              <a:ext uri="{FF2B5EF4-FFF2-40B4-BE49-F238E27FC236}">
                <a16:creationId xmlns:a16="http://schemas.microsoft.com/office/drawing/2014/main" id="{9882E5A3-AD75-0E5A-BBC3-BC1DEF77D1ED}"/>
              </a:ext>
            </a:extLst>
          </p:cNvPr>
          <p:cNvPicPr>
            <a:picLocks noGrp="1" noChangeAspect="1"/>
          </p:cNvPicPr>
          <p:nvPr>
            <p:ph type="pic" sz="quarter" idx="13"/>
          </p:nvPr>
        </p:nvPicPr>
        <p:blipFill rotWithShape="1">
          <a:blip r:embed="rId3" cstate="print">
            <a:extLst>
              <a:ext uri="{28A0092B-C50C-407E-A947-70E740481C1C}">
                <a14:useLocalDpi xmlns:a14="http://schemas.microsoft.com/office/drawing/2010/main" val="0"/>
              </a:ext>
            </a:extLst>
          </a:blip>
          <a:srcRect l="165" r="165"/>
          <a:stretch/>
        </p:blipFill>
        <p:spPr/>
      </p:pic>
      <p:sp>
        <p:nvSpPr>
          <p:cNvPr id="4" name="Text Placeholder 3">
            <a:extLst>
              <a:ext uri="{FF2B5EF4-FFF2-40B4-BE49-F238E27FC236}">
                <a16:creationId xmlns:a16="http://schemas.microsoft.com/office/drawing/2014/main" id="{9C0CFD36-6555-F192-F8F6-4A6AE9F15EA4}"/>
              </a:ext>
            </a:extLst>
          </p:cNvPr>
          <p:cNvSpPr>
            <a:spLocks noGrp="1"/>
          </p:cNvSpPr>
          <p:nvPr>
            <p:ph type="body" sz="quarter" idx="14"/>
          </p:nvPr>
        </p:nvSpPr>
        <p:spPr/>
        <p:txBody>
          <a:bodyPr/>
          <a:lstStyle/>
          <a:p>
            <a:r>
              <a:rPr lang="en-US"/>
              <a:t>Caption</a:t>
            </a:r>
            <a:endParaRPr lang="en-US" dirty="0"/>
          </a:p>
        </p:txBody>
      </p:sp>
      <p:pic>
        <p:nvPicPr>
          <p:cNvPr id="3" name="Picture Placeholder 2" descr="Balloons flying in the sky">
            <a:extLst>
              <a:ext uri="{FF2B5EF4-FFF2-40B4-BE49-F238E27FC236}">
                <a16:creationId xmlns:a16="http://schemas.microsoft.com/office/drawing/2014/main" id="{6E9FFAEF-0C2B-81C3-F873-9BA56F2CD401}"/>
              </a:ext>
            </a:extLst>
          </p:cNvPr>
          <p:cNvPicPr>
            <a:picLocks noGrp="1" noChangeAspect="1"/>
          </p:cNvPicPr>
          <p:nvPr>
            <p:ph type="pic" sz="quarter" idx="15"/>
          </p:nvPr>
        </p:nvPicPr>
        <p:blipFill>
          <a:blip r:embed="rId4" cstate="print">
            <a:extLst>
              <a:ext uri="{28A0092B-C50C-407E-A947-70E740481C1C}">
                <a14:useLocalDpi xmlns:a14="http://schemas.microsoft.com/office/drawing/2010/main" val="0"/>
              </a:ext>
            </a:extLst>
          </a:blip>
          <a:srcRect l="1502" r="1502"/>
          <a:stretch>
            <a:fillRect/>
          </a:stretch>
        </p:blipFill>
        <p:spPr/>
      </p:pic>
      <p:sp>
        <p:nvSpPr>
          <p:cNvPr id="5" name="Text Placeholder 4">
            <a:extLst>
              <a:ext uri="{FF2B5EF4-FFF2-40B4-BE49-F238E27FC236}">
                <a16:creationId xmlns:a16="http://schemas.microsoft.com/office/drawing/2014/main" id="{BC599789-1EA6-CEFA-984E-7721C2A69E8A}"/>
              </a:ext>
            </a:extLst>
          </p:cNvPr>
          <p:cNvSpPr>
            <a:spLocks noGrp="1"/>
          </p:cNvSpPr>
          <p:nvPr>
            <p:ph type="body" sz="quarter" idx="16"/>
          </p:nvPr>
        </p:nvSpPr>
        <p:spPr/>
        <p:txBody>
          <a:bodyPr/>
          <a:lstStyle/>
          <a:p>
            <a:r>
              <a:rPr lang="en-US"/>
              <a:t>Caption</a:t>
            </a:r>
            <a:endParaRPr lang="en-US" dirty="0"/>
          </a:p>
        </p:txBody>
      </p:sp>
      <p:pic>
        <p:nvPicPr>
          <p:cNvPr id="7" name="Picture 6">
            <a:extLst>
              <a:ext uri="{FF2B5EF4-FFF2-40B4-BE49-F238E27FC236}">
                <a16:creationId xmlns:a16="http://schemas.microsoft.com/office/drawing/2014/main" id="{95C1E7F6-D34E-E6EB-2C57-E217EB9F8B70}"/>
              </a:ext>
            </a:extLst>
          </p:cNvPr>
          <p:cNvPicPr>
            <a:picLocks noChangeAspect="1"/>
          </p:cNvPicPr>
          <p:nvPr/>
        </p:nvPicPr>
        <p:blipFill>
          <a:blip r:embed="rId5"/>
          <a:stretch>
            <a:fillRect/>
          </a:stretch>
        </p:blipFill>
        <p:spPr>
          <a:xfrm>
            <a:off x="457200" y="914400"/>
            <a:ext cx="4486776" cy="4629881"/>
          </a:xfrm>
          <a:prstGeom prst="rect">
            <a:avLst/>
          </a:prstGeom>
        </p:spPr>
      </p:pic>
      <p:pic>
        <p:nvPicPr>
          <p:cNvPr id="9" name="Picture 8">
            <a:extLst>
              <a:ext uri="{FF2B5EF4-FFF2-40B4-BE49-F238E27FC236}">
                <a16:creationId xmlns:a16="http://schemas.microsoft.com/office/drawing/2014/main" id="{047D2D87-8AB9-74B4-AA35-162E640EFC2F}"/>
              </a:ext>
            </a:extLst>
          </p:cNvPr>
          <p:cNvPicPr>
            <a:picLocks noChangeAspect="1"/>
          </p:cNvPicPr>
          <p:nvPr/>
        </p:nvPicPr>
        <p:blipFill>
          <a:blip r:embed="rId6"/>
          <a:stretch>
            <a:fillRect/>
          </a:stretch>
        </p:blipFill>
        <p:spPr>
          <a:xfrm>
            <a:off x="5412799" y="808581"/>
            <a:ext cx="3873990" cy="5240837"/>
          </a:xfrm>
          <a:prstGeom prst="rect">
            <a:avLst/>
          </a:prstGeom>
        </p:spPr>
      </p:pic>
    </p:spTree>
    <p:extLst>
      <p:ext uri="{BB962C8B-B14F-4D97-AF65-F5344CB8AC3E}">
        <p14:creationId xmlns:p14="http://schemas.microsoft.com/office/powerpoint/2010/main" val="1171856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06314F-BDFC-40AC-C06E-076826D91B41}"/>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FA66C4A7-D705-1B5F-3300-7D18F7FB7C92}"/>
              </a:ext>
            </a:extLst>
          </p:cNvPr>
          <p:cNvSpPr>
            <a:spLocks noGrp="1"/>
          </p:cNvSpPr>
          <p:nvPr>
            <p:ph type="title"/>
          </p:nvPr>
        </p:nvSpPr>
        <p:spPr/>
        <p:txBody>
          <a:bodyPr/>
          <a:lstStyle/>
          <a:p>
            <a:r>
              <a:rPr lang="en-US" dirty="0"/>
              <a:t>Classroom Guidance Lesson 3: Diversity</a:t>
            </a:r>
          </a:p>
        </p:txBody>
      </p:sp>
      <p:pic>
        <p:nvPicPr>
          <p:cNvPr id="6" name="Picture Placeholder 5" descr="A girl holding ice cream cone">
            <a:extLst>
              <a:ext uri="{FF2B5EF4-FFF2-40B4-BE49-F238E27FC236}">
                <a16:creationId xmlns:a16="http://schemas.microsoft.com/office/drawing/2014/main" id="{CB273313-1A4C-4C29-4F1B-0EBD4C9EA1C2}"/>
              </a:ext>
            </a:extLst>
          </p:cNvPr>
          <p:cNvPicPr>
            <a:picLocks noGrp="1" noChangeAspect="1"/>
          </p:cNvPicPr>
          <p:nvPr>
            <p:ph type="pic" sz="quarter" idx="13"/>
          </p:nvPr>
        </p:nvPicPr>
        <p:blipFill rotWithShape="1">
          <a:blip r:embed="rId3" cstate="print">
            <a:extLst>
              <a:ext uri="{28A0092B-C50C-407E-A947-70E740481C1C}">
                <a14:useLocalDpi xmlns:a14="http://schemas.microsoft.com/office/drawing/2010/main" val="0"/>
              </a:ext>
            </a:extLst>
          </a:blip>
          <a:srcRect l="165" r="165"/>
          <a:stretch/>
        </p:blipFill>
        <p:spPr/>
      </p:pic>
      <p:sp>
        <p:nvSpPr>
          <p:cNvPr id="4" name="Text Placeholder 3">
            <a:extLst>
              <a:ext uri="{FF2B5EF4-FFF2-40B4-BE49-F238E27FC236}">
                <a16:creationId xmlns:a16="http://schemas.microsoft.com/office/drawing/2014/main" id="{B1D8404B-A5D6-2427-E12A-7DC4675D31CF}"/>
              </a:ext>
            </a:extLst>
          </p:cNvPr>
          <p:cNvSpPr>
            <a:spLocks noGrp="1"/>
          </p:cNvSpPr>
          <p:nvPr>
            <p:ph type="body" sz="quarter" idx="14"/>
          </p:nvPr>
        </p:nvSpPr>
        <p:spPr/>
        <p:txBody>
          <a:bodyPr/>
          <a:lstStyle/>
          <a:p>
            <a:r>
              <a:rPr lang="en-US"/>
              <a:t>Caption</a:t>
            </a:r>
            <a:endParaRPr lang="en-US" dirty="0"/>
          </a:p>
        </p:txBody>
      </p:sp>
      <p:pic>
        <p:nvPicPr>
          <p:cNvPr id="3" name="Picture Placeholder 2" descr="Balloons flying in the sky">
            <a:extLst>
              <a:ext uri="{FF2B5EF4-FFF2-40B4-BE49-F238E27FC236}">
                <a16:creationId xmlns:a16="http://schemas.microsoft.com/office/drawing/2014/main" id="{5C46EB96-2B37-1622-67FC-CAB6D635D772}"/>
              </a:ext>
            </a:extLst>
          </p:cNvPr>
          <p:cNvPicPr>
            <a:picLocks noGrp="1" noChangeAspect="1"/>
          </p:cNvPicPr>
          <p:nvPr>
            <p:ph type="pic" sz="quarter" idx="15"/>
          </p:nvPr>
        </p:nvPicPr>
        <p:blipFill>
          <a:blip r:embed="rId4" cstate="print">
            <a:extLst>
              <a:ext uri="{28A0092B-C50C-407E-A947-70E740481C1C}">
                <a14:useLocalDpi xmlns:a14="http://schemas.microsoft.com/office/drawing/2010/main" val="0"/>
              </a:ext>
            </a:extLst>
          </a:blip>
          <a:srcRect l="1502" r="1502"/>
          <a:stretch>
            <a:fillRect/>
          </a:stretch>
        </p:blipFill>
        <p:spPr/>
      </p:pic>
      <p:sp>
        <p:nvSpPr>
          <p:cNvPr id="5" name="Text Placeholder 4">
            <a:extLst>
              <a:ext uri="{FF2B5EF4-FFF2-40B4-BE49-F238E27FC236}">
                <a16:creationId xmlns:a16="http://schemas.microsoft.com/office/drawing/2014/main" id="{4AA5CC59-4855-2D82-EF4F-A92F19E2DE29}"/>
              </a:ext>
            </a:extLst>
          </p:cNvPr>
          <p:cNvSpPr>
            <a:spLocks noGrp="1"/>
          </p:cNvSpPr>
          <p:nvPr>
            <p:ph type="body" sz="quarter" idx="16"/>
          </p:nvPr>
        </p:nvSpPr>
        <p:spPr/>
        <p:txBody>
          <a:bodyPr/>
          <a:lstStyle/>
          <a:p>
            <a:r>
              <a:rPr lang="en-US"/>
              <a:t>Caption</a:t>
            </a:r>
            <a:endParaRPr lang="en-US" dirty="0"/>
          </a:p>
        </p:txBody>
      </p:sp>
      <p:pic>
        <p:nvPicPr>
          <p:cNvPr id="8" name="Picture 7">
            <a:extLst>
              <a:ext uri="{FF2B5EF4-FFF2-40B4-BE49-F238E27FC236}">
                <a16:creationId xmlns:a16="http://schemas.microsoft.com/office/drawing/2014/main" id="{108B59A6-6FBB-FCD1-360C-55500486CEE7}"/>
              </a:ext>
            </a:extLst>
          </p:cNvPr>
          <p:cNvPicPr>
            <a:picLocks noChangeAspect="1"/>
          </p:cNvPicPr>
          <p:nvPr/>
        </p:nvPicPr>
        <p:blipFill>
          <a:blip r:embed="rId5"/>
          <a:stretch>
            <a:fillRect/>
          </a:stretch>
        </p:blipFill>
        <p:spPr>
          <a:xfrm>
            <a:off x="457200" y="990600"/>
            <a:ext cx="4423008" cy="4565685"/>
          </a:xfrm>
          <a:prstGeom prst="rect">
            <a:avLst/>
          </a:prstGeom>
        </p:spPr>
      </p:pic>
      <p:pic>
        <p:nvPicPr>
          <p:cNvPr id="12" name="Picture 11">
            <a:extLst>
              <a:ext uri="{FF2B5EF4-FFF2-40B4-BE49-F238E27FC236}">
                <a16:creationId xmlns:a16="http://schemas.microsoft.com/office/drawing/2014/main" id="{9B6FC264-8EC1-DE35-27D7-21DD4C6D9609}"/>
              </a:ext>
            </a:extLst>
          </p:cNvPr>
          <p:cNvPicPr>
            <a:picLocks noChangeAspect="1"/>
          </p:cNvPicPr>
          <p:nvPr/>
        </p:nvPicPr>
        <p:blipFill>
          <a:blip r:embed="rId6"/>
          <a:stretch>
            <a:fillRect/>
          </a:stretch>
        </p:blipFill>
        <p:spPr>
          <a:xfrm>
            <a:off x="4495800" y="1012371"/>
            <a:ext cx="5330593" cy="4227945"/>
          </a:xfrm>
          <a:prstGeom prst="rect">
            <a:avLst/>
          </a:prstGeom>
        </p:spPr>
      </p:pic>
    </p:spTree>
    <p:extLst>
      <p:ext uri="{BB962C8B-B14F-4D97-AF65-F5344CB8AC3E}">
        <p14:creationId xmlns:p14="http://schemas.microsoft.com/office/powerpoint/2010/main" val="18371101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312250-EAA4-F803-3DE4-F86348A22456}"/>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3BA70FAA-64B6-D688-873D-46035F058DF7}"/>
              </a:ext>
            </a:extLst>
          </p:cNvPr>
          <p:cNvSpPr>
            <a:spLocks noGrp="1"/>
          </p:cNvSpPr>
          <p:nvPr>
            <p:ph type="title"/>
          </p:nvPr>
        </p:nvSpPr>
        <p:spPr/>
        <p:txBody>
          <a:bodyPr/>
          <a:lstStyle/>
          <a:p>
            <a:r>
              <a:rPr lang="en-US" dirty="0"/>
              <a:t>Classroom Guidance Lesson 4: Friendship</a:t>
            </a:r>
          </a:p>
        </p:txBody>
      </p:sp>
      <p:pic>
        <p:nvPicPr>
          <p:cNvPr id="6" name="Picture Placeholder 5" descr="A girl holding ice cream cone">
            <a:extLst>
              <a:ext uri="{FF2B5EF4-FFF2-40B4-BE49-F238E27FC236}">
                <a16:creationId xmlns:a16="http://schemas.microsoft.com/office/drawing/2014/main" id="{5D617063-4FCF-83A4-76AE-16FA708402F7}"/>
              </a:ext>
            </a:extLst>
          </p:cNvPr>
          <p:cNvPicPr>
            <a:picLocks noGrp="1" noChangeAspect="1"/>
          </p:cNvPicPr>
          <p:nvPr>
            <p:ph type="pic" sz="quarter" idx="13"/>
          </p:nvPr>
        </p:nvPicPr>
        <p:blipFill rotWithShape="1">
          <a:blip r:embed="rId3" cstate="print">
            <a:extLst>
              <a:ext uri="{28A0092B-C50C-407E-A947-70E740481C1C}">
                <a14:useLocalDpi xmlns:a14="http://schemas.microsoft.com/office/drawing/2010/main" val="0"/>
              </a:ext>
            </a:extLst>
          </a:blip>
          <a:srcRect l="165" r="165"/>
          <a:stretch/>
        </p:blipFill>
        <p:spPr/>
      </p:pic>
      <p:sp>
        <p:nvSpPr>
          <p:cNvPr id="4" name="Text Placeholder 3">
            <a:extLst>
              <a:ext uri="{FF2B5EF4-FFF2-40B4-BE49-F238E27FC236}">
                <a16:creationId xmlns:a16="http://schemas.microsoft.com/office/drawing/2014/main" id="{21EB9812-99A9-70D8-F811-35D4CE32A8DC}"/>
              </a:ext>
            </a:extLst>
          </p:cNvPr>
          <p:cNvSpPr>
            <a:spLocks noGrp="1"/>
          </p:cNvSpPr>
          <p:nvPr>
            <p:ph type="body" sz="quarter" idx="14"/>
          </p:nvPr>
        </p:nvSpPr>
        <p:spPr/>
        <p:txBody>
          <a:bodyPr/>
          <a:lstStyle/>
          <a:p>
            <a:endParaRPr lang="en-US" dirty="0"/>
          </a:p>
        </p:txBody>
      </p:sp>
      <p:pic>
        <p:nvPicPr>
          <p:cNvPr id="3" name="Picture Placeholder 2" descr="Balloons flying in the sky">
            <a:extLst>
              <a:ext uri="{FF2B5EF4-FFF2-40B4-BE49-F238E27FC236}">
                <a16:creationId xmlns:a16="http://schemas.microsoft.com/office/drawing/2014/main" id="{519D05C5-88B0-CF19-1058-412B960C6DAD}"/>
              </a:ext>
            </a:extLst>
          </p:cNvPr>
          <p:cNvPicPr>
            <a:picLocks noGrp="1" noChangeAspect="1"/>
          </p:cNvPicPr>
          <p:nvPr>
            <p:ph type="pic" sz="quarter" idx="15"/>
          </p:nvPr>
        </p:nvPicPr>
        <p:blipFill>
          <a:blip r:embed="rId4" cstate="print">
            <a:extLst>
              <a:ext uri="{28A0092B-C50C-407E-A947-70E740481C1C}">
                <a14:useLocalDpi xmlns:a14="http://schemas.microsoft.com/office/drawing/2010/main" val="0"/>
              </a:ext>
            </a:extLst>
          </a:blip>
          <a:srcRect l="1502" r="1502"/>
          <a:stretch>
            <a:fillRect/>
          </a:stretch>
        </p:blipFill>
        <p:spPr>
          <a:xfrm>
            <a:off x="5684619" y="1102136"/>
            <a:ext cx="3638453" cy="3750319"/>
          </a:xfrm>
        </p:spPr>
      </p:pic>
      <p:sp>
        <p:nvSpPr>
          <p:cNvPr id="5" name="Text Placeholder 4">
            <a:extLst>
              <a:ext uri="{FF2B5EF4-FFF2-40B4-BE49-F238E27FC236}">
                <a16:creationId xmlns:a16="http://schemas.microsoft.com/office/drawing/2014/main" id="{12071364-EAFE-337B-50C6-C40B978AC733}"/>
              </a:ext>
            </a:extLst>
          </p:cNvPr>
          <p:cNvSpPr>
            <a:spLocks noGrp="1"/>
          </p:cNvSpPr>
          <p:nvPr>
            <p:ph type="body" sz="quarter" idx="16"/>
          </p:nvPr>
        </p:nvSpPr>
        <p:spPr/>
        <p:txBody>
          <a:bodyPr/>
          <a:lstStyle/>
          <a:p>
            <a:r>
              <a:rPr lang="en-US"/>
              <a:t>Caption</a:t>
            </a:r>
            <a:endParaRPr lang="en-US" dirty="0"/>
          </a:p>
        </p:txBody>
      </p:sp>
      <p:pic>
        <p:nvPicPr>
          <p:cNvPr id="7" name="Picture 6">
            <a:extLst>
              <a:ext uri="{FF2B5EF4-FFF2-40B4-BE49-F238E27FC236}">
                <a16:creationId xmlns:a16="http://schemas.microsoft.com/office/drawing/2014/main" id="{73D3B6FA-53C9-0483-B7A7-077DB217F37A}"/>
              </a:ext>
            </a:extLst>
          </p:cNvPr>
          <p:cNvPicPr>
            <a:picLocks noChangeAspect="1"/>
          </p:cNvPicPr>
          <p:nvPr/>
        </p:nvPicPr>
        <p:blipFill>
          <a:blip r:embed="rId5"/>
          <a:stretch>
            <a:fillRect/>
          </a:stretch>
        </p:blipFill>
        <p:spPr>
          <a:xfrm>
            <a:off x="-93954" y="1043386"/>
            <a:ext cx="5811230" cy="3889589"/>
          </a:xfrm>
          <a:prstGeom prst="rect">
            <a:avLst/>
          </a:prstGeom>
        </p:spPr>
      </p:pic>
      <p:pic>
        <p:nvPicPr>
          <p:cNvPr id="10" name="Picture 9">
            <a:extLst>
              <a:ext uri="{FF2B5EF4-FFF2-40B4-BE49-F238E27FC236}">
                <a16:creationId xmlns:a16="http://schemas.microsoft.com/office/drawing/2014/main" id="{43F32F1B-55B8-0DAC-DA57-378BC9A8292C}"/>
              </a:ext>
            </a:extLst>
          </p:cNvPr>
          <p:cNvPicPr>
            <a:picLocks noChangeAspect="1"/>
          </p:cNvPicPr>
          <p:nvPr/>
        </p:nvPicPr>
        <p:blipFill>
          <a:blip r:embed="rId6"/>
          <a:stretch>
            <a:fillRect/>
          </a:stretch>
        </p:blipFill>
        <p:spPr>
          <a:xfrm>
            <a:off x="5655299" y="802082"/>
            <a:ext cx="3883924" cy="5253835"/>
          </a:xfrm>
          <a:prstGeom prst="rect">
            <a:avLst/>
          </a:prstGeom>
        </p:spPr>
      </p:pic>
    </p:spTree>
    <p:extLst>
      <p:ext uri="{BB962C8B-B14F-4D97-AF65-F5344CB8AC3E}">
        <p14:creationId xmlns:p14="http://schemas.microsoft.com/office/powerpoint/2010/main" val="40537128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B07C8B-BA12-59D3-6813-B557BCF523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92B89A-DAA5-457F-AB8A-8D69D50F9D46}"/>
              </a:ext>
            </a:extLst>
          </p:cNvPr>
          <p:cNvSpPr>
            <a:spLocks noGrp="1"/>
          </p:cNvSpPr>
          <p:nvPr>
            <p:ph type="title"/>
          </p:nvPr>
        </p:nvSpPr>
        <p:spPr>
          <a:xfrm>
            <a:off x="838200" y="365126"/>
            <a:ext cx="9829800" cy="777874"/>
          </a:xfrm>
        </p:spPr>
        <p:txBody>
          <a:bodyPr>
            <a:normAutofit/>
          </a:bodyPr>
          <a:lstStyle/>
          <a:p>
            <a:r>
              <a:rPr lang="en-US" sz="4400" dirty="0"/>
              <a:t>Cultural Sensitivity</a:t>
            </a:r>
          </a:p>
        </p:txBody>
      </p:sp>
      <p:sp>
        <p:nvSpPr>
          <p:cNvPr id="3" name="Content Placeholder 2">
            <a:extLst>
              <a:ext uri="{FF2B5EF4-FFF2-40B4-BE49-F238E27FC236}">
                <a16:creationId xmlns:a16="http://schemas.microsoft.com/office/drawing/2014/main" id="{FF4C72E0-80FD-1A68-8C8B-517BBB345AB0}"/>
              </a:ext>
            </a:extLst>
          </p:cNvPr>
          <p:cNvSpPr>
            <a:spLocks noGrp="1"/>
          </p:cNvSpPr>
          <p:nvPr>
            <p:ph idx="1"/>
          </p:nvPr>
        </p:nvSpPr>
        <p:spPr>
          <a:xfrm>
            <a:off x="1676400" y="1143000"/>
            <a:ext cx="8648700" cy="4191000"/>
          </a:xfrm>
        </p:spPr>
        <p:txBody>
          <a:bodyPr>
            <a:noAutofit/>
          </a:bodyPr>
          <a:lstStyle/>
          <a:p>
            <a:pPr marL="0" indent="0">
              <a:buNone/>
            </a:pPr>
            <a:r>
              <a:rPr lang="en-US" sz="2200" dirty="0"/>
              <a:t>This elementary school has high populations of Hispanic and Muslim religions. There are three Early Language Learner teachers based on student level to which I collaborated with to discuss reinforcing lessons to students within their language for understanding. This ensured comprehension of material for inclusion.</a:t>
            </a:r>
          </a:p>
          <a:p>
            <a:pPr marL="0" indent="0">
              <a:buNone/>
            </a:pPr>
            <a:r>
              <a:rPr lang="en-US" sz="2200" dirty="0"/>
              <a:t>Classroom guidance lesson four comprised culture and diversity. We read a book about how all are different and we accept everyone,  then all students decorated handprints that outlined a positive cultural phrase that was hung inside their classroom.</a:t>
            </a:r>
          </a:p>
          <a:p>
            <a:pPr marL="0" indent="0">
              <a:buNone/>
            </a:pPr>
            <a:r>
              <a:rPr lang="en-US" sz="2200" dirty="0"/>
              <a:t>All lessons were taught objectively without personal values, beliefs or worldview interference.</a:t>
            </a:r>
          </a:p>
        </p:txBody>
      </p:sp>
    </p:spTree>
    <p:extLst>
      <p:ext uri="{BB962C8B-B14F-4D97-AF65-F5344CB8AC3E}">
        <p14:creationId xmlns:p14="http://schemas.microsoft.com/office/powerpoint/2010/main" val="15417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26A657-AF60-3B89-243F-320F2A47BE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0D26D5-673C-FCCC-4E76-8DEBCF7C5F22}"/>
              </a:ext>
            </a:extLst>
          </p:cNvPr>
          <p:cNvSpPr>
            <a:spLocks noGrp="1"/>
          </p:cNvSpPr>
          <p:nvPr>
            <p:ph type="title"/>
          </p:nvPr>
        </p:nvSpPr>
        <p:spPr/>
        <p:txBody>
          <a:bodyPr>
            <a:normAutofit/>
          </a:bodyPr>
          <a:lstStyle/>
          <a:p>
            <a:r>
              <a:rPr lang="en-US" sz="4400" dirty="0"/>
              <a:t>Evaluation</a:t>
            </a:r>
          </a:p>
        </p:txBody>
      </p:sp>
      <p:sp>
        <p:nvSpPr>
          <p:cNvPr id="4" name="Text Placeholder 3">
            <a:extLst>
              <a:ext uri="{FF2B5EF4-FFF2-40B4-BE49-F238E27FC236}">
                <a16:creationId xmlns:a16="http://schemas.microsoft.com/office/drawing/2014/main" id="{8D2497F4-E35D-71FB-F5DC-FF2C7106B07A}"/>
              </a:ext>
            </a:extLst>
          </p:cNvPr>
          <p:cNvSpPr>
            <a:spLocks noGrp="1"/>
          </p:cNvSpPr>
          <p:nvPr>
            <p:ph type="body" idx="1"/>
          </p:nvPr>
        </p:nvSpPr>
        <p:spPr/>
        <p:txBody>
          <a:bodyPr/>
          <a:lstStyle/>
          <a:p>
            <a:r>
              <a:rPr lang="en-US" dirty="0"/>
              <a:t>Pre-Classroom Guidance</a:t>
            </a:r>
          </a:p>
        </p:txBody>
      </p:sp>
      <p:sp>
        <p:nvSpPr>
          <p:cNvPr id="5" name="Content Placeholder 4">
            <a:extLst>
              <a:ext uri="{FF2B5EF4-FFF2-40B4-BE49-F238E27FC236}">
                <a16:creationId xmlns:a16="http://schemas.microsoft.com/office/drawing/2014/main" id="{CA994BA9-D31F-0A5B-1C1C-2003185C6D77}"/>
              </a:ext>
            </a:extLst>
          </p:cNvPr>
          <p:cNvSpPr>
            <a:spLocks noGrp="1"/>
          </p:cNvSpPr>
          <p:nvPr>
            <p:ph sz="half" idx="2"/>
          </p:nvPr>
        </p:nvSpPr>
        <p:spPr/>
        <p:txBody>
          <a:bodyPr>
            <a:normAutofit lnSpcReduction="10000"/>
          </a:bodyPr>
          <a:lstStyle/>
          <a:p>
            <a:r>
              <a:rPr lang="en-US" dirty="0"/>
              <a:t>8/19- striking a student/refusal to comply</a:t>
            </a:r>
          </a:p>
          <a:p>
            <a:r>
              <a:rPr lang="en-US" dirty="0"/>
              <a:t>8/21- striking a student/biting a student</a:t>
            </a:r>
          </a:p>
          <a:p>
            <a:r>
              <a:rPr lang="en-US" dirty="0"/>
              <a:t>9/5- disruption/reckless behavior</a:t>
            </a:r>
          </a:p>
          <a:p>
            <a:r>
              <a:rPr lang="en-US" dirty="0"/>
              <a:t>9/6- speaking uncivil/striking a student</a:t>
            </a:r>
          </a:p>
          <a:p>
            <a:endParaRPr lang="en-US" dirty="0"/>
          </a:p>
        </p:txBody>
      </p:sp>
      <p:sp>
        <p:nvSpPr>
          <p:cNvPr id="6" name="Text Placeholder 5">
            <a:extLst>
              <a:ext uri="{FF2B5EF4-FFF2-40B4-BE49-F238E27FC236}">
                <a16:creationId xmlns:a16="http://schemas.microsoft.com/office/drawing/2014/main" id="{5DE67A58-A672-F496-6D15-7EF79E5DB1B7}"/>
              </a:ext>
            </a:extLst>
          </p:cNvPr>
          <p:cNvSpPr>
            <a:spLocks noGrp="1"/>
          </p:cNvSpPr>
          <p:nvPr>
            <p:ph type="body" sz="quarter" idx="3"/>
          </p:nvPr>
        </p:nvSpPr>
        <p:spPr/>
        <p:txBody>
          <a:bodyPr/>
          <a:lstStyle/>
          <a:p>
            <a:r>
              <a:rPr lang="en-US" dirty="0"/>
              <a:t>Post-Classroom Guidance</a:t>
            </a:r>
          </a:p>
        </p:txBody>
      </p:sp>
      <p:sp>
        <p:nvSpPr>
          <p:cNvPr id="7" name="Content Placeholder 6">
            <a:extLst>
              <a:ext uri="{FF2B5EF4-FFF2-40B4-BE49-F238E27FC236}">
                <a16:creationId xmlns:a16="http://schemas.microsoft.com/office/drawing/2014/main" id="{7DE3D2DD-4B96-E2F3-E8CA-55778373E616}"/>
              </a:ext>
            </a:extLst>
          </p:cNvPr>
          <p:cNvSpPr>
            <a:spLocks noGrp="1"/>
          </p:cNvSpPr>
          <p:nvPr>
            <p:ph sz="quarter" idx="4"/>
          </p:nvPr>
        </p:nvSpPr>
        <p:spPr/>
        <p:txBody>
          <a:bodyPr>
            <a:normAutofit lnSpcReduction="10000"/>
          </a:bodyPr>
          <a:lstStyle/>
          <a:p>
            <a:r>
              <a:rPr lang="en-US" dirty="0"/>
              <a:t>9/26- speaking uncivil</a:t>
            </a:r>
          </a:p>
          <a:p>
            <a:r>
              <a:rPr lang="en-US" dirty="0"/>
              <a:t>10/16- interfering with learning/failure to respond</a:t>
            </a:r>
          </a:p>
          <a:p>
            <a:r>
              <a:rPr lang="en-US" dirty="0"/>
              <a:t>10/16- interfering with learning/failure to respond</a:t>
            </a:r>
          </a:p>
        </p:txBody>
      </p:sp>
    </p:spTree>
    <p:extLst>
      <p:ext uri="{BB962C8B-B14F-4D97-AF65-F5344CB8AC3E}">
        <p14:creationId xmlns:p14="http://schemas.microsoft.com/office/powerpoint/2010/main" val="1623472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92E127-E4E3-C831-02D5-2CB6AC2A9A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495564-6F73-7EC6-485F-3407378DB014}"/>
              </a:ext>
            </a:extLst>
          </p:cNvPr>
          <p:cNvSpPr>
            <a:spLocks noGrp="1"/>
          </p:cNvSpPr>
          <p:nvPr>
            <p:ph type="title"/>
          </p:nvPr>
        </p:nvSpPr>
        <p:spPr>
          <a:xfrm>
            <a:off x="838200" y="365126"/>
            <a:ext cx="9829800" cy="549274"/>
          </a:xfrm>
        </p:spPr>
        <p:txBody>
          <a:bodyPr>
            <a:normAutofit fontScale="90000"/>
          </a:bodyPr>
          <a:lstStyle/>
          <a:p>
            <a:r>
              <a:rPr lang="en-US" sz="4400" dirty="0"/>
              <a:t>Evaluation</a:t>
            </a:r>
          </a:p>
        </p:txBody>
      </p:sp>
      <p:sp>
        <p:nvSpPr>
          <p:cNvPr id="3" name="Content Placeholder 2">
            <a:extLst>
              <a:ext uri="{FF2B5EF4-FFF2-40B4-BE49-F238E27FC236}">
                <a16:creationId xmlns:a16="http://schemas.microsoft.com/office/drawing/2014/main" id="{4017C8BA-E118-FAE6-9B55-D5A0876C9DF1}"/>
              </a:ext>
            </a:extLst>
          </p:cNvPr>
          <p:cNvSpPr>
            <a:spLocks noGrp="1"/>
          </p:cNvSpPr>
          <p:nvPr>
            <p:ph idx="1"/>
          </p:nvPr>
        </p:nvSpPr>
        <p:spPr>
          <a:xfrm>
            <a:off x="0" y="914400"/>
            <a:ext cx="12192000" cy="4419600"/>
          </a:xfrm>
        </p:spPr>
        <p:txBody>
          <a:bodyPr>
            <a:noAutofit/>
          </a:bodyPr>
          <a:lstStyle/>
          <a:p>
            <a:pPr marL="0" indent="0">
              <a:buNone/>
            </a:pPr>
            <a:r>
              <a:rPr lang="en-US" dirty="0"/>
              <a:t>My intervention was evaluated based upon disciple referral data pre- and post-classroom guidance lessons.</a:t>
            </a:r>
          </a:p>
          <a:p>
            <a:pPr marL="0" indent="0">
              <a:buNone/>
            </a:pPr>
            <a:r>
              <a:rPr lang="en-US" dirty="0"/>
              <a:t>Results indicate there were four disciple referrals pre-delivery and three referrals either during lessons or post-delivery of lessons.</a:t>
            </a:r>
          </a:p>
          <a:p>
            <a:pPr marL="0" indent="0">
              <a:buNone/>
            </a:pPr>
            <a:r>
              <a:rPr lang="en-US" dirty="0"/>
              <a:t>According to types of disciple referrals, pre-classroom guidance lesson data represented more socio-emotional behaviors such as hitting and biting other students. In post-classroom guidance lesson data this has not been reported. </a:t>
            </a:r>
          </a:p>
          <a:p>
            <a:pPr marL="0" indent="0">
              <a:buNone/>
            </a:pPr>
            <a:r>
              <a:rPr lang="en-US" dirty="0"/>
              <a:t>My goal was to provide this classroom with transitional social/emotional assistance, and this data supports my intentions as students are no longer intentionally harming their peers. </a:t>
            </a:r>
          </a:p>
          <a:p>
            <a:pPr marL="0" indent="0">
              <a:buNone/>
            </a:pPr>
            <a:r>
              <a:rPr lang="en-US" dirty="0"/>
              <a:t>Data will be reported as a shared data comparison file in Microsoft Teams along with lesson plans to administration and my site supervisor in hopes of implementing these transition lessons to all kindergarten students next school year.</a:t>
            </a:r>
          </a:p>
        </p:txBody>
      </p:sp>
    </p:spTree>
    <p:extLst>
      <p:ext uri="{BB962C8B-B14F-4D97-AF65-F5344CB8AC3E}">
        <p14:creationId xmlns:p14="http://schemas.microsoft.com/office/powerpoint/2010/main" val="3312469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7200" dirty="0"/>
              <a:t>Thank you!!</a:t>
            </a:r>
          </a:p>
        </p:txBody>
      </p:sp>
      <p:sp>
        <p:nvSpPr>
          <p:cNvPr id="3" name="Text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84342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hildren Friends 16x9">
  <a:themeElements>
    <a:clrScheme name="ChildrenFriends">
      <a:dk1>
        <a:srgbClr val="404040"/>
      </a:dk1>
      <a:lt1>
        <a:sysClr val="window" lastClr="FFFFFF"/>
      </a:lt1>
      <a:dk2>
        <a:srgbClr val="000000"/>
      </a:dk2>
      <a:lt2>
        <a:srgbClr val="EAEAEA"/>
      </a:lt2>
      <a:accent1>
        <a:srgbClr val="A63121"/>
      </a:accent1>
      <a:accent2>
        <a:srgbClr val="318DCB"/>
      </a:accent2>
      <a:accent3>
        <a:srgbClr val="F28330"/>
      </a:accent3>
      <a:accent4>
        <a:srgbClr val="50B852"/>
      </a:accent4>
      <a:accent5>
        <a:srgbClr val="EEAD1D"/>
      </a:accent5>
      <a:accent6>
        <a:srgbClr val="A68555"/>
      </a:accent6>
      <a:hlink>
        <a:srgbClr val="F28330"/>
      </a:hlink>
      <a:folHlink>
        <a:srgbClr val="969696"/>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hoolyard kids education presentation, album (widescreen).potx" id="{B61009BD-7448-452D-9EB3-A92629EDAAF7}" vid="{D5A61431-CA5A-45CA-9A81-30AAFC8F1B2C}"/>
    </a:ext>
  </a:extLst>
</a:theme>
</file>

<file path=ppt/theme/theme2.xml><?xml version="1.0" encoding="utf-8"?>
<a:theme xmlns:a="http://schemas.openxmlformats.org/drawingml/2006/main" name="Office Theme">
  <a:themeElements>
    <a:clrScheme name="ChildrenFriends">
      <a:dk1>
        <a:srgbClr val="404040"/>
      </a:dk1>
      <a:lt1>
        <a:sysClr val="window" lastClr="FFFFFF"/>
      </a:lt1>
      <a:dk2>
        <a:srgbClr val="000000"/>
      </a:dk2>
      <a:lt2>
        <a:srgbClr val="EAEAEA"/>
      </a:lt2>
      <a:accent1>
        <a:srgbClr val="A63121"/>
      </a:accent1>
      <a:accent2>
        <a:srgbClr val="318DCB"/>
      </a:accent2>
      <a:accent3>
        <a:srgbClr val="F28330"/>
      </a:accent3>
      <a:accent4>
        <a:srgbClr val="50B852"/>
      </a:accent4>
      <a:accent5>
        <a:srgbClr val="EEAD1D"/>
      </a:accent5>
      <a:accent6>
        <a:srgbClr val="A68555"/>
      </a:accent6>
      <a:hlink>
        <a:srgbClr val="F28330"/>
      </a:hlink>
      <a:folHlink>
        <a:srgbClr val="969696"/>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ChildrenFriends">
      <a:dk1>
        <a:srgbClr val="404040"/>
      </a:dk1>
      <a:lt1>
        <a:sysClr val="window" lastClr="FFFFFF"/>
      </a:lt1>
      <a:dk2>
        <a:srgbClr val="000000"/>
      </a:dk2>
      <a:lt2>
        <a:srgbClr val="EAEAEA"/>
      </a:lt2>
      <a:accent1>
        <a:srgbClr val="A63121"/>
      </a:accent1>
      <a:accent2>
        <a:srgbClr val="318DCB"/>
      </a:accent2>
      <a:accent3>
        <a:srgbClr val="F28330"/>
      </a:accent3>
      <a:accent4>
        <a:srgbClr val="50B852"/>
      </a:accent4>
      <a:accent5>
        <a:srgbClr val="EEAD1D"/>
      </a:accent5>
      <a:accent6>
        <a:srgbClr val="A68555"/>
      </a:accent6>
      <a:hlink>
        <a:srgbClr val="F28330"/>
      </a:hlink>
      <a:folHlink>
        <a:srgbClr val="969696"/>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DA15C6C-6BB6-4DB6-B7D6-7F14EAB2CC5C}">
  <ds:schemaRefs>
    <ds:schemaRef ds:uri="http://purl.org/dc/elements/1.1/"/>
    <ds:schemaRef ds:uri="http://schemas.microsoft.com/office/infopath/2007/PartnerControls"/>
    <ds:schemaRef ds:uri="http://schemas.microsoft.com/office/2006/metadata/properties"/>
    <ds:schemaRef ds:uri="http://purl.org/dc/terms/"/>
    <ds:schemaRef ds:uri="http://schemas.microsoft.com/office/2006/documentManagement/types"/>
    <ds:schemaRef ds:uri="http://schemas.openxmlformats.org/package/2006/metadata/core-properties"/>
    <ds:schemaRef ds:uri="40262f94-9f35-4ac3-9a90-690165a166b7"/>
    <ds:schemaRef ds:uri="a4f35948-e619-41b3-aa29-22878b09cfd2"/>
    <ds:schemaRef ds:uri="http://www.w3.org/XML/1998/namespace"/>
    <ds:schemaRef ds:uri="http://purl.org/dc/dcmitype/"/>
  </ds:schemaRefs>
</ds:datastoreItem>
</file>

<file path=customXml/itemProps2.xml><?xml version="1.0" encoding="utf-8"?>
<ds:datastoreItem xmlns:ds="http://schemas.openxmlformats.org/officeDocument/2006/customXml" ds:itemID="{4A369AEE-D726-45B1-ACA9-0D6048C368C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EDF6667-B669-49A4-BBE6-2132BA71C0C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Schoolyard kids education presentation, album (widescreen)</Template>
  <TotalTime>8006</TotalTime>
  <Words>1587</Words>
  <Application>Microsoft Office PowerPoint</Application>
  <PresentationFormat>Widescreen</PresentationFormat>
  <Paragraphs>93</Paragraphs>
  <Slides>19</Slides>
  <Notes>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Times New Roman</vt:lpstr>
      <vt:lpstr>Children Friends 16x9</vt:lpstr>
      <vt:lpstr>Internship Culminating Project PowerPoint Assignment: Kindergarten Transitioning </vt:lpstr>
      <vt:lpstr>Existing Data Sources</vt:lpstr>
      <vt:lpstr>Needs Assessment</vt:lpstr>
      <vt:lpstr>Needs Assessment-Discipline Referrals</vt:lpstr>
      <vt:lpstr>Description of Project</vt:lpstr>
      <vt:lpstr>Description of Project</vt:lpstr>
      <vt:lpstr>Description of Project</vt:lpstr>
      <vt:lpstr>Description of Project</vt:lpstr>
      <vt:lpstr>Description of Project</vt:lpstr>
      <vt:lpstr>AIA Specialty Standards and Rationales</vt:lpstr>
      <vt:lpstr>AIA Specialty Standards and Rationales</vt:lpstr>
      <vt:lpstr>Classroom Guidance Lesson 1: Good and Bad Choices</vt:lpstr>
      <vt:lpstr>Classroom Guidance Lesson 2: Kindness</vt:lpstr>
      <vt:lpstr>Classroom Guidance Lesson 3: Diversity</vt:lpstr>
      <vt:lpstr>Classroom Guidance Lesson 4: Friendship</vt:lpstr>
      <vt:lpstr>Cultural Sensitivity</vt:lpstr>
      <vt:lpstr>Evaluation</vt:lpstr>
      <vt:lpstr>Evaluation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kendra zaremba</dc:creator>
  <cp:keywords/>
  <cp:lastModifiedBy>kendra zaremba</cp:lastModifiedBy>
  <cp:revision>1</cp:revision>
  <dcterms:created xsi:type="dcterms:W3CDTF">2025-10-14T21:51:45Z</dcterms:created>
  <dcterms:modified xsi:type="dcterms:W3CDTF">2025-11-04T23:41:05Z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TC038961019991</vt:lpwstr>
  </property>
  <property fmtid="{D5CDD505-2E9C-101B-9397-08002B2CF9AE}" pid="3" name="ContentTypeId">
    <vt:lpwstr>0x010100AA3F7D94069FF64A86F7DFF56D60E3BE</vt:lpwstr>
  </property>
</Properties>
</file>