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2" r:id="rId1"/>
  </p:sldMasterIdLst>
  <p:sldIdLst>
    <p:sldId id="256" r:id="rId2"/>
    <p:sldId id="258" r:id="rId3"/>
    <p:sldId id="261" r:id="rId4"/>
    <p:sldId id="268" r:id="rId5"/>
    <p:sldId id="260" r:id="rId6"/>
    <p:sldId id="262" r:id="rId7"/>
    <p:sldId id="263" r:id="rId8"/>
    <p:sldId id="266" r:id="rId9"/>
    <p:sldId id="264" r:id="rId10"/>
    <p:sldId id="269"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1B72B2-1FB1-48CA-8C7C-36D944F9A0EB}" v="28" dt="2024-11-05T15:09:25.3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58" d="100"/>
          <a:sy n="58" d="100"/>
        </p:scale>
        <p:origin x="112"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ce Suttera" userId="be4530f9ca8aa7e4" providerId="LiveId" clId="{191B72B2-1FB1-48CA-8C7C-36D944F9A0EB}"/>
    <pc:docChg chg="undo custSel addSld modSld">
      <pc:chgData name="Grace Suttera" userId="be4530f9ca8aa7e4" providerId="LiveId" clId="{191B72B2-1FB1-48CA-8C7C-36D944F9A0EB}" dt="2024-11-18T15:24:10.764" v="2161" actId="1038"/>
      <pc:docMkLst>
        <pc:docMk/>
      </pc:docMkLst>
      <pc:sldChg chg="modSp mod">
        <pc:chgData name="Grace Suttera" userId="be4530f9ca8aa7e4" providerId="LiveId" clId="{191B72B2-1FB1-48CA-8C7C-36D944F9A0EB}" dt="2024-11-18T15:24:10.764" v="2161" actId="1038"/>
        <pc:sldMkLst>
          <pc:docMk/>
          <pc:sldMk cId="1009920124" sldId="256"/>
        </pc:sldMkLst>
        <pc:picChg chg="mod">
          <ac:chgData name="Grace Suttera" userId="be4530f9ca8aa7e4" providerId="LiveId" clId="{191B72B2-1FB1-48CA-8C7C-36D944F9A0EB}" dt="2024-11-18T15:24:10.764" v="2161" actId="1038"/>
          <ac:picMkLst>
            <pc:docMk/>
            <pc:sldMk cId="1009920124" sldId="256"/>
            <ac:picMk id="4" creationId="{EB190115-4C57-5C40-C5B5-14813D378570}"/>
          </ac:picMkLst>
        </pc:picChg>
      </pc:sldChg>
      <pc:sldChg chg="modSp mod">
        <pc:chgData name="Grace Suttera" userId="be4530f9ca8aa7e4" providerId="LiveId" clId="{191B72B2-1FB1-48CA-8C7C-36D944F9A0EB}" dt="2024-11-05T16:51:24.930" v="1505" actId="20577"/>
        <pc:sldMkLst>
          <pc:docMk/>
          <pc:sldMk cId="2554306263" sldId="258"/>
        </pc:sldMkLst>
        <pc:spChg chg="mod">
          <ac:chgData name="Grace Suttera" userId="be4530f9ca8aa7e4" providerId="LiveId" clId="{191B72B2-1FB1-48CA-8C7C-36D944F9A0EB}" dt="2024-11-05T16:51:24.930" v="1505" actId="20577"/>
          <ac:spMkLst>
            <pc:docMk/>
            <pc:sldMk cId="2554306263" sldId="258"/>
            <ac:spMk id="2" creationId="{28553033-2915-6001-86EC-69863ACB48F5}"/>
          </ac:spMkLst>
        </pc:spChg>
      </pc:sldChg>
      <pc:sldChg chg="modSp mod">
        <pc:chgData name="Grace Suttera" userId="be4530f9ca8aa7e4" providerId="LiveId" clId="{191B72B2-1FB1-48CA-8C7C-36D944F9A0EB}" dt="2024-11-05T14:45:04.948" v="528" actId="33524"/>
        <pc:sldMkLst>
          <pc:docMk/>
          <pc:sldMk cId="1139283159" sldId="265"/>
        </pc:sldMkLst>
        <pc:spChg chg="mod">
          <ac:chgData name="Grace Suttera" userId="be4530f9ca8aa7e4" providerId="LiveId" clId="{191B72B2-1FB1-48CA-8C7C-36D944F9A0EB}" dt="2024-11-05T14:45:04.948" v="528" actId="33524"/>
          <ac:spMkLst>
            <pc:docMk/>
            <pc:sldMk cId="1139283159" sldId="265"/>
            <ac:spMk id="2" creationId="{0E7F6A1B-C23E-601A-7B70-B6E75635BAB7}"/>
          </ac:spMkLst>
        </pc:spChg>
        <pc:picChg chg="mod">
          <ac:chgData name="Grace Suttera" userId="be4530f9ca8aa7e4" providerId="LiveId" clId="{191B72B2-1FB1-48CA-8C7C-36D944F9A0EB}" dt="2024-11-05T14:44:34.717" v="527" actId="14100"/>
          <ac:picMkLst>
            <pc:docMk/>
            <pc:sldMk cId="1139283159" sldId="265"/>
            <ac:picMk id="4" creationId="{BA7E701D-9722-1315-26AC-3BCD22CD3DCF}"/>
          </ac:picMkLst>
        </pc:picChg>
      </pc:sldChg>
      <pc:sldChg chg="addSp modSp add mod">
        <pc:chgData name="Grace Suttera" userId="be4530f9ca8aa7e4" providerId="LiveId" clId="{191B72B2-1FB1-48CA-8C7C-36D944F9A0EB}" dt="2024-11-05T14:38:15.945" v="20" actId="1076"/>
        <pc:sldMkLst>
          <pc:docMk/>
          <pc:sldMk cId="4293557309" sldId="266"/>
        </pc:sldMkLst>
        <pc:spChg chg="mod">
          <ac:chgData name="Grace Suttera" userId="be4530f9ca8aa7e4" providerId="LiveId" clId="{191B72B2-1FB1-48CA-8C7C-36D944F9A0EB}" dt="2024-11-05T14:38:05.290" v="16" actId="1076"/>
          <ac:spMkLst>
            <pc:docMk/>
            <pc:sldMk cId="4293557309" sldId="266"/>
            <ac:spMk id="2" creationId="{175CFD91-E3C2-A417-7FA8-93A7D334D9B0}"/>
          </ac:spMkLst>
        </pc:spChg>
        <pc:picChg chg="add mod">
          <ac:chgData name="Grace Suttera" userId="be4530f9ca8aa7e4" providerId="LiveId" clId="{191B72B2-1FB1-48CA-8C7C-36D944F9A0EB}" dt="2024-11-05T14:38:15.945" v="20" actId="1076"/>
          <ac:picMkLst>
            <pc:docMk/>
            <pc:sldMk cId="4293557309" sldId="266"/>
            <ac:picMk id="5" creationId="{7681DC06-C02F-68EA-5D62-71D197A092D4}"/>
          </ac:picMkLst>
        </pc:picChg>
      </pc:sldChg>
      <pc:sldChg chg="addSp delSp modSp add mod addAnim">
        <pc:chgData name="Grace Suttera" userId="be4530f9ca8aa7e4" providerId="LiveId" clId="{191B72B2-1FB1-48CA-8C7C-36D944F9A0EB}" dt="2024-11-05T15:10:53.919" v="835" actId="26606"/>
        <pc:sldMkLst>
          <pc:docMk/>
          <pc:sldMk cId="3321091312" sldId="267"/>
        </pc:sldMkLst>
        <pc:spChg chg="mod ord">
          <ac:chgData name="Grace Suttera" userId="be4530f9ca8aa7e4" providerId="LiveId" clId="{191B72B2-1FB1-48CA-8C7C-36D944F9A0EB}" dt="2024-11-05T15:10:53.919" v="835" actId="26606"/>
          <ac:spMkLst>
            <pc:docMk/>
            <pc:sldMk cId="3321091312" sldId="267"/>
            <ac:spMk id="2" creationId="{43C54BF3-20BA-C7D2-6C9D-EDCB2925D247}"/>
          </ac:spMkLst>
        </pc:spChg>
        <pc:spChg chg="add mod">
          <ac:chgData name="Grace Suttera" userId="be4530f9ca8aa7e4" providerId="LiveId" clId="{191B72B2-1FB1-48CA-8C7C-36D944F9A0EB}" dt="2024-11-05T15:10:53.919" v="835" actId="26606"/>
          <ac:spMkLst>
            <pc:docMk/>
            <pc:sldMk cId="3321091312" sldId="267"/>
            <ac:spMk id="6" creationId="{A27527C7-8FB4-C3F8-AD0C-F67A349A6086}"/>
          </ac:spMkLst>
        </pc:spChg>
        <pc:spChg chg="del">
          <ac:chgData name="Grace Suttera" userId="be4530f9ca8aa7e4" providerId="LiveId" clId="{191B72B2-1FB1-48CA-8C7C-36D944F9A0EB}" dt="2024-11-05T15:08:27.805" v="631" actId="26606"/>
          <ac:spMkLst>
            <pc:docMk/>
            <pc:sldMk cId="3321091312" sldId="267"/>
            <ac:spMk id="49" creationId="{9769B2AA-6055-D38F-8AD2-FBA6EF118EE1}"/>
          </ac:spMkLst>
        </pc:spChg>
        <pc:spChg chg="del">
          <ac:chgData name="Grace Suttera" userId="be4530f9ca8aa7e4" providerId="LiveId" clId="{191B72B2-1FB1-48CA-8C7C-36D944F9A0EB}" dt="2024-11-05T15:08:27.805" v="631" actId="26606"/>
          <ac:spMkLst>
            <pc:docMk/>
            <pc:sldMk cId="3321091312" sldId="267"/>
            <ac:spMk id="51" creationId="{E941449A-D5A9-AE7B-841E-1CB8D0A38997}"/>
          </ac:spMkLst>
        </pc:spChg>
        <pc:spChg chg="add del">
          <ac:chgData name="Grace Suttera" userId="be4530f9ca8aa7e4" providerId="LiveId" clId="{191B72B2-1FB1-48CA-8C7C-36D944F9A0EB}" dt="2024-11-05T15:10:53.919" v="835" actId="26606"/>
          <ac:spMkLst>
            <pc:docMk/>
            <pc:sldMk cId="3321091312" sldId="267"/>
            <ac:spMk id="56" creationId="{37FDDF72-DE39-4F99-A3C1-DD9D7815D7DB}"/>
          </ac:spMkLst>
        </pc:spChg>
        <pc:spChg chg="add del">
          <ac:chgData name="Grace Suttera" userId="be4530f9ca8aa7e4" providerId="LiveId" clId="{191B72B2-1FB1-48CA-8C7C-36D944F9A0EB}" dt="2024-11-05T15:10:53.919" v="835" actId="26606"/>
          <ac:spMkLst>
            <pc:docMk/>
            <pc:sldMk cId="3321091312" sldId="267"/>
            <ac:spMk id="58" creationId="{5E4ECE80-3AD1-450C-B62A-98788F193948}"/>
          </ac:spMkLst>
        </pc:spChg>
        <pc:spChg chg="add">
          <ac:chgData name="Grace Suttera" userId="be4530f9ca8aa7e4" providerId="LiveId" clId="{191B72B2-1FB1-48CA-8C7C-36D944F9A0EB}" dt="2024-11-05T15:10:53.919" v="835" actId="26606"/>
          <ac:spMkLst>
            <pc:docMk/>
            <pc:sldMk cId="3321091312" sldId="267"/>
            <ac:spMk id="67" creationId="{0BABF38A-8A0D-492E-BD20-6CF4D46B50BD}"/>
          </ac:spMkLst>
        </pc:spChg>
        <pc:spChg chg="add">
          <ac:chgData name="Grace Suttera" userId="be4530f9ca8aa7e4" providerId="LiveId" clId="{191B72B2-1FB1-48CA-8C7C-36D944F9A0EB}" dt="2024-11-05T15:10:53.919" v="835" actId="26606"/>
          <ac:spMkLst>
            <pc:docMk/>
            <pc:sldMk cId="3321091312" sldId="267"/>
            <ac:spMk id="71" creationId="{8651CFA9-6065-4243-AC48-858E359780B1}"/>
          </ac:spMkLst>
        </pc:spChg>
        <pc:spChg chg="add">
          <ac:chgData name="Grace Suttera" userId="be4530f9ca8aa7e4" providerId="LiveId" clId="{191B72B2-1FB1-48CA-8C7C-36D944F9A0EB}" dt="2024-11-05T15:10:53.919" v="835" actId="26606"/>
          <ac:spMkLst>
            <pc:docMk/>
            <pc:sldMk cId="3321091312" sldId="267"/>
            <ac:spMk id="73" creationId="{E8B2F707-EF35-4955-8439-F76145F3CD7E}"/>
          </ac:spMkLst>
        </pc:spChg>
        <pc:spChg chg="add">
          <ac:chgData name="Grace Suttera" userId="be4530f9ca8aa7e4" providerId="LiveId" clId="{191B72B2-1FB1-48CA-8C7C-36D944F9A0EB}" dt="2024-11-05T15:10:53.919" v="835" actId="26606"/>
          <ac:spMkLst>
            <pc:docMk/>
            <pc:sldMk cId="3321091312" sldId="267"/>
            <ac:spMk id="75" creationId="{33AB5E6C-A333-4B8A-92E2-99E87DABC015}"/>
          </ac:spMkLst>
        </pc:spChg>
        <pc:grpChg chg="add del">
          <ac:chgData name="Grace Suttera" userId="be4530f9ca8aa7e4" providerId="LiveId" clId="{191B72B2-1FB1-48CA-8C7C-36D944F9A0EB}" dt="2024-11-05T15:10:53.919" v="835" actId="26606"/>
          <ac:grpSpMkLst>
            <pc:docMk/>
            <pc:sldMk cId="3321091312" sldId="267"/>
            <ac:grpSpMk id="60" creationId="{7E0BD6BA-AC5F-41D8-B6B1-5D293D98B64F}"/>
          </ac:grpSpMkLst>
        </pc:grpChg>
        <pc:grpChg chg="add">
          <ac:chgData name="Grace Suttera" userId="be4530f9ca8aa7e4" providerId="LiveId" clId="{191B72B2-1FB1-48CA-8C7C-36D944F9A0EB}" dt="2024-11-05T15:10:53.919" v="835" actId="26606"/>
          <ac:grpSpMkLst>
            <pc:docMk/>
            <pc:sldMk cId="3321091312" sldId="267"/>
            <ac:grpSpMk id="77" creationId="{F08F8D8B-6AF1-4B82-9475-839DD15169A5}"/>
          </ac:grpSpMkLst>
        </pc:grpChg>
        <pc:picChg chg="mod ord">
          <ac:chgData name="Grace Suttera" userId="be4530f9ca8aa7e4" providerId="LiveId" clId="{191B72B2-1FB1-48CA-8C7C-36D944F9A0EB}" dt="2024-11-05T15:10:53.919" v="835" actId="26606"/>
          <ac:picMkLst>
            <pc:docMk/>
            <pc:sldMk cId="3321091312" sldId="267"/>
            <ac:picMk id="4" creationId="{E05C1E11-E617-6160-3B07-72F88D8A844C}"/>
          </ac:picMkLst>
        </pc:picChg>
        <pc:picChg chg="add mod">
          <ac:chgData name="Grace Suttera" userId="be4530f9ca8aa7e4" providerId="LiveId" clId="{191B72B2-1FB1-48CA-8C7C-36D944F9A0EB}" dt="2024-11-05T15:10:53.919" v="835" actId="26606"/>
          <ac:picMkLst>
            <pc:docMk/>
            <pc:sldMk cId="3321091312" sldId="267"/>
            <ac:picMk id="5" creationId="{7CBC13D6-257C-0A40-9918-73F3FFF0B7D5}"/>
          </ac:picMkLst>
        </pc:picChg>
        <pc:picChg chg="add">
          <ac:chgData name="Grace Suttera" userId="be4530f9ca8aa7e4" providerId="LiveId" clId="{191B72B2-1FB1-48CA-8C7C-36D944F9A0EB}" dt="2024-11-05T15:10:53.919" v="835" actId="26606"/>
          <ac:picMkLst>
            <pc:docMk/>
            <pc:sldMk cId="3321091312" sldId="267"/>
            <ac:picMk id="69" creationId="{BC526B7A-4801-4FD1-95C8-03AF22629E87}"/>
          </ac:picMkLst>
        </pc:picChg>
      </pc:sldChg>
      <pc:sldChg chg="addSp delSp modSp add mod">
        <pc:chgData name="Grace Suttera" userId="be4530f9ca8aa7e4" providerId="LiveId" clId="{191B72B2-1FB1-48CA-8C7C-36D944F9A0EB}" dt="2024-11-05T15:18:35.865" v="1497" actId="1076"/>
        <pc:sldMkLst>
          <pc:docMk/>
          <pc:sldMk cId="3728244683" sldId="268"/>
        </pc:sldMkLst>
        <pc:spChg chg="mod">
          <ac:chgData name="Grace Suttera" userId="be4530f9ca8aa7e4" providerId="LiveId" clId="{191B72B2-1FB1-48CA-8C7C-36D944F9A0EB}" dt="2024-11-05T15:18:35.865" v="1497" actId="1076"/>
          <ac:spMkLst>
            <pc:docMk/>
            <pc:sldMk cId="3728244683" sldId="268"/>
            <ac:spMk id="2" creationId="{D346D7FC-C22D-EC1F-9352-751770410AE8}"/>
          </ac:spMkLst>
        </pc:spChg>
        <pc:spChg chg="del">
          <ac:chgData name="Grace Suttera" userId="be4530f9ca8aa7e4" providerId="LiveId" clId="{191B72B2-1FB1-48CA-8C7C-36D944F9A0EB}" dt="2024-11-05T15:17:04.144" v="1415" actId="26606"/>
          <ac:spMkLst>
            <pc:docMk/>
            <pc:sldMk cId="3728244683" sldId="268"/>
            <ac:spMk id="49" creationId="{909A4281-A162-C66F-30F1-B3A255F6C1C6}"/>
          </ac:spMkLst>
        </pc:spChg>
        <pc:spChg chg="del">
          <ac:chgData name="Grace Suttera" userId="be4530f9ca8aa7e4" providerId="LiveId" clId="{191B72B2-1FB1-48CA-8C7C-36D944F9A0EB}" dt="2024-11-05T15:17:04.144" v="1415" actId="26606"/>
          <ac:spMkLst>
            <pc:docMk/>
            <pc:sldMk cId="3728244683" sldId="268"/>
            <ac:spMk id="51" creationId="{5F24A317-A913-8819-EE3E-91C68708E200}"/>
          </ac:spMkLst>
        </pc:spChg>
        <pc:spChg chg="add">
          <ac:chgData name="Grace Suttera" userId="be4530f9ca8aa7e4" providerId="LiveId" clId="{191B72B2-1FB1-48CA-8C7C-36D944F9A0EB}" dt="2024-11-05T15:17:04.144" v="1415" actId="26606"/>
          <ac:spMkLst>
            <pc:docMk/>
            <pc:sldMk cId="3728244683" sldId="268"/>
            <ac:spMk id="56" creationId="{37FDDF72-DE39-4F99-A3C1-DD9D7815D7DB}"/>
          </ac:spMkLst>
        </pc:spChg>
        <pc:spChg chg="add">
          <ac:chgData name="Grace Suttera" userId="be4530f9ca8aa7e4" providerId="LiveId" clId="{191B72B2-1FB1-48CA-8C7C-36D944F9A0EB}" dt="2024-11-05T15:17:04.144" v="1415" actId="26606"/>
          <ac:spMkLst>
            <pc:docMk/>
            <pc:sldMk cId="3728244683" sldId="268"/>
            <ac:spMk id="58" creationId="{5E4ECE80-3AD1-450C-B62A-98788F193948}"/>
          </ac:spMkLst>
        </pc:spChg>
        <pc:grpChg chg="add">
          <ac:chgData name="Grace Suttera" userId="be4530f9ca8aa7e4" providerId="LiveId" clId="{191B72B2-1FB1-48CA-8C7C-36D944F9A0EB}" dt="2024-11-05T15:17:04.144" v="1415" actId="26606"/>
          <ac:grpSpMkLst>
            <pc:docMk/>
            <pc:sldMk cId="3728244683" sldId="268"/>
            <ac:grpSpMk id="60" creationId="{B9632603-447F-4389-863D-9820DB9915A2}"/>
          </ac:grpSpMkLst>
        </pc:grpChg>
      </pc:sldChg>
      <pc:sldChg chg="modSp add mod">
        <pc:chgData name="Grace Suttera" userId="be4530f9ca8aa7e4" providerId="LiveId" clId="{191B72B2-1FB1-48CA-8C7C-36D944F9A0EB}" dt="2024-11-05T17:02:24.016" v="2159" actId="20577"/>
        <pc:sldMkLst>
          <pc:docMk/>
          <pc:sldMk cId="3182018904" sldId="269"/>
        </pc:sldMkLst>
        <pc:spChg chg="mod">
          <ac:chgData name="Grace Suttera" userId="be4530f9ca8aa7e4" providerId="LiveId" clId="{191B72B2-1FB1-48CA-8C7C-36D944F9A0EB}" dt="2024-11-05T17:02:24.016" v="2159" actId="20577"/>
          <ac:spMkLst>
            <pc:docMk/>
            <pc:sldMk cId="3182018904" sldId="269"/>
            <ac:spMk id="2" creationId="{4DAAE6A7-7C38-579F-3889-B03530C64D5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solidFill>
                  <a:schemeClr val="tx1">
                    <a:alpha val="60000"/>
                  </a:schemeClr>
                </a:solidFill>
                <a:latin typeface="+mn-lt"/>
              </a:defRPr>
            </a:lvl1pPr>
          </a:lstStyle>
          <a:p>
            <a:fld id="{11A6662E-FAF4-44BC-88B5-85A7CBFB6D30}" type="datetime1">
              <a:rPr lang="en-US" smtClean="0"/>
              <a:pPr/>
              <a:t>11/18/2024</a:t>
            </a:fld>
            <a:endParaRPr lang="en-US" dirty="0"/>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solidFill>
                  <a:schemeClr val="tx1">
                    <a:alpha val="60000"/>
                  </a:schemeClr>
                </a:solidFill>
                <a:latin typeface="+mn-lt"/>
              </a:defRPr>
            </a:lvl1pPr>
          </a:lstStyle>
          <a:p>
            <a:endParaRPr lang="en-US">
              <a:solidFill>
                <a:schemeClr val="tx1">
                  <a:alpha val="60000"/>
                </a:schemeClr>
              </a:solidFill>
            </a:endParaRPr>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solidFill>
                  <a:schemeClr val="tx1">
                    <a:alpha val="60000"/>
                  </a:schemeClr>
                </a:solidFill>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230041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11/18/2024</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07358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11/18/2024</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557569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458695" y="1825625"/>
            <a:ext cx="556110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199" y="1825625"/>
            <a:ext cx="556110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11/18/2024</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982370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465256" y="1752600"/>
            <a:ext cx="5532319"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465256" y="2666999"/>
            <a:ext cx="5532319"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561106"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561106"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11/18/2024</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76094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458694" y="365760"/>
            <a:ext cx="11274612"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a:xfrm>
            <a:off x="458693" y="6416675"/>
            <a:ext cx="2921715" cy="365125"/>
          </a:xfrm>
        </p:spPr>
        <p:txBody>
          <a:bodyPr/>
          <a:lstStyle/>
          <a:p>
            <a:fld id="{3AB41CFF-90C9-47B3-9DA1-F2BF8D839F7E}" type="datetime1">
              <a:rPr lang="en-US" smtClean="0"/>
              <a:t>11/18/2024</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7137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11/18/2024</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093440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11/18/2024</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70823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11/18/2024</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97487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11/18/2024</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85408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11/18/2024</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178304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mn-lt"/>
              </a:defRPr>
            </a:lvl1pPr>
          </a:lstStyle>
          <a:p>
            <a:fld id="{57E0CF6C-748E-4B7A-BC8B-3011EF78ED13}" type="datetime1">
              <a:rPr lang="en-US" smtClean="0"/>
              <a:pPr/>
              <a:t>11/18/2024</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mn-lt"/>
              </a:defRPr>
            </a:lvl1pPr>
          </a:lstStyle>
          <a:p>
            <a:endParaRPr lang="en-US" dirty="0">
              <a:solidFill>
                <a:schemeClr val="tx1">
                  <a:alpha val="60000"/>
                </a:schemeClr>
              </a:solidFill>
            </a:endParaRPr>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mn-lt"/>
              </a:defRPr>
            </a:lvl1pPr>
          </a:lstStyle>
          <a:p>
            <a:fld id="{73B850FF-6169-4056-8077-06FFA93A5366}" type="slidenum">
              <a:rPr lang="en-US" smtClean="0"/>
              <a:pPr/>
              <a:t>‹#›</a:t>
            </a:fld>
            <a:endParaRPr lang="en-US" dirty="0"/>
          </a:p>
        </p:txBody>
      </p:sp>
      <p:pic>
        <p:nvPicPr>
          <p:cNvPr id="14" name="Picture 13" descr="A picture containing sitting&#10;&#10;Description automatically generated">
            <a:extLst>
              <a:ext uri="{FF2B5EF4-FFF2-40B4-BE49-F238E27FC236}">
                <a16:creationId xmlns:a16="http://schemas.microsoft.com/office/drawing/2014/main" id="{BC526B7A-4801-4FD1-95C8-03AF22629E87}"/>
              </a:ext>
            </a:extLst>
          </p:cNvPr>
          <p:cNvPicPr>
            <a:picLocks noChangeAspect="1"/>
          </p:cNvPicPr>
          <p:nvPr/>
        </p:nvPicPr>
        <p:blipFill>
          <a:blip r:embed="rId13">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3336638435"/>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51" r:id="rId8"/>
    <p:sldLayoutId id="2147483852" r:id="rId9"/>
    <p:sldLayoutId id="2147483853" r:id="rId10"/>
    <p:sldLayoutId id="2147483861" r:id="rId11"/>
  </p:sldLayoutIdLst>
  <p:hf sldNum="0" hdr="0" ftr="0" dt="0"/>
  <p:txStyles>
    <p:titleStyle>
      <a:lvl1pPr algn="l" defTabSz="914400" rtl="0" eaLnBrk="1" latinLnBrk="0" hangingPunct="1">
        <a:lnSpc>
          <a:spcPct val="100000"/>
        </a:lnSpc>
        <a:spcBef>
          <a:spcPct val="0"/>
        </a:spcBef>
        <a:buNone/>
        <a:defRPr sz="4400" b="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1E644DE9-8D09-43E2-BA69-F57482CFC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4" name="Rectangle 43">
            <a:extLst>
              <a:ext uri="{FF2B5EF4-FFF2-40B4-BE49-F238E27FC236}">
                <a16:creationId xmlns:a16="http://schemas.microsoft.com/office/drawing/2014/main" id="{6C23C919-B32E-40FF-B3D8-631316E84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astel colors in gradient surface design">
            <a:extLst>
              <a:ext uri="{FF2B5EF4-FFF2-40B4-BE49-F238E27FC236}">
                <a16:creationId xmlns:a16="http://schemas.microsoft.com/office/drawing/2014/main" id="{EB190115-4C57-5C40-C5B5-14813D378570}"/>
              </a:ext>
            </a:extLst>
          </p:cNvPr>
          <p:cNvPicPr>
            <a:picLocks noChangeAspect="1"/>
          </p:cNvPicPr>
          <p:nvPr/>
        </p:nvPicPr>
        <p:blipFill>
          <a:blip r:embed="rId2">
            <a:alphaModFix amt="60000"/>
          </a:blip>
          <a:srcRect t="2962" b="12785"/>
          <a:stretch/>
        </p:blipFill>
        <p:spPr>
          <a:xfrm>
            <a:off x="22054" y="10"/>
            <a:ext cx="12191980" cy="6856614"/>
          </a:xfrm>
          <a:prstGeom prst="rect">
            <a:avLst/>
          </a:prstGeom>
        </p:spPr>
      </p:pic>
      <p:sp>
        <p:nvSpPr>
          <p:cNvPr id="2" name="Title 1">
            <a:extLst>
              <a:ext uri="{FF2B5EF4-FFF2-40B4-BE49-F238E27FC236}">
                <a16:creationId xmlns:a16="http://schemas.microsoft.com/office/drawing/2014/main" id="{47D00A2D-C0F3-663F-EEC9-6AB3B9EDE13D}"/>
              </a:ext>
            </a:extLst>
          </p:cNvPr>
          <p:cNvSpPr>
            <a:spLocks noGrp="1"/>
          </p:cNvSpPr>
          <p:nvPr>
            <p:ph type="ctrTitle"/>
          </p:nvPr>
        </p:nvSpPr>
        <p:spPr>
          <a:xfrm>
            <a:off x="838200" y="740211"/>
            <a:ext cx="7530685" cy="3163864"/>
          </a:xfrm>
        </p:spPr>
        <p:txBody>
          <a:bodyPr>
            <a:normAutofit/>
          </a:bodyPr>
          <a:lstStyle/>
          <a:p>
            <a:pPr algn="l">
              <a:lnSpc>
                <a:spcPct val="90000"/>
              </a:lnSpc>
            </a:pPr>
            <a:r>
              <a:rPr lang="en-US" sz="4000" dirty="0">
                <a:solidFill>
                  <a:srgbClr val="FFFFFF"/>
                </a:solidFill>
              </a:rPr>
              <a:t>Small Group Internship Project</a:t>
            </a:r>
            <a:br>
              <a:rPr lang="en-US" sz="4000" dirty="0">
                <a:solidFill>
                  <a:srgbClr val="FFFFFF"/>
                </a:solidFill>
              </a:rPr>
            </a:br>
            <a:br>
              <a:rPr lang="en-US" sz="4000" dirty="0">
                <a:solidFill>
                  <a:srgbClr val="FFFFFF"/>
                </a:solidFill>
              </a:rPr>
            </a:br>
            <a:r>
              <a:rPr lang="en-US" sz="4000" dirty="0">
                <a:solidFill>
                  <a:srgbClr val="FFFFFF"/>
                </a:solidFill>
              </a:rPr>
              <a:t>Grade Level: 2</a:t>
            </a:r>
            <a:br>
              <a:rPr lang="en-US" sz="4000" dirty="0">
                <a:solidFill>
                  <a:srgbClr val="FFFFFF"/>
                </a:solidFill>
              </a:rPr>
            </a:br>
            <a:r>
              <a:rPr lang="en-US" sz="4000" dirty="0">
                <a:solidFill>
                  <a:srgbClr val="FFFFFF"/>
                </a:solidFill>
              </a:rPr>
              <a:t>Topic: Friendship</a:t>
            </a:r>
            <a:br>
              <a:rPr lang="en-US" sz="4000" dirty="0">
                <a:solidFill>
                  <a:srgbClr val="FFFFFF"/>
                </a:solidFill>
              </a:rPr>
            </a:br>
            <a:r>
              <a:rPr lang="en-US" sz="4000" dirty="0">
                <a:solidFill>
                  <a:srgbClr val="FFFFFF"/>
                </a:solidFill>
              </a:rPr>
              <a:t>By: Grace Suttera</a:t>
            </a:r>
          </a:p>
        </p:txBody>
      </p:sp>
    </p:spTree>
    <p:extLst>
      <p:ext uri="{BB962C8B-B14F-4D97-AF65-F5344CB8AC3E}">
        <p14:creationId xmlns:p14="http://schemas.microsoft.com/office/powerpoint/2010/main" val="1009920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8C49DA-7174-BBC8-59AF-448D7C15EB30}"/>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37FDDF72-DE39-4F99-A3C1-DD9D7815D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1" name="Rectangle 50">
            <a:extLst>
              <a:ext uri="{FF2B5EF4-FFF2-40B4-BE49-F238E27FC236}">
                <a16:creationId xmlns:a16="http://schemas.microsoft.com/office/drawing/2014/main" id="{5E4ECE80-3AD1-450C-B62A-98788F1939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astel colors in gradient surface design">
            <a:extLst>
              <a:ext uri="{FF2B5EF4-FFF2-40B4-BE49-F238E27FC236}">
                <a16:creationId xmlns:a16="http://schemas.microsoft.com/office/drawing/2014/main" id="{FC376CF6-E34D-B83B-FAE1-DE4292775502}"/>
              </a:ext>
            </a:extLst>
          </p:cNvPr>
          <p:cNvPicPr>
            <a:picLocks noChangeAspect="1"/>
          </p:cNvPicPr>
          <p:nvPr/>
        </p:nvPicPr>
        <p:blipFill>
          <a:blip r:embed="rId2">
            <a:alphaModFix amt="60000"/>
          </a:blip>
          <a:srcRect t="2952" r="-1" b="12773"/>
          <a:stretch/>
        </p:blipFill>
        <p:spPr>
          <a:xfrm>
            <a:off x="3048" y="10"/>
            <a:ext cx="12188952" cy="6856614"/>
          </a:xfrm>
          <a:prstGeom prst="rect">
            <a:avLst/>
          </a:prstGeom>
        </p:spPr>
      </p:pic>
      <p:sp>
        <p:nvSpPr>
          <p:cNvPr id="2" name="Title 1">
            <a:extLst>
              <a:ext uri="{FF2B5EF4-FFF2-40B4-BE49-F238E27FC236}">
                <a16:creationId xmlns:a16="http://schemas.microsoft.com/office/drawing/2014/main" id="{28553033-2915-6001-86EC-69863ACB48F5}"/>
              </a:ext>
            </a:extLst>
          </p:cNvPr>
          <p:cNvSpPr>
            <a:spLocks noGrp="1"/>
          </p:cNvSpPr>
          <p:nvPr>
            <p:ph type="ctrTitle"/>
          </p:nvPr>
        </p:nvSpPr>
        <p:spPr>
          <a:xfrm>
            <a:off x="1000964" y="440675"/>
            <a:ext cx="10190071" cy="5256856"/>
          </a:xfrm>
        </p:spPr>
        <p:txBody>
          <a:bodyPr anchor="b">
            <a:normAutofit fontScale="90000"/>
          </a:bodyPr>
          <a:lstStyle/>
          <a:p>
            <a:pPr>
              <a:lnSpc>
                <a:spcPct val="90000"/>
              </a:lnSpc>
            </a:pPr>
            <a:r>
              <a:rPr lang="en-US" dirty="0">
                <a:solidFill>
                  <a:srgbClr val="FFFFFF"/>
                </a:solidFill>
              </a:rPr>
              <a:t>Goal of the group</a:t>
            </a:r>
            <a:br>
              <a:rPr lang="en-US" sz="2100" dirty="0">
                <a:solidFill>
                  <a:srgbClr val="FFFFFF"/>
                </a:solidFill>
              </a:rPr>
            </a:br>
            <a:br>
              <a:rPr lang="en-US" sz="2100" dirty="0">
                <a:solidFill>
                  <a:srgbClr val="FFFFFF"/>
                </a:solidFill>
              </a:rPr>
            </a:br>
            <a:r>
              <a:rPr lang="en-US" sz="2800" dirty="0">
                <a:solidFill>
                  <a:srgbClr val="FFFFFF"/>
                </a:solidFill>
              </a:rPr>
              <a:t>Teach students the importance of being kind to others</a:t>
            </a:r>
            <a:br>
              <a:rPr lang="en-US" sz="2800" dirty="0">
                <a:solidFill>
                  <a:srgbClr val="FFFFFF"/>
                </a:solidFill>
              </a:rPr>
            </a:br>
            <a:br>
              <a:rPr lang="en-US" sz="2800" dirty="0">
                <a:solidFill>
                  <a:srgbClr val="FFFFFF"/>
                </a:solidFill>
              </a:rPr>
            </a:br>
            <a:r>
              <a:rPr lang="en-US" sz="2800" dirty="0">
                <a:solidFill>
                  <a:srgbClr val="FFFFFF"/>
                </a:solidFill>
              </a:rPr>
              <a:t>Improve students' social development </a:t>
            </a:r>
            <a:br>
              <a:rPr lang="en-US" sz="2800" dirty="0">
                <a:solidFill>
                  <a:srgbClr val="FFFFFF"/>
                </a:solidFill>
              </a:rPr>
            </a:br>
            <a:br>
              <a:rPr lang="en-US" sz="2800" dirty="0">
                <a:solidFill>
                  <a:srgbClr val="FFFFFF"/>
                </a:solidFill>
              </a:rPr>
            </a:br>
            <a:r>
              <a:rPr lang="en-US" sz="2800" dirty="0">
                <a:solidFill>
                  <a:srgbClr val="FFFFFF"/>
                </a:solidFill>
              </a:rPr>
              <a:t>Help students learn how to resolve conflicts</a:t>
            </a:r>
            <a:br>
              <a:rPr lang="en-US" sz="2800" dirty="0">
                <a:solidFill>
                  <a:srgbClr val="FFFFFF"/>
                </a:solidFill>
              </a:rPr>
            </a:br>
            <a:br>
              <a:rPr lang="en-US" sz="2800" dirty="0">
                <a:solidFill>
                  <a:srgbClr val="FFFFFF"/>
                </a:solidFill>
              </a:rPr>
            </a:br>
            <a:r>
              <a:rPr lang="en-US" sz="2800" dirty="0">
                <a:solidFill>
                  <a:srgbClr val="FFFFFF"/>
                </a:solidFill>
              </a:rPr>
              <a:t>Promote acceptance and understanding of different perspectives </a:t>
            </a:r>
            <a:br>
              <a:rPr lang="en-US" sz="2800" dirty="0">
                <a:solidFill>
                  <a:srgbClr val="FFFFFF"/>
                </a:solidFill>
              </a:rPr>
            </a:br>
            <a:br>
              <a:rPr lang="en-US" sz="2800" dirty="0">
                <a:solidFill>
                  <a:srgbClr val="FFFFFF"/>
                </a:solidFill>
              </a:rPr>
            </a:br>
            <a:r>
              <a:rPr lang="en-US" sz="2800" dirty="0">
                <a:solidFill>
                  <a:srgbClr val="FFFFFF"/>
                </a:solidFill>
              </a:rPr>
              <a:t>Learn techniques to cope with difficult situations</a:t>
            </a:r>
            <a:br>
              <a:rPr lang="en-US" sz="2100" dirty="0">
                <a:solidFill>
                  <a:srgbClr val="FFFFFF"/>
                </a:solidFill>
              </a:rPr>
            </a:br>
            <a:br>
              <a:rPr lang="en-US" sz="2100" dirty="0">
                <a:solidFill>
                  <a:srgbClr val="FFFFFF"/>
                </a:solidFill>
              </a:rPr>
            </a:br>
            <a:br>
              <a:rPr lang="en-US" sz="2100" dirty="0">
                <a:solidFill>
                  <a:srgbClr val="FFFFFF"/>
                </a:solidFill>
              </a:rPr>
            </a:br>
            <a:endParaRPr lang="en-US" sz="2100" dirty="0">
              <a:solidFill>
                <a:srgbClr val="FFFFFF"/>
              </a:solidFill>
            </a:endParaRPr>
          </a:p>
        </p:txBody>
      </p:sp>
    </p:spTree>
    <p:extLst>
      <p:ext uri="{BB962C8B-B14F-4D97-AF65-F5344CB8AC3E}">
        <p14:creationId xmlns:p14="http://schemas.microsoft.com/office/powerpoint/2010/main" val="2554306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1A2F19-4AB2-3CDE-0027-9D5D0CEA8B55}"/>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5DA711A9-B0EB-6606-46A5-DB2A6306D4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1" name="Rectangle 50">
            <a:extLst>
              <a:ext uri="{FF2B5EF4-FFF2-40B4-BE49-F238E27FC236}">
                <a16:creationId xmlns:a16="http://schemas.microsoft.com/office/drawing/2014/main" id="{9BCCECFE-DBDD-EFF8-F308-756C30769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astel colors in gradient surface design">
            <a:extLst>
              <a:ext uri="{FF2B5EF4-FFF2-40B4-BE49-F238E27FC236}">
                <a16:creationId xmlns:a16="http://schemas.microsoft.com/office/drawing/2014/main" id="{B4181BE3-484B-D8B4-A8E0-04F7DE54F0CA}"/>
              </a:ext>
            </a:extLst>
          </p:cNvPr>
          <p:cNvPicPr>
            <a:picLocks noChangeAspect="1"/>
          </p:cNvPicPr>
          <p:nvPr/>
        </p:nvPicPr>
        <p:blipFill>
          <a:blip r:embed="rId2">
            <a:alphaModFix amt="60000"/>
          </a:blip>
          <a:srcRect t="2952" r="-1" b="12773"/>
          <a:stretch/>
        </p:blipFill>
        <p:spPr>
          <a:xfrm>
            <a:off x="3048" y="10"/>
            <a:ext cx="12188952" cy="6856614"/>
          </a:xfrm>
          <a:prstGeom prst="rect">
            <a:avLst/>
          </a:prstGeom>
        </p:spPr>
      </p:pic>
      <p:sp>
        <p:nvSpPr>
          <p:cNvPr id="2" name="Title 1">
            <a:extLst>
              <a:ext uri="{FF2B5EF4-FFF2-40B4-BE49-F238E27FC236}">
                <a16:creationId xmlns:a16="http://schemas.microsoft.com/office/drawing/2014/main" id="{ACB86371-1A42-3661-D8B0-70F9CA998869}"/>
              </a:ext>
            </a:extLst>
          </p:cNvPr>
          <p:cNvSpPr>
            <a:spLocks noGrp="1"/>
          </p:cNvSpPr>
          <p:nvPr>
            <p:ph type="ctrTitle"/>
          </p:nvPr>
        </p:nvSpPr>
        <p:spPr>
          <a:xfrm>
            <a:off x="880648" y="914400"/>
            <a:ext cx="10190071" cy="3633537"/>
          </a:xfrm>
        </p:spPr>
        <p:txBody>
          <a:bodyPr anchor="b">
            <a:normAutofit fontScale="90000"/>
          </a:bodyPr>
          <a:lstStyle/>
          <a:p>
            <a:pPr algn="l">
              <a:lnSpc>
                <a:spcPct val="90000"/>
              </a:lnSpc>
            </a:pPr>
            <a:r>
              <a:rPr lang="en-US" sz="4000" dirty="0">
                <a:solidFill>
                  <a:srgbClr val="FFFFFF"/>
                </a:solidFill>
              </a:rPr>
              <a:t>Data Sources</a:t>
            </a:r>
            <a:br>
              <a:rPr lang="en-US" sz="2100" dirty="0">
                <a:solidFill>
                  <a:srgbClr val="FFFFFF"/>
                </a:solidFill>
              </a:rPr>
            </a:br>
            <a:br>
              <a:rPr lang="en-US" sz="2100" dirty="0">
                <a:solidFill>
                  <a:srgbClr val="FFFFFF"/>
                </a:solidFill>
              </a:rPr>
            </a:br>
            <a:r>
              <a:rPr lang="en-US" sz="2700" dirty="0">
                <a:solidFill>
                  <a:srgbClr val="FFFFFF"/>
                </a:solidFill>
              </a:rPr>
              <a:t>My small group consists of 5 second grade girls. In the beginning of the school year, their teacher had asked me if I could meet with them because he noticed that they were not being kind to one another in class. I took this as an opportunity to form a small group centered around the topic of friendship. </a:t>
            </a:r>
            <a:br>
              <a:rPr lang="en-US" sz="2700" dirty="0">
                <a:solidFill>
                  <a:srgbClr val="FFFFFF"/>
                </a:solidFill>
              </a:rPr>
            </a:br>
            <a:r>
              <a:rPr lang="en-US" sz="2700" dirty="0">
                <a:solidFill>
                  <a:srgbClr val="FFFFFF"/>
                </a:solidFill>
              </a:rPr>
              <a:t> </a:t>
            </a:r>
            <a:br>
              <a:rPr lang="en-US" sz="2100" dirty="0">
                <a:solidFill>
                  <a:srgbClr val="FFFFFF"/>
                </a:solidFill>
              </a:rPr>
            </a:br>
            <a:br>
              <a:rPr lang="en-US" sz="2100" dirty="0">
                <a:solidFill>
                  <a:srgbClr val="FFFFFF"/>
                </a:solidFill>
              </a:rPr>
            </a:br>
            <a:br>
              <a:rPr lang="en-US" sz="2100" dirty="0">
                <a:solidFill>
                  <a:srgbClr val="FFFFFF"/>
                </a:solidFill>
              </a:rPr>
            </a:br>
            <a:endParaRPr lang="en-US" sz="2100" dirty="0">
              <a:solidFill>
                <a:srgbClr val="FFFFFF"/>
              </a:solidFill>
            </a:endParaRPr>
          </a:p>
        </p:txBody>
      </p:sp>
    </p:spTree>
    <p:extLst>
      <p:ext uri="{BB962C8B-B14F-4D97-AF65-F5344CB8AC3E}">
        <p14:creationId xmlns:p14="http://schemas.microsoft.com/office/powerpoint/2010/main" val="2856058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06C6FB-F786-1754-A138-1597ADC5A692}"/>
            </a:ext>
          </a:extLst>
        </p:cNvPr>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37FDDF72-DE39-4F99-A3C1-DD9D7815D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8" name="Rectangle 57">
            <a:extLst>
              <a:ext uri="{FF2B5EF4-FFF2-40B4-BE49-F238E27FC236}">
                <a16:creationId xmlns:a16="http://schemas.microsoft.com/office/drawing/2014/main" id="{5E4ECE80-3AD1-450C-B62A-98788F1939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astel colors in gradient surface design">
            <a:extLst>
              <a:ext uri="{FF2B5EF4-FFF2-40B4-BE49-F238E27FC236}">
                <a16:creationId xmlns:a16="http://schemas.microsoft.com/office/drawing/2014/main" id="{4E927E1D-4562-21ED-85B1-AAE10ECEC872}"/>
              </a:ext>
            </a:extLst>
          </p:cNvPr>
          <p:cNvPicPr>
            <a:picLocks noChangeAspect="1"/>
          </p:cNvPicPr>
          <p:nvPr/>
        </p:nvPicPr>
        <p:blipFill>
          <a:blip r:embed="rId2">
            <a:alphaModFix amt="60000"/>
          </a:blip>
          <a:srcRect t="2952" r="-1" b="12773"/>
          <a:stretch/>
        </p:blipFill>
        <p:spPr>
          <a:xfrm>
            <a:off x="3048" y="10"/>
            <a:ext cx="12188952" cy="6856614"/>
          </a:xfrm>
          <a:prstGeom prst="rect">
            <a:avLst/>
          </a:prstGeom>
        </p:spPr>
      </p:pic>
      <p:grpSp>
        <p:nvGrpSpPr>
          <p:cNvPr id="60" name="Group 59">
            <a:extLst>
              <a:ext uri="{FF2B5EF4-FFF2-40B4-BE49-F238E27FC236}">
                <a16:creationId xmlns:a16="http://schemas.microsoft.com/office/drawing/2014/main" id="{B9632603-447F-4389-863D-9820DB9915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6951981" y="0"/>
            <a:ext cx="5236971" cy="6858001"/>
            <a:chOff x="6951981" y="0"/>
            <a:chExt cx="5236971" cy="6858001"/>
          </a:xfrm>
        </p:grpSpPr>
        <p:pic>
          <p:nvPicPr>
            <p:cNvPr id="61" name="Picture 60">
              <a:extLst>
                <a:ext uri="{FF2B5EF4-FFF2-40B4-BE49-F238E27FC236}">
                  <a16:creationId xmlns:a16="http://schemas.microsoft.com/office/drawing/2014/main" id="{354F4BB5-9639-4525-A748-2B2D8FDB107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20000"/>
              <a:extLst>
                <a:ext uri="{28A0092B-C50C-407E-A947-70E740481C1C}">
                  <a14:useLocalDpi xmlns:a14="http://schemas.microsoft.com/office/drawing/2010/main" val="0"/>
                </a:ext>
              </a:extLst>
            </a:blip>
            <a:stretch>
              <a:fillRect/>
            </a:stretch>
          </p:blipFill>
          <p:spPr>
            <a:xfrm flipH="1">
              <a:off x="6951981" y="692703"/>
              <a:ext cx="5236971" cy="6165298"/>
            </a:xfrm>
            <a:prstGeom prst="rect">
              <a:avLst/>
            </a:prstGeom>
          </p:spPr>
        </p:pic>
        <p:pic>
          <p:nvPicPr>
            <p:cNvPr id="62" name="Picture 61">
              <a:extLst>
                <a:ext uri="{FF2B5EF4-FFF2-40B4-BE49-F238E27FC236}">
                  <a16:creationId xmlns:a16="http://schemas.microsoft.com/office/drawing/2014/main" id="{4D9AF55E-83EF-4A42-A236-590299A7B9C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alphaModFix amt="5000"/>
              <a:extLst>
                <a:ext uri="{28A0092B-C50C-407E-A947-70E740481C1C}">
                  <a14:useLocalDpi xmlns:a14="http://schemas.microsoft.com/office/drawing/2010/main" val="0"/>
                </a:ext>
              </a:extLst>
            </a:blip>
            <a:srcRect l="19154" b="19117"/>
            <a:stretch/>
          </p:blipFill>
          <p:spPr>
            <a:xfrm rot="16200000" flipH="1">
              <a:off x="7618603" y="-373126"/>
              <a:ext cx="4197223" cy="4943475"/>
            </a:xfrm>
            <a:prstGeom prst="rect">
              <a:avLst/>
            </a:prstGeom>
          </p:spPr>
        </p:pic>
      </p:grpSp>
      <p:sp>
        <p:nvSpPr>
          <p:cNvPr id="2" name="Title 1">
            <a:extLst>
              <a:ext uri="{FF2B5EF4-FFF2-40B4-BE49-F238E27FC236}">
                <a16:creationId xmlns:a16="http://schemas.microsoft.com/office/drawing/2014/main" id="{D346D7FC-C22D-EC1F-9352-751770410AE8}"/>
              </a:ext>
            </a:extLst>
          </p:cNvPr>
          <p:cNvSpPr>
            <a:spLocks noGrp="1"/>
          </p:cNvSpPr>
          <p:nvPr>
            <p:ph type="ctrTitle"/>
          </p:nvPr>
        </p:nvSpPr>
        <p:spPr>
          <a:xfrm>
            <a:off x="1000964" y="1446516"/>
            <a:ext cx="10190071" cy="3145855"/>
          </a:xfrm>
        </p:spPr>
        <p:txBody>
          <a:bodyPr anchor="b">
            <a:normAutofit/>
          </a:bodyPr>
          <a:lstStyle/>
          <a:p>
            <a:pPr>
              <a:lnSpc>
                <a:spcPct val="90000"/>
              </a:lnSpc>
            </a:pPr>
            <a:r>
              <a:rPr lang="en-US" sz="3600" dirty="0">
                <a:solidFill>
                  <a:srgbClr val="FFFFFF"/>
                </a:solidFill>
              </a:rPr>
              <a:t>Data Sources</a:t>
            </a:r>
            <a:br>
              <a:rPr lang="en-US" sz="2100" dirty="0">
                <a:solidFill>
                  <a:srgbClr val="FFFFFF"/>
                </a:solidFill>
              </a:rPr>
            </a:br>
            <a:br>
              <a:rPr lang="en-US" sz="2100" dirty="0">
                <a:solidFill>
                  <a:srgbClr val="FFFFFF"/>
                </a:solidFill>
              </a:rPr>
            </a:br>
            <a:r>
              <a:rPr lang="en-US" sz="2100" dirty="0">
                <a:solidFill>
                  <a:srgbClr val="FFFFFF"/>
                </a:solidFill>
              </a:rPr>
              <a:t>In addition to the teacher seeking guidance for his students, he also had a parent call him about this particular group of girls having drama in the classroom. Having two different data sources shows that this group is necessary.</a:t>
            </a:r>
            <a:br>
              <a:rPr lang="en-US" sz="2100" dirty="0">
                <a:solidFill>
                  <a:srgbClr val="FFFFFF"/>
                </a:solidFill>
              </a:rPr>
            </a:br>
            <a:r>
              <a:rPr lang="en-US" sz="2100" dirty="0">
                <a:solidFill>
                  <a:srgbClr val="FFFFFF"/>
                </a:solidFill>
              </a:rPr>
              <a:t> </a:t>
            </a:r>
            <a:br>
              <a:rPr lang="en-US" sz="2100" dirty="0">
                <a:solidFill>
                  <a:srgbClr val="FFFFFF"/>
                </a:solidFill>
              </a:rPr>
            </a:br>
            <a:br>
              <a:rPr lang="en-US" sz="2100" dirty="0">
                <a:solidFill>
                  <a:srgbClr val="FFFFFF"/>
                </a:solidFill>
              </a:rPr>
            </a:br>
            <a:br>
              <a:rPr lang="en-US" sz="2100" dirty="0">
                <a:solidFill>
                  <a:srgbClr val="FFFFFF"/>
                </a:solidFill>
              </a:rPr>
            </a:br>
            <a:endParaRPr lang="en-US" sz="2100" dirty="0">
              <a:solidFill>
                <a:srgbClr val="FFFFFF"/>
              </a:solidFill>
            </a:endParaRPr>
          </a:p>
        </p:txBody>
      </p:sp>
    </p:spTree>
    <p:extLst>
      <p:ext uri="{BB962C8B-B14F-4D97-AF65-F5344CB8AC3E}">
        <p14:creationId xmlns:p14="http://schemas.microsoft.com/office/powerpoint/2010/main" val="3728244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E76DC5-B79A-DDF9-275D-64E3B69373B5}"/>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E75FD2D1-D911-6D65-4E0F-218AB1D5F1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1" name="Rectangle 50">
            <a:extLst>
              <a:ext uri="{FF2B5EF4-FFF2-40B4-BE49-F238E27FC236}">
                <a16:creationId xmlns:a16="http://schemas.microsoft.com/office/drawing/2014/main" id="{2B137F98-1CC5-C6F5-B13B-48E7B0002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astel colors in gradient surface design">
            <a:extLst>
              <a:ext uri="{FF2B5EF4-FFF2-40B4-BE49-F238E27FC236}">
                <a16:creationId xmlns:a16="http://schemas.microsoft.com/office/drawing/2014/main" id="{94AC0333-A0A3-E18A-A063-D89F43DAFE25}"/>
              </a:ext>
            </a:extLst>
          </p:cNvPr>
          <p:cNvPicPr>
            <a:picLocks noChangeAspect="1"/>
          </p:cNvPicPr>
          <p:nvPr/>
        </p:nvPicPr>
        <p:blipFill>
          <a:blip r:embed="rId2">
            <a:alphaModFix amt="60000"/>
          </a:blip>
          <a:srcRect t="2952" r="-1" b="12773"/>
          <a:stretch/>
        </p:blipFill>
        <p:spPr>
          <a:xfrm>
            <a:off x="3048" y="10"/>
            <a:ext cx="12188952" cy="6856614"/>
          </a:xfrm>
          <a:prstGeom prst="rect">
            <a:avLst/>
          </a:prstGeom>
        </p:spPr>
      </p:pic>
      <p:sp>
        <p:nvSpPr>
          <p:cNvPr id="2" name="Title 1">
            <a:extLst>
              <a:ext uri="{FF2B5EF4-FFF2-40B4-BE49-F238E27FC236}">
                <a16:creationId xmlns:a16="http://schemas.microsoft.com/office/drawing/2014/main" id="{7F7986CE-E672-D21B-237E-64A49824101A}"/>
              </a:ext>
            </a:extLst>
          </p:cNvPr>
          <p:cNvSpPr>
            <a:spLocks noGrp="1"/>
          </p:cNvSpPr>
          <p:nvPr>
            <p:ph type="ctrTitle"/>
          </p:nvPr>
        </p:nvSpPr>
        <p:spPr>
          <a:xfrm>
            <a:off x="615954" y="144379"/>
            <a:ext cx="3390562" cy="1816769"/>
          </a:xfrm>
        </p:spPr>
        <p:txBody>
          <a:bodyPr anchor="b">
            <a:normAutofit fontScale="90000"/>
          </a:bodyPr>
          <a:lstStyle/>
          <a:p>
            <a:pPr>
              <a:lnSpc>
                <a:spcPct val="90000"/>
              </a:lnSpc>
            </a:pPr>
            <a:r>
              <a:rPr lang="en-US" sz="3600" dirty="0">
                <a:solidFill>
                  <a:srgbClr val="FFFFFF"/>
                </a:solidFill>
              </a:rPr>
              <a:t>Needs Assessment</a:t>
            </a:r>
            <a:br>
              <a:rPr lang="en-US" sz="2100" dirty="0">
                <a:solidFill>
                  <a:srgbClr val="FFFFFF"/>
                </a:solidFill>
              </a:rPr>
            </a:br>
            <a:br>
              <a:rPr lang="en-US" sz="2100" dirty="0">
                <a:solidFill>
                  <a:srgbClr val="FFFFFF"/>
                </a:solidFill>
              </a:rPr>
            </a:br>
            <a:br>
              <a:rPr lang="en-US" sz="2100" dirty="0">
                <a:solidFill>
                  <a:srgbClr val="FFFFFF"/>
                </a:solidFill>
              </a:rPr>
            </a:br>
            <a:endParaRPr lang="en-US" sz="2100" dirty="0">
              <a:solidFill>
                <a:srgbClr val="FFFFFF"/>
              </a:solidFill>
            </a:endParaRPr>
          </a:p>
        </p:txBody>
      </p:sp>
      <p:pic>
        <p:nvPicPr>
          <p:cNvPr id="5" name="Picture 4" descr="A close-up of a paper&#10;&#10;Description automatically generated">
            <a:extLst>
              <a:ext uri="{FF2B5EF4-FFF2-40B4-BE49-F238E27FC236}">
                <a16:creationId xmlns:a16="http://schemas.microsoft.com/office/drawing/2014/main" id="{E764EA30-347A-6FA4-6329-CD3A5B4F4C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362" y="1317442"/>
            <a:ext cx="4520269" cy="5184928"/>
          </a:xfrm>
          <a:prstGeom prst="rect">
            <a:avLst/>
          </a:prstGeom>
        </p:spPr>
      </p:pic>
      <p:pic>
        <p:nvPicPr>
          <p:cNvPr id="7" name="Picture 6" descr="A survey form with writing&#10;&#10;Description automatically generated">
            <a:extLst>
              <a:ext uri="{FF2B5EF4-FFF2-40B4-BE49-F238E27FC236}">
                <a16:creationId xmlns:a16="http://schemas.microsoft.com/office/drawing/2014/main" id="{BF00E2FB-AE71-11F9-D6EE-E490F112AE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0094" y="1317443"/>
            <a:ext cx="4968485" cy="5184927"/>
          </a:xfrm>
          <a:prstGeom prst="rect">
            <a:avLst/>
          </a:prstGeom>
        </p:spPr>
      </p:pic>
    </p:spTree>
    <p:extLst>
      <p:ext uri="{BB962C8B-B14F-4D97-AF65-F5344CB8AC3E}">
        <p14:creationId xmlns:p14="http://schemas.microsoft.com/office/powerpoint/2010/main" val="3553998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DCA68A-D317-765F-A763-E84E4CD7B433}"/>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6BC536E3-F2F5-4ED0-5B4B-0C696AFFC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1" name="Rectangle 50">
            <a:extLst>
              <a:ext uri="{FF2B5EF4-FFF2-40B4-BE49-F238E27FC236}">
                <a16:creationId xmlns:a16="http://schemas.microsoft.com/office/drawing/2014/main" id="{5F352B53-B6E3-15AC-7307-7F03A13646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astel colors in gradient surface design">
            <a:extLst>
              <a:ext uri="{FF2B5EF4-FFF2-40B4-BE49-F238E27FC236}">
                <a16:creationId xmlns:a16="http://schemas.microsoft.com/office/drawing/2014/main" id="{EB492C91-F3B8-3C9F-FA72-CABE759892CF}"/>
              </a:ext>
            </a:extLst>
          </p:cNvPr>
          <p:cNvPicPr>
            <a:picLocks noChangeAspect="1"/>
          </p:cNvPicPr>
          <p:nvPr/>
        </p:nvPicPr>
        <p:blipFill>
          <a:blip r:embed="rId2">
            <a:alphaModFix amt="60000"/>
          </a:blip>
          <a:srcRect t="2952" r="-1" b="12773"/>
          <a:stretch/>
        </p:blipFill>
        <p:spPr>
          <a:xfrm>
            <a:off x="3048" y="10"/>
            <a:ext cx="12188952" cy="6856614"/>
          </a:xfrm>
          <a:prstGeom prst="rect">
            <a:avLst/>
          </a:prstGeom>
        </p:spPr>
      </p:pic>
      <p:sp>
        <p:nvSpPr>
          <p:cNvPr id="2" name="Title 1">
            <a:extLst>
              <a:ext uri="{FF2B5EF4-FFF2-40B4-BE49-F238E27FC236}">
                <a16:creationId xmlns:a16="http://schemas.microsoft.com/office/drawing/2014/main" id="{34BBA542-B87B-9F02-1048-8807C8981ABE}"/>
              </a:ext>
            </a:extLst>
          </p:cNvPr>
          <p:cNvSpPr>
            <a:spLocks noGrp="1"/>
          </p:cNvSpPr>
          <p:nvPr>
            <p:ph type="ctrTitle"/>
          </p:nvPr>
        </p:nvSpPr>
        <p:spPr>
          <a:xfrm>
            <a:off x="495637" y="1648326"/>
            <a:ext cx="10320751" cy="2719137"/>
          </a:xfrm>
        </p:spPr>
        <p:txBody>
          <a:bodyPr anchor="b">
            <a:normAutofit/>
          </a:bodyPr>
          <a:lstStyle/>
          <a:p>
            <a:pPr>
              <a:lnSpc>
                <a:spcPct val="90000"/>
              </a:lnSpc>
            </a:pPr>
            <a:r>
              <a:rPr lang="en-US" sz="3600" dirty="0">
                <a:solidFill>
                  <a:srgbClr val="FFFFFF"/>
                </a:solidFill>
              </a:rPr>
              <a:t>Needs Assessment</a:t>
            </a:r>
            <a:br>
              <a:rPr lang="en-US" sz="2100" dirty="0">
                <a:solidFill>
                  <a:srgbClr val="FFFFFF"/>
                </a:solidFill>
              </a:rPr>
            </a:br>
            <a:br>
              <a:rPr lang="en-US" sz="2100" dirty="0">
                <a:solidFill>
                  <a:srgbClr val="FFFFFF"/>
                </a:solidFill>
              </a:rPr>
            </a:br>
            <a:br>
              <a:rPr lang="en-US" sz="2100" dirty="0">
                <a:solidFill>
                  <a:srgbClr val="FFFFFF"/>
                </a:solidFill>
              </a:rPr>
            </a:br>
            <a:r>
              <a:rPr lang="en-US" sz="2100" dirty="0">
                <a:solidFill>
                  <a:srgbClr val="FFFFFF"/>
                </a:solidFill>
              </a:rPr>
              <a:t>For confidentiality purposes I’m not going to post the girls work. However, in the pervious slide you can see the assessments I provided them with. Based on their answers it was clear that this group would be very beneficial for them. The students have a hard time being good friends to one another.</a:t>
            </a:r>
            <a:br>
              <a:rPr lang="en-US" sz="2100" dirty="0">
                <a:solidFill>
                  <a:srgbClr val="FFFFFF"/>
                </a:solidFill>
              </a:rPr>
            </a:br>
            <a:endParaRPr lang="en-US" sz="2100" dirty="0">
              <a:solidFill>
                <a:srgbClr val="FFFFFF"/>
              </a:solidFill>
            </a:endParaRPr>
          </a:p>
        </p:txBody>
      </p:sp>
    </p:spTree>
    <p:extLst>
      <p:ext uri="{BB962C8B-B14F-4D97-AF65-F5344CB8AC3E}">
        <p14:creationId xmlns:p14="http://schemas.microsoft.com/office/powerpoint/2010/main" val="1657648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CD6892-71DC-E356-716F-402D84D9E595}"/>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0C589CA1-76BB-8D23-DC7E-ACF2FC92E1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1" name="Rectangle 50">
            <a:extLst>
              <a:ext uri="{FF2B5EF4-FFF2-40B4-BE49-F238E27FC236}">
                <a16:creationId xmlns:a16="http://schemas.microsoft.com/office/drawing/2014/main" id="{61F1B1CC-EB37-7BE6-47F8-31AD61BEE4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astel colors in gradient surface design">
            <a:extLst>
              <a:ext uri="{FF2B5EF4-FFF2-40B4-BE49-F238E27FC236}">
                <a16:creationId xmlns:a16="http://schemas.microsoft.com/office/drawing/2014/main" id="{EA06214E-6825-05A5-603D-17136CBCC014}"/>
              </a:ext>
            </a:extLst>
          </p:cNvPr>
          <p:cNvPicPr>
            <a:picLocks noChangeAspect="1"/>
          </p:cNvPicPr>
          <p:nvPr/>
        </p:nvPicPr>
        <p:blipFill>
          <a:blip r:embed="rId2">
            <a:alphaModFix amt="60000"/>
          </a:blip>
          <a:srcRect t="2952" r="-1" b="12773"/>
          <a:stretch/>
        </p:blipFill>
        <p:spPr>
          <a:xfrm>
            <a:off x="0" y="10"/>
            <a:ext cx="12188952" cy="6856614"/>
          </a:xfrm>
          <a:prstGeom prst="rect">
            <a:avLst/>
          </a:prstGeom>
        </p:spPr>
      </p:pic>
      <p:sp>
        <p:nvSpPr>
          <p:cNvPr id="2" name="Title 1">
            <a:extLst>
              <a:ext uri="{FF2B5EF4-FFF2-40B4-BE49-F238E27FC236}">
                <a16:creationId xmlns:a16="http://schemas.microsoft.com/office/drawing/2014/main" id="{4D81D680-B5CB-2409-6C9F-15F805F518F2}"/>
              </a:ext>
            </a:extLst>
          </p:cNvPr>
          <p:cNvSpPr>
            <a:spLocks noGrp="1"/>
          </p:cNvSpPr>
          <p:nvPr>
            <p:ph type="ctrTitle"/>
          </p:nvPr>
        </p:nvSpPr>
        <p:spPr>
          <a:xfrm>
            <a:off x="459543" y="348916"/>
            <a:ext cx="11295310" cy="6256421"/>
          </a:xfrm>
        </p:spPr>
        <p:txBody>
          <a:bodyPr anchor="b">
            <a:normAutofit/>
          </a:bodyPr>
          <a:lstStyle/>
          <a:p>
            <a:pPr>
              <a:lnSpc>
                <a:spcPct val="90000"/>
              </a:lnSpc>
            </a:pPr>
            <a:r>
              <a:rPr lang="en-US" sz="3600" dirty="0">
                <a:solidFill>
                  <a:srgbClr val="FFFFFF"/>
                </a:solidFill>
              </a:rPr>
              <a:t>AIA Alignment/ASCA</a:t>
            </a:r>
            <a:br>
              <a:rPr lang="en-US" sz="3600" dirty="0">
                <a:solidFill>
                  <a:srgbClr val="FFFFFF"/>
                </a:solidFill>
              </a:rPr>
            </a:br>
            <a:br>
              <a:rPr lang="en-US" sz="3600" dirty="0">
                <a:solidFill>
                  <a:srgbClr val="FFFFFF"/>
                </a:solidFill>
              </a:rPr>
            </a:br>
            <a:r>
              <a:rPr lang="en-US" sz="2400" dirty="0">
                <a:solidFill>
                  <a:srgbClr val="FFFFFF"/>
                </a:solidFill>
              </a:rPr>
              <a:t>In this small group students will learn how to collaborate with one another by learning skills like communication and listening through team building exercises and self reflection. Students will also learn how to be a positive leader by expressing their ideas and feelings clearly and nicely. Before starting the group, we established rules that everyone must follow if they want to remain in the group. One, raise your hand before speaking or leaving your seat. Two, treat others with respect. Three, listen and follow direction. Four, use kind words to one another. Five, respect other people's space.  Maintaining these rules throughout the group should hopefully create positive habits.</a:t>
            </a:r>
            <a:br>
              <a:rPr lang="en-US" sz="3600" dirty="0">
                <a:solidFill>
                  <a:srgbClr val="FFFFFF"/>
                </a:solidFill>
              </a:rPr>
            </a:br>
            <a:br>
              <a:rPr lang="en-US" sz="3600" dirty="0">
                <a:solidFill>
                  <a:srgbClr val="FFFFFF"/>
                </a:solidFill>
              </a:rPr>
            </a:br>
            <a:br>
              <a:rPr lang="en-US" sz="3600" dirty="0">
                <a:solidFill>
                  <a:srgbClr val="FFFFFF"/>
                </a:solidFill>
              </a:rPr>
            </a:br>
            <a:br>
              <a:rPr lang="en-US" sz="3600" dirty="0">
                <a:solidFill>
                  <a:srgbClr val="FFFFFF"/>
                </a:solidFill>
              </a:rPr>
            </a:br>
            <a:br>
              <a:rPr lang="en-US" sz="2100" dirty="0">
                <a:solidFill>
                  <a:srgbClr val="FFFFFF"/>
                </a:solidFill>
              </a:rPr>
            </a:br>
            <a:endParaRPr lang="en-US" sz="2100" dirty="0">
              <a:solidFill>
                <a:srgbClr val="FFFFFF"/>
              </a:solidFill>
            </a:endParaRPr>
          </a:p>
        </p:txBody>
      </p:sp>
    </p:spTree>
    <p:extLst>
      <p:ext uri="{BB962C8B-B14F-4D97-AF65-F5344CB8AC3E}">
        <p14:creationId xmlns:p14="http://schemas.microsoft.com/office/powerpoint/2010/main" val="163135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5F235E-200C-D378-14C0-9716200DCFF4}"/>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48B09DE9-735F-18F7-83CA-B81E4C690B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1" name="Rectangle 50">
            <a:extLst>
              <a:ext uri="{FF2B5EF4-FFF2-40B4-BE49-F238E27FC236}">
                <a16:creationId xmlns:a16="http://schemas.microsoft.com/office/drawing/2014/main" id="{51377881-5074-2A92-2DDC-6C876DD6A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astel colors in gradient surface design">
            <a:extLst>
              <a:ext uri="{FF2B5EF4-FFF2-40B4-BE49-F238E27FC236}">
                <a16:creationId xmlns:a16="http://schemas.microsoft.com/office/drawing/2014/main" id="{B1A57E9F-8FD5-4F2F-3B2E-51EBF91F64F0}"/>
              </a:ext>
            </a:extLst>
          </p:cNvPr>
          <p:cNvPicPr>
            <a:picLocks noChangeAspect="1"/>
          </p:cNvPicPr>
          <p:nvPr/>
        </p:nvPicPr>
        <p:blipFill>
          <a:blip r:embed="rId2">
            <a:alphaModFix amt="60000"/>
          </a:blip>
          <a:srcRect t="2952" r="-1" b="12773"/>
          <a:stretch/>
        </p:blipFill>
        <p:spPr>
          <a:xfrm>
            <a:off x="0" y="10"/>
            <a:ext cx="12188952" cy="6856614"/>
          </a:xfrm>
          <a:prstGeom prst="rect">
            <a:avLst/>
          </a:prstGeom>
        </p:spPr>
      </p:pic>
      <p:sp>
        <p:nvSpPr>
          <p:cNvPr id="2" name="Title 1">
            <a:extLst>
              <a:ext uri="{FF2B5EF4-FFF2-40B4-BE49-F238E27FC236}">
                <a16:creationId xmlns:a16="http://schemas.microsoft.com/office/drawing/2014/main" id="{175CFD91-E3C2-A417-7FA8-93A7D334D9B0}"/>
              </a:ext>
            </a:extLst>
          </p:cNvPr>
          <p:cNvSpPr>
            <a:spLocks noGrp="1"/>
          </p:cNvSpPr>
          <p:nvPr>
            <p:ph type="ctrTitle"/>
          </p:nvPr>
        </p:nvSpPr>
        <p:spPr>
          <a:xfrm>
            <a:off x="1359568" y="649705"/>
            <a:ext cx="5029200" cy="3681663"/>
          </a:xfrm>
        </p:spPr>
        <p:txBody>
          <a:bodyPr anchor="b">
            <a:normAutofit/>
          </a:bodyPr>
          <a:lstStyle/>
          <a:p>
            <a:pPr>
              <a:lnSpc>
                <a:spcPct val="90000"/>
              </a:lnSpc>
            </a:pPr>
            <a:r>
              <a:rPr lang="en-US" sz="3600" dirty="0">
                <a:solidFill>
                  <a:srgbClr val="FFFFFF"/>
                </a:solidFill>
              </a:rPr>
              <a:t>AIA Alignment/ASCA</a:t>
            </a:r>
            <a:br>
              <a:rPr lang="en-US" sz="3600" dirty="0">
                <a:solidFill>
                  <a:srgbClr val="FFFFFF"/>
                </a:solidFill>
              </a:rPr>
            </a:br>
            <a:br>
              <a:rPr lang="en-US" sz="3600" dirty="0">
                <a:solidFill>
                  <a:srgbClr val="FFFFFF"/>
                </a:solidFill>
              </a:rPr>
            </a:br>
            <a:br>
              <a:rPr lang="en-US" sz="3600" dirty="0">
                <a:solidFill>
                  <a:srgbClr val="FFFFFF"/>
                </a:solidFill>
              </a:rPr>
            </a:br>
            <a:br>
              <a:rPr lang="en-US" sz="3600" dirty="0">
                <a:solidFill>
                  <a:srgbClr val="FFFFFF"/>
                </a:solidFill>
              </a:rPr>
            </a:br>
            <a:br>
              <a:rPr lang="en-US" sz="3600" dirty="0">
                <a:solidFill>
                  <a:srgbClr val="FFFFFF"/>
                </a:solidFill>
              </a:rPr>
            </a:br>
            <a:br>
              <a:rPr lang="en-US" sz="3600" dirty="0">
                <a:solidFill>
                  <a:srgbClr val="FFFFFF"/>
                </a:solidFill>
              </a:rPr>
            </a:br>
            <a:br>
              <a:rPr lang="en-US" sz="2100" dirty="0">
                <a:solidFill>
                  <a:srgbClr val="FFFFFF"/>
                </a:solidFill>
              </a:rPr>
            </a:br>
            <a:endParaRPr lang="en-US" sz="2100" dirty="0">
              <a:solidFill>
                <a:srgbClr val="FFFFFF"/>
              </a:solidFill>
            </a:endParaRPr>
          </a:p>
        </p:txBody>
      </p:sp>
      <p:pic>
        <p:nvPicPr>
          <p:cNvPr id="5" name="Picture 4" descr="A poster with text and images&#10;&#10;Description automatically generated">
            <a:extLst>
              <a:ext uri="{FF2B5EF4-FFF2-40B4-BE49-F238E27FC236}">
                <a16:creationId xmlns:a16="http://schemas.microsoft.com/office/drawing/2014/main" id="{7681DC06-C02F-68EA-5D62-71D197A092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5315" y="1570120"/>
            <a:ext cx="5883441" cy="4800600"/>
          </a:xfrm>
          <a:prstGeom prst="rect">
            <a:avLst/>
          </a:prstGeom>
        </p:spPr>
      </p:pic>
    </p:spTree>
    <p:extLst>
      <p:ext uri="{BB962C8B-B14F-4D97-AF65-F5344CB8AC3E}">
        <p14:creationId xmlns:p14="http://schemas.microsoft.com/office/powerpoint/2010/main" val="4293557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96E6F9-5CA2-84E8-1757-E1D36BDFE78D}"/>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B4967A01-0998-3CA0-08E2-C8D3CB8DF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1" name="Rectangle 50">
            <a:extLst>
              <a:ext uri="{FF2B5EF4-FFF2-40B4-BE49-F238E27FC236}">
                <a16:creationId xmlns:a16="http://schemas.microsoft.com/office/drawing/2014/main" id="{CEA293CE-9091-6EBF-EC15-D8D018F83E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astel colors in gradient surface design">
            <a:extLst>
              <a:ext uri="{FF2B5EF4-FFF2-40B4-BE49-F238E27FC236}">
                <a16:creationId xmlns:a16="http://schemas.microsoft.com/office/drawing/2014/main" id="{E43B784C-A006-BB1B-373F-4154B5D79130}"/>
              </a:ext>
            </a:extLst>
          </p:cNvPr>
          <p:cNvPicPr>
            <a:picLocks noChangeAspect="1"/>
          </p:cNvPicPr>
          <p:nvPr/>
        </p:nvPicPr>
        <p:blipFill>
          <a:blip r:embed="rId2">
            <a:alphaModFix amt="60000"/>
          </a:blip>
          <a:srcRect t="2952" r="-1" b="12773"/>
          <a:stretch/>
        </p:blipFill>
        <p:spPr>
          <a:xfrm>
            <a:off x="3048" y="1386"/>
            <a:ext cx="12188952" cy="6856614"/>
          </a:xfrm>
          <a:prstGeom prst="rect">
            <a:avLst/>
          </a:prstGeom>
        </p:spPr>
      </p:pic>
      <p:sp>
        <p:nvSpPr>
          <p:cNvPr id="2" name="Title 1">
            <a:extLst>
              <a:ext uri="{FF2B5EF4-FFF2-40B4-BE49-F238E27FC236}">
                <a16:creationId xmlns:a16="http://schemas.microsoft.com/office/drawing/2014/main" id="{970CB162-B6FF-E22D-C44F-0B976D60416F}"/>
              </a:ext>
            </a:extLst>
          </p:cNvPr>
          <p:cNvSpPr>
            <a:spLocks noGrp="1"/>
          </p:cNvSpPr>
          <p:nvPr>
            <p:ph type="ctrTitle"/>
          </p:nvPr>
        </p:nvSpPr>
        <p:spPr>
          <a:xfrm>
            <a:off x="146721" y="1010654"/>
            <a:ext cx="11319373" cy="5474368"/>
          </a:xfrm>
        </p:spPr>
        <p:txBody>
          <a:bodyPr anchor="b">
            <a:normAutofit fontScale="90000"/>
          </a:bodyPr>
          <a:lstStyle/>
          <a:p>
            <a:pPr>
              <a:lnSpc>
                <a:spcPct val="90000"/>
              </a:lnSpc>
            </a:pPr>
            <a:r>
              <a:rPr lang="en-US" sz="2700" dirty="0">
                <a:solidFill>
                  <a:srgbClr val="FFFFFF"/>
                </a:solidFill>
              </a:rPr>
              <a:t>Cultural Sensitivity</a:t>
            </a:r>
            <a:br>
              <a:rPr lang="en-US" sz="2700" dirty="0">
                <a:solidFill>
                  <a:srgbClr val="FFFFFF"/>
                </a:solidFill>
              </a:rPr>
            </a:br>
            <a:br>
              <a:rPr lang="en-US" sz="2700" dirty="0">
                <a:solidFill>
                  <a:srgbClr val="FFFFFF"/>
                </a:solidFill>
              </a:rPr>
            </a:br>
            <a:r>
              <a:rPr lang="en-US" sz="2700" dirty="0">
                <a:solidFill>
                  <a:srgbClr val="FFFFFF"/>
                </a:solidFill>
              </a:rPr>
              <a:t>Before we started our small group meetings, students were informed that it’s important to take everyone's feelings into consideration before speaking. Each student comes from different socio-economic statuses and each student is experiencing different hardships in their lives. As a future school counselor, I cannot assume each student is receiving the same support at home. Strategies we can use to make sure the group remains culturally sensitive include ice breakers, going over rules before each session, and remind students that not everyone is going to have the same beliefs and values as one another and that’s okay.</a:t>
            </a:r>
            <a:br>
              <a:rPr lang="en-US" sz="2700" dirty="0">
                <a:solidFill>
                  <a:srgbClr val="FFFFFF"/>
                </a:solidFill>
              </a:rPr>
            </a:br>
            <a:r>
              <a:rPr lang="en-US" sz="2700" dirty="0">
                <a:solidFill>
                  <a:srgbClr val="FFFFFF"/>
                </a:solidFill>
              </a:rPr>
              <a:t> </a:t>
            </a:r>
            <a:br>
              <a:rPr lang="en-US" sz="3600" dirty="0">
                <a:solidFill>
                  <a:srgbClr val="FFFFFF"/>
                </a:solidFill>
              </a:rPr>
            </a:br>
            <a:br>
              <a:rPr lang="en-US" sz="3600" dirty="0">
                <a:solidFill>
                  <a:srgbClr val="FFFFFF"/>
                </a:solidFill>
              </a:rPr>
            </a:br>
            <a:br>
              <a:rPr lang="en-US" sz="3600" dirty="0">
                <a:solidFill>
                  <a:srgbClr val="FFFFFF"/>
                </a:solidFill>
              </a:rPr>
            </a:br>
            <a:br>
              <a:rPr lang="en-US" sz="2100" dirty="0">
                <a:solidFill>
                  <a:srgbClr val="FFFFFF"/>
                </a:solidFill>
              </a:rPr>
            </a:br>
            <a:endParaRPr lang="en-US" sz="2100" dirty="0">
              <a:solidFill>
                <a:srgbClr val="FFFFFF"/>
              </a:solidFill>
            </a:endParaRPr>
          </a:p>
        </p:txBody>
      </p:sp>
    </p:spTree>
    <p:extLst>
      <p:ext uri="{BB962C8B-B14F-4D97-AF65-F5344CB8AC3E}">
        <p14:creationId xmlns:p14="http://schemas.microsoft.com/office/powerpoint/2010/main" val="1831711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9FA35F-1616-46CD-40CA-40E6DA299967}"/>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A0511452-DE05-544B-F00B-BE6CAB4DC7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1" name="Rectangle 50">
            <a:extLst>
              <a:ext uri="{FF2B5EF4-FFF2-40B4-BE49-F238E27FC236}">
                <a16:creationId xmlns:a16="http://schemas.microsoft.com/office/drawing/2014/main" id="{F12E152A-EFB5-28DB-82C7-9643D45B26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astel colors in gradient surface design">
            <a:extLst>
              <a:ext uri="{FF2B5EF4-FFF2-40B4-BE49-F238E27FC236}">
                <a16:creationId xmlns:a16="http://schemas.microsoft.com/office/drawing/2014/main" id="{5558CA4C-2250-FBCA-D953-893D285ECABF}"/>
              </a:ext>
            </a:extLst>
          </p:cNvPr>
          <p:cNvPicPr>
            <a:picLocks noChangeAspect="1"/>
          </p:cNvPicPr>
          <p:nvPr/>
        </p:nvPicPr>
        <p:blipFill>
          <a:blip r:embed="rId2">
            <a:alphaModFix amt="60000"/>
          </a:blip>
          <a:srcRect t="2952" r="-1" b="12773"/>
          <a:stretch/>
        </p:blipFill>
        <p:spPr>
          <a:xfrm>
            <a:off x="3048" y="1386"/>
            <a:ext cx="12188952" cy="6856614"/>
          </a:xfrm>
          <a:prstGeom prst="rect">
            <a:avLst/>
          </a:prstGeom>
        </p:spPr>
      </p:pic>
      <p:sp>
        <p:nvSpPr>
          <p:cNvPr id="2" name="Title 1">
            <a:extLst>
              <a:ext uri="{FF2B5EF4-FFF2-40B4-BE49-F238E27FC236}">
                <a16:creationId xmlns:a16="http://schemas.microsoft.com/office/drawing/2014/main" id="{4DAAE6A7-7C38-579F-3889-B03530C64D5A}"/>
              </a:ext>
            </a:extLst>
          </p:cNvPr>
          <p:cNvSpPr>
            <a:spLocks noGrp="1"/>
          </p:cNvSpPr>
          <p:nvPr>
            <p:ph type="ctrTitle"/>
          </p:nvPr>
        </p:nvSpPr>
        <p:spPr>
          <a:xfrm>
            <a:off x="146721" y="1010654"/>
            <a:ext cx="11319373" cy="5474368"/>
          </a:xfrm>
        </p:spPr>
        <p:txBody>
          <a:bodyPr anchor="b">
            <a:normAutofit fontScale="90000"/>
          </a:bodyPr>
          <a:lstStyle/>
          <a:p>
            <a:pPr>
              <a:lnSpc>
                <a:spcPct val="90000"/>
              </a:lnSpc>
            </a:pPr>
            <a:r>
              <a:rPr lang="en-US" sz="4800" dirty="0">
                <a:solidFill>
                  <a:srgbClr val="FFFFFF"/>
                </a:solidFill>
              </a:rPr>
              <a:t>Specific Activities</a:t>
            </a:r>
            <a:br>
              <a:rPr lang="en-US" sz="2700" dirty="0">
                <a:solidFill>
                  <a:srgbClr val="FFFFFF"/>
                </a:solidFill>
              </a:rPr>
            </a:br>
            <a:r>
              <a:rPr lang="en-US" sz="2700" dirty="0">
                <a:solidFill>
                  <a:srgbClr val="FFFFFF"/>
                </a:solidFill>
              </a:rPr>
              <a:t>Friendship story time: Read books about positive friendships and discuss the characters qualities that make them a good friend.</a:t>
            </a:r>
            <a:br>
              <a:rPr lang="en-US" sz="2700" dirty="0">
                <a:solidFill>
                  <a:srgbClr val="FFFFFF"/>
                </a:solidFill>
              </a:rPr>
            </a:br>
            <a:r>
              <a:rPr lang="en-US" sz="2700" dirty="0">
                <a:solidFill>
                  <a:srgbClr val="FFFFFF"/>
                </a:solidFill>
              </a:rPr>
              <a:t>Role-play friendship scenarios: Act out different situations where students can practice being a good friend.</a:t>
            </a:r>
            <a:br>
              <a:rPr lang="en-US" sz="2700" dirty="0">
                <a:solidFill>
                  <a:srgbClr val="FFFFFF"/>
                </a:solidFill>
              </a:rPr>
            </a:br>
            <a:r>
              <a:rPr lang="en-US" sz="2700" dirty="0">
                <a:solidFill>
                  <a:srgbClr val="FFFFFF"/>
                </a:solidFill>
              </a:rPr>
              <a:t>“what makes a good friend” worksheet: Have students brainstorm and write down what characteristics make them a good friend.</a:t>
            </a:r>
            <a:br>
              <a:rPr lang="en-US" sz="2700" dirty="0">
                <a:solidFill>
                  <a:srgbClr val="FFFFFF"/>
                </a:solidFill>
              </a:rPr>
            </a:br>
            <a:r>
              <a:rPr lang="en-US" sz="2700" dirty="0">
                <a:solidFill>
                  <a:srgbClr val="FFFFFF"/>
                </a:solidFill>
              </a:rPr>
              <a:t>Sharing circle: Have students share stories about a time they were a good friend, or someone was a good friend to them. </a:t>
            </a:r>
            <a:br>
              <a:rPr lang="en-US" sz="2700" dirty="0">
                <a:solidFill>
                  <a:srgbClr val="FFFFFF"/>
                </a:solidFill>
              </a:rPr>
            </a:br>
            <a:r>
              <a:rPr lang="en-US" sz="2700" dirty="0">
                <a:solidFill>
                  <a:srgbClr val="FFFFFF"/>
                </a:solidFill>
              </a:rPr>
              <a:t> </a:t>
            </a:r>
            <a:br>
              <a:rPr lang="en-US" sz="3600" dirty="0">
                <a:solidFill>
                  <a:srgbClr val="FFFFFF"/>
                </a:solidFill>
              </a:rPr>
            </a:br>
            <a:br>
              <a:rPr lang="en-US" sz="3600" dirty="0">
                <a:solidFill>
                  <a:srgbClr val="FFFFFF"/>
                </a:solidFill>
              </a:rPr>
            </a:br>
            <a:br>
              <a:rPr lang="en-US" sz="3600" dirty="0">
                <a:solidFill>
                  <a:srgbClr val="FFFFFF"/>
                </a:solidFill>
              </a:rPr>
            </a:br>
            <a:br>
              <a:rPr lang="en-US" sz="2100" dirty="0">
                <a:solidFill>
                  <a:srgbClr val="FFFFFF"/>
                </a:solidFill>
              </a:rPr>
            </a:br>
            <a:endParaRPr lang="en-US" sz="2100" dirty="0">
              <a:solidFill>
                <a:srgbClr val="FFFFFF"/>
              </a:solidFill>
            </a:endParaRPr>
          </a:p>
        </p:txBody>
      </p:sp>
    </p:spTree>
    <p:extLst>
      <p:ext uri="{BB962C8B-B14F-4D97-AF65-F5344CB8AC3E}">
        <p14:creationId xmlns:p14="http://schemas.microsoft.com/office/powerpoint/2010/main" val="3182018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BF2442-55EB-CF8A-905F-C7FF6E68525B}"/>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528C1B04-DB23-6F5E-EDC3-12E82A53B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1" name="Rectangle 50">
            <a:extLst>
              <a:ext uri="{FF2B5EF4-FFF2-40B4-BE49-F238E27FC236}">
                <a16:creationId xmlns:a16="http://schemas.microsoft.com/office/drawing/2014/main" id="{826152D5-02A5-92B5-2A7A-E4B44D800C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astel colors in gradient surface design">
            <a:extLst>
              <a:ext uri="{FF2B5EF4-FFF2-40B4-BE49-F238E27FC236}">
                <a16:creationId xmlns:a16="http://schemas.microsoft.com/office/drawing/2014/main" id="{BA7E701D-9722-1315-26AC-3BCD22CD3DCF}"/>
              </a:ext>
            </a:extLst>
          </p:cNvPr>
          <p:cNvPicPr>
            <a:picLocks noChangeAspect="1"/>
          </p:cNvPicPr>
          <p:nvPr/>
        </p:nvPicPr>
        <p:blipFill>
          <a:blip r:embed="rId2">
            <a:alphaModFix amt="60000"/>
          </a:blip>
          <a:srcRect t="2952" r="-1" b="12773"/>
          <a:stretch/>
        </p:blipFill>
        <p:spPr>
          <a:xfrm>
            <a:off x="3048" y="0"/>
            <a:ext cx="12188952" cy="6856614"/>
          </a:xfrm>
          <a:prstGeom prst="rect">
            <a:avLst/>
          </a:prstGeom>
        </p:spPr>
      </p:pic>
      <p:sp>
        <p:nvSpPr>
          <p:cNvPr id="2" name="Title 1">
            <a:extLst>
              <a:ext uri="{FF2B5EF4-FFF2-40B4-BE49-F238E27FC236}">
                <a16:creationId xmlns:a16="http://schemas.microsoft.com/office/drawing/2014/main" id="{0E7F6A1B-C23E-601A-7B70-B6E75635BAB7}"/>
              </a:ext>
            </a:extLst>
          </p:cNvPr>
          <p:cNvSpPr>
            <a:spLocks noGrp="1"/>
          </p:cNvSpPr>
          <p:nvPr>
            <p:ph type="ctrTitle"/>
          </p:nvPr>
        </p:nvSpPr>
        <p:spPr>
          <a:xfrm>
            <a:off x="436313" y="709864"/>
            <a:ext cx="11319373" cy="4644190"/>
          </a:xfrm>
        </p:spPr>
        <p:txBody>
          <a:bodyPr anchor="b">
            <a:normAutofit fontScale="90000"/>
          </a:bodyPr>
          <a:lstStyle/>
          <a:p>
            <a:pPr>
              <a:lnSpc>
                <a:spcPct val="90000"/>
              </a:lnSpc>
            </a:pPr>
            <a:r>
              <a:rPr lang="en-US" sz="2700" dirty="0">
                <a:solidFill>
                  <a:srgbClr val="FFFFFF"/>
                </a:solidFill>
              </a:rPr>
              <a:t>Evaluation</a:t>
            </a:r>
            <a:br>
              <a:rPr lang="en-US" sz="2700" dirty="0">
                <a:solidFill>
                  <a:srgbClr val="FFFFFF"/>
                </a:solidFill>
              </a:rPr>
            </a:br>
            <a:br>
              <a:rPr lang="en-US" sz="2700" dirty="0">
                <a:solidFill>
                  <a:srgbClr val="FFFFFF"/>
                </a:solidFill>
              </a:rPr>
            </a:br>
            <a:r>
              <a:rPr lang="en-US" sz="2700" dirty="0">
                <a:solidFill>
                  <a:srgbClr val="FFFFFF"/>
                </a:solidFill>
              </a:rPr>
              <a:t>I was able to evaluate my students progress by checking in with their teacher at the end of each week. I want to make sure they're using the skills we practice in group even when I’m not around. During the end of our group meetings the student's teacher reported positive feedback. The girls are being kind to not only each other but to all their classmates and they're even reminding each other of our group rules when someone needs a reminder. </a:t>
            </a:r>
            <a:br>
              <a:rPr lang="en-US" sz="2700" dirty="0">
                <a:solidFill>
                  <a:srgbClr val="FFFFFF"/>
                </a:solidFill>
              </a:rPr>
            </a:br>
            <a:br>
              <a:rPr lang="en-US" sz="3600" dirty="0">
                <a:solidFill>
                  <a:srgbClr val="FFFFFF"/>
                </a:solidFill>
              </a:rPr>
            </a:br>
            <a:br>
              <a:rPr lang="en-US" sz="3600" dirty="0">
                <a:solidFill>
                  <a:srgbClr val="FFFFFF"/>
                </a:solidFill>
              </a:rPr>
            </a:br>
            <a:br>
              <a:rPr lang="en-US" sz="3600" dirty="0">
                <a:solidFill>
                  <a:srgbClr val="FFFFFF"/>
                </a:solidFill>
              </a:rPr>
            </a:br>
            <a:br>
              <a:rPr lang="en-US" sz="2100" dirty="0">
                <a:solidFill>
                  <a:srgbClr val="FFFFFF"/>
                </a:solidFill>
              </a:rPr>
            </a:br>
            <a:endParaRPr lang="en-US" sz="2100" dirty="0">
              <a:solidFill>
                <a:srgbClr val="FFFFFF"/>
              </a:solidFill>
            </a:endParaRPr>
          </a:p>
        </p:txBody>
      </p:sp>
    </p:spTree>
    <p:extLst>
      <p:ext uri="{BB962C8B-B14F-4D97-AF65-F5344CB8AC3E}">
        <p14:creationId xmlns:p14="http://schemas.microsoft.com/office/powerpoint/2010/main" val="1139283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6E130F-8214-47C1-A473-27330EEB5424}"/>
            </a:ext>
          </a:extLst>
        </p:cNvPr>
        <p:cNvGrpSpPr/>
        <p:nvPr/>
      </p:nvGrpSpPr>
      <p:grpSpPr>
        <a:xfrm>
          <a:off x="0" y="0"/>
          <a:ext cx="0" cy="0"/>
          <a:chOff x="0" y="0"/>
          <a:chExt cx="0" cy="0"/>
        </a:xfrm>
      </p:grpSpPr>
      <p:sp>
        <p:nvSpPr>
          <p:cNvPr id="67" name="Rectangle 66">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69" name="Picture 68">
            <a:extLst>
              <a:ext uri="{FF2B5EF4-FFF2-40B4-BE49-F238E27FC236}">
                <a16:creationId xmlns:a16="http://schemas.microsoft.com/office/drawing/2014/main" id="{BC526B7A-4801-4FD1-95C8-03AF22629E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 useBgFill="1">
        <p:nvSpPr>
          <p:cNvPr id="71" name="Rectangle 7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3" name="Rectangle 72">
            <a:extLst>
              <a:ext uri="{FF2B5EF4-FFF2-40B4-BE49-F238E27FC236}">
                <a16:creationId xmlns:a16="http://schemas.microsoft.com/office/drawing/2014/main" id="{E8B2F707-EF35-4955-8439-F76145F3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5" name="Rectangle 74">
            <a:extLst>
              <a:ext uri="{FF2B5EF4-FFF2-40B4-BE49-F238E27FC236}">
                <a16:creationId xmlns:a16="http://schemas.microsoft.com/office/drawing/2014/main" id="{33AB5E6C-A333-4B8A-92E2-99E87DAB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Picture 4" descr="A poster with text on it&#10;&#10;Description automatically generated">
            <a:extLst>
              <a:ext uri="{FF2B5EF4-FFF2-40B4-BE49-F238E27FC236}">
                <a16:creationId xmlns:a16="http://schemas.microsoft.com/office/drawing/2014/main" id="{7CBC13D6-257C-0A40-9918-73F3FFF0B7D5}"/>
              </a:ext>
            </a:extLst>
          </p:cNvPr>
          <p:cNvPicPr>
            <a:picLocks noChangeAspect="1"/>
          </p:cNvPicPr>
          <p:nvPr/>
        </p:nvPicPr>
        <p:blipFill>
          <a:blip r:embed="rId3">
            <a:alphaModFix amt="60000"/>
            <a:extLst>
              <a:ext uri="{28A0092B-C50C-407E-A947-70E740481C1C}">
                <a14:useLocalDpi xmlns:a14="http://schemas.microsoft.com/office/drawing/2010/main" val="0"/>
              </a:ext>
            </a:extLst>
          </a:blip>
          <a:srcRect l="7519" r="3600" b="3"/>
          <a:stretch/>
        </p:blipFill>
        <p:spPr>
          <a:xfrm>
            <a:off x="20" y="10"/>
            <a:ext cx="6094455" cy="6856614"/>
          </a:xfrm>
          <a:prstGeom prst="rect">
            <a:avLst/>
          </a:prstGeom>
        </p:spPr>
      </p:pic>
      <p:sp>
        <p:nvSpPr>
          <p:cNvPr id="2" name="Title 1">
            <a:extLst>
              <a:ext uri="{FF2B5EF4-FFF2-40B4-BE49-F238E27FC236}">
                <a16:creationId xmlns:a16="http://schemas.microsoft.com/office/drawing/2014/main" id="{43C54BF3-20BA-C7D2-6C9D-EDCB2925D247}"/>
              </a:ext>
            </a:extLst>
          </p:cNvPr>
          <p:cNvSpPr>
            <a:spLocks noGrp="1"/>
          </p:cNvSpPr>
          <p:nvPr>
            <p:ph type="ctrTitle"/>
          </p:nvPr>
        </p:nvSpPr>
        <p:spPr>
          <a:xfrm>
            <a:off x="1198181" y="726066"/>
            <a:ext cx="4795282" cy="5018227"/>
          </a:xfrm>
        </p:spPr>
        <p:txBody>
          <a:bodyPr vert="horz" lIns="91440" tIns="45720" rIns="91440" bIns="45720" rtlCol="0" anchor="ctr">
            <a:normAutofit/>
          </a:bodyPr>
          <a:lstStyle/>
          <a:p>
            <a:pPr algn="l"/>
            <a:br>
              <a:rPr lang="en-US">
                <a:solidFill>
                  <a:srgbClr val="FFFFFF"/>
                </a:solidFill>
              </a:rPr>
            </a:br>
            <a:br>
              <a:rPr lang="en-US">
                <a:solidFill>
                  <a:srgbClr val="FFFFFF"/>
                </a:solidFill>
              </a:rPr>
            </a:br>
            <a:br>
              <a:rPr lang="en-US">
                <a:solidFill>
                  <a:srgbClr val="FFFFFF"/>
                </a:solidFill>
              </a:rPr>
            </a:br>
            <a:br>
              <a:rPr lang="en-US">
                <a:solidFill>
                  <a:srgbClr val="FFFFFF"/>
                </a:solidFill>
              </a:rPr>
            </a:br>
            <a:br>
              <a:rPr lang="en-US">
                <a:solidFill>
                  <a:srgbClr val="FFFFFF"/>
                </a:solidFill>
              </a:rPr>
            </a:br>
            <a:endParaRPr lang="en-US">
              <a:solidFill>
                <a:srgbClr val="FFFFFF"/>
              </a:solidFill>
            </a:endParaRPr>
          </a:p>
        </p:txBody>
      </p:sp>
      <p:pic>
        <p:nvPicPr>
          <p:cNvPr id="4" name="Picture 3" descr="Pastel colors in gradient surface design">
            <a:extLst>
              <a:ext uri="{FF2B5EF4-FFF2-40B4-BE49-F238E27FC236}">
                <a16:creationId xmlns:a16="http://schemas.microsoft.com/office/drawing/2014/main" id="{E05C1E11-E617-6160-3B07-72F88D8A844C}"/>
              </a:ext>
            </a:extLst>
          </p:cNvPr>
          <p:cNvPicPr>
            <a:picLocks noChangeAspect="1"/>
          </p:cNvPicPr>
          <p:nvPr/>
        </p:nvPicPr>
        <p:blipFill>
          <a:blip r:embed="rId4">
            <a:alphaModFix amt="60000"/>
          </a:blip>
          <a:srcRect l="9306" r="31374" b="-1"/>
          <a:stretch/>
        </p:blipFill>
        <p:spPr>
          <a:xfrm>
            <a:off x="6094475" y="10"/>
            <a:ext cx="6094475" cy="6857990"/>
          </a:xfrm>
          <a:prstGeom prst="rect">
            <a:avLst/>
          </a:prstGeom>
        </p:spPr>
      </p:pic>
      <p:grpSp>
        <p:nvGrpSpPr>
          <p:cNvPr id="77" name="Group 76">
            <a:extLst>
              <a:ext uri="{FF2B5EF4-FFF2-40B4-BE49-F238E27FC236}">
                <a16:creationId xmlns:a16="http://schemas.microsoft.com/office/drawing/2014/main" id="{F08F8D8B-6AF1-4B82-9475-839DD15169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6951981" y="0"/>
            <a:ext cx="5236971" cy="6858001"/>
            <a:chOff x="6951981" y="0"/>
            <a:chExt cx="5236971" cy="6858001"/>
          </a:xfrm>
        </p:grpSpPr>
        <p:pic>
          <p:nvPicPr>
            <p:cNvPr id="78" name="Picture 77">
              <a:extLst>
                <a:ext uri="{FF2B5EF4-FFF2-40B4-BE49-F238E27FC236}">
                  <a16:creationId xmlns:a16="http://schemas.microsoft.com/office/drawing/2014/main" id="{5DBCDBF5-612F-4CD4-8F6B-3013D854143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alphaModFix amt="20000"/>
              <a:extLst>
                <a:ext uri="{28A0092B-C50C-407E-A947-70E740481C1C}">
                  <a14:useLocalDpi xmlns:a14="http://schemas.microsoft.com/office/drawing/2010/main" val="0"/>
                </a:ext>
              </a:extLst>
            </a:blip>
            <a:stretch>
              <a:fillRect/>
            </a:stretch>
          </p:blipFill>
          <p:spPr>
            <a:xfrm flipH="1">
              <a:off x="6951981" y="692703"/>
              <a:ext cx="5236971" cy="6165298"/>
            </a:xfrm>
            <a:prstGeom prst="rect">
              <a:avLst/>
            </a:prstGeom>
          </p:spPr>
        </p:pic>
        <p:pic>
          <p:nvPicPr>
            <p:cNvPr id="79" name="Picture 78">
              <a:extLst>
                <a:ext uri="{FF2B5EF4-FFF2-40B4-BE49-F238E27FC236}">
                  <a16:creationId xmlns:a16="http://schemas.microsoft.com/office/drawing/2014/main" id="{DD54F697-51B1-4B46-9CE0-6D0B1FC153A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alphaModFix amt="5000"/>
              <a:extLst>
                <a:ext uri="{28A0092B-C50C-407E-A947-70E740481C1C}">
                  <a14:useLocalDpi xmlns:a14="http://schemas.microsoft.com/office/drawing/2010/main" val="0"/>
                </a:ext>
              </a:extLst>
            </a:blip>
            <a:srcRect l="19154" b="19117"/>
            <a:stretch/>
          </p:blipFill>
          <p:spPr>
            <a:xfrm rot="16200000" flipH="1">
              <a:off x="7618603" y="-373126"/>
              <a:ext cx="4197223" cy="4943475"/>
            </a:xfrm>
            <a:prstGeom prst="rect">
              <a:avLst/>
            </a:prstGeom>
          </p:spPr>
        </p:pic>
      </p:grpSp>
      <p:sp>
        <p:nvSpPr>
          <p:cNvPr id="6" name="TextBox 5">
            <a:extLst>
              <a:ext uri="{FF2B5EF4-FFF2-40B4-BE49-F238E27FC236}">
                <a16:creationId xmlns:a16="http://schemas.microsoft.com/office/drawing/2014/main" id="{A27527C7-8FB4-C3F8-AD0C-F67A349A6086}"/>
              </a:ext>
            </a:extLst>
          </p:cNvPr>
          <p:cNvSpPr txBox="1"/>
          <p:nvPr/>
        </p:nvSpPr>
        <p:spPr>
          <a:xfrm>
            <a:off x="6781800" y="726538"/>
            <a:ext cx="4495800" cy="5017076"/>
          </a:xfrm>
          <a:prstGeom prst="rect">
            <a:avLst/>
          </a:prstGeom>
        </p:spPr>
        <p:txBody>
          <a:bodyPr vert="horz" lIns="91440" tIns="45720" rIns="91440" bIns="45720" rtlCol="0" anchor="ctr">
            <a:normAutofit/>
          </a:bodyPr>
          <a:lstStyle/>
          <a:p>
            <a:pPr indent="-228600">
              <a:lnSpc>
                <a:spcPct val="110000"/>
              </a:lnSpc>
              <a:spcAft>
                <a:spcPts val="600"/>
              </a:spcAft>
              <a:buClr>
                <a:schemeClr val="accent1"/>
              </a:buClr>
              <a:buFont typeface="Arial" panose="020B0604020202020204" pitchFamily="34" charset="0"/>
              <a:buChar char="•"/>
            </a:pPr>
            <a:r>
              <a:rPr lang="en-US" dirty="0">
                <a:solidFill>
                  <a:srgbClr val="FFFFFF"/>
                </a:solidFill>
              </a:rPr>
              <a:t>For our last group session, I provided my group with a poster that reminds them ways they can be a good friend since we will not be meeting anymore.</a:t>
            </a:r>
          </a:p>
        </p:txBody>
      </p:sp>
    </p:spTree>
    <p:extLst>
      <p:ext uri="{BB962C8B-B14F-4D97-AF65-F5344CB8AC3E}">
        <p14:creationId xmlns:p14="http://schemas.microsoft.com/office/powerpoint/2010/main" val="332109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ppledVTI" id="{204FEFAB-F02B-4FE8-B509-C50A618B972D}" vid="{7EAEADA8-5A8E-45B2-B0E4-448EC7E7A94F}"/>
    </a:ext>
  </a:extLst>
</a:theme>
</file>

<file path=docProps/app.xml><?xml version="1.0" encoding="utf-8"?>
<Properties xmlns="http://schemas.openxmlformats.org/officeDocument/2006/extended-properties" xmlns:vt="http://schemas.openxmlformats.org/officeDocument/2006/docPropsVTypes">
  <TotalTime>323</TotalTime>
  <Words>749</Words>
  <Application>Microsoft Office PowerPoint</Application>
  <PresentationFormat>Widescreen</PresentationFormat>
  <Paragraphs>13</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Avenir Next LT Pro</vt:lpstr>
      <vt:lpstr>AvenirNext LT Pro Medium</vt:lpstr>
      <vt:lpstr>Sabon Next LT</vt:lpstr>
      <vt:lpstr>DappledVTI</vt:lpstr>
      <vt:lpstr>Small Group Internship Project  Grade Level: 2 Topic: Friendship By: Grace Suttera</vt:lpstr>
      <vt:lpstr>Goal of the group  Teach students the importance of being kind to others  Improve students' social development   Help students learn how to resolve conflicts  Promote acceptance and understanding of different perspectives   Learn techniques to cope with difficult situations   </vt:lpstr>
      <vt:lpstr>Data Sources  My small group consists of 5 second grade girls. In the beginning of the school year, their teacher had asked me if I could meet with them because he noticed that they were not being kind to one another in class. I took this as an opportunity to form a small group centered around the topic of friendship.      </vt:lpstr>
      <vt:lpstr>Data Sources  In addition to the teacher seeking guidance for his students, he also had a parent call him about this particular group of girls having drama in the classroom. Having two different data sources shows that this group is necessary.     </vt:lpstr>
      <vt:lpstr>Needs Assessment   </vt:lpstr>
      <vt:lpstr>Needs Assessment   For confidentiality purposes I’m not going to post the girls work. However, in the pervious slide you can see the assessments I provided them with. Based on their answers it was clear that this group would be very beneficial for them. The students have a hard time being good friends to one another. </vt:lpstr>
      <vt:lpstr>AIA Alignment/ASCA  In this small group students will learn how to collaborate with one another by learning skills like communication and listening through team building exercises and self reflection. Students will also learn how to be a positive leader by expressing their ideas and feelings clearly and nicely. Before starting the group, we established rules that everyone must follow if they want to remain in the group. One, raise your hand before speaking or leaving your seat. Two, treat others with respect. Three, listen and follow direction. Four, use kind words to one another. Five, respect other people's space.  Maintaining these rules throughout the group should hopefully create positive habits.     </vt:lpstr>
      <vt:lpstr>AIA Alignment/ASCA       </vt:lpstr>
      <vt:lpstr>Cultural Sensitivity  Before we started our small group meetings, students were informed that it’s important to take everyone's feelings into consideration before speaking. Each student comes from different socio-economic statuses and each student is experiencing different hardships in their lives. As a future school counselor, I cannot assume each student is receiving the same support at home. Strategies we can use to make sure the group remains culturally sensitive include ice breakers, going over rules before each session, and remind students that not everyone is going to have the same beliefs and values as one another and that’s okay.      </vt:lpstr>
      <vt:lpstr>Specific Activities Friendship story time: Read books about positive friendships and discuss the characters qualities that make them a good friend. Role-play friendship scenarios: Act out different situations where students can practice being a good friend. “what makes a good friend” worksheet: Have students brainstorm and write down what characteristics make them a good friend. Sharing circle: Have students share stories about a time they were a good friend, or someone was a good friend to them.       </vt:lpstr>
      <vt:lpstr>Evaluation  I was able to evaluate my students progress by checking in with their teacher at the end of each week. I want to make sure they're using the skills we practice in group even when I’m not around. During the end of our group meetings the student's teacher reported positive feedback. The girls are being kind to not only each other but to all their classmates and they're even reminding each other of our group rules when someone needs a reminder.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Grace Suttera</dc:creator>
  <cp:lastModifiedBy>Grace Suttera</cp:lastModifiedBy>
  <cp:revision>1</cp:revision>
  <dcterms:created xsi:type="dcterms:W3CDTF">2024-11-05T12:46:25Z</dcterms:created>
  <dcterms:modified xsi:type="dcterms:W3CDTF">2024-11-18T15:24:18Z</dcterms:modified>
</cp:coreProperties>
</file>