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4"/>
  </p:sldMasterIdLst>
  <p:notesMasterIdLst>
    <p:notesMasterId r:id="rId14"/>
  </p:notesMasterIdLst>
  <p:sldIdLst>
    <p:sldId id="256" r:id="rId5"/>
    <p:sldId id="301" r:id="rId6"/>
    <p:sldId id="302" r:id="rId7"/>
    <p:sldId id="303" r:id="rId8"/>
    <p:sldId id="304" r:id="rId9"/>
    <p:sldId id="305" r:id="rId10"/>
    <p:sldId id="306" r:id="rId11"/>
    <p:sldId id="307" r:id="rId12"/>
    <p:sldId id="26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598D"/>
    <a:srgbClr val="646C92"/>
    <a:srgbClr val="5A6B76"/>
    <a:srgbClr val="5A6E6E"/>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9BEB5A-5AF4-4F68-B3A8-43076923F242}" v="43" dt="2024-04-11T17:13:13.5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9" autoAdjust="0"/>
    <p:restoredTop sz="95934"/>
  </p:normalViewPr>
  <p:slideViewPr>
    <p:cSldViewPr snapToGrid="0">
      <p:cViewPr>
        <p:scale>
          <a:sx n="74" d="100"/>
          <a:sy n="74" d="100"/>
        </p:scale>
        <p:origin x="376" y="56"/>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ace Suttera" userId="be4530f9ca8aa7e4" providerId="LiveId" clId="{8845F11C-E6C0-4E85-8096-3CB658AA501C}"/>
    <pc:docChg chg="modSld sldOrd">
      <pc:chgData name="Grace Suttera" userId="be4530f9ca8aa7e4" providerId="LiveId" clId="{8845F11C-E6C0-4E85-8096-3CB658AA501C}" dt="2024-02-23T18:28:31.415" v="1"/>
      <pc:docMkLst>
        <pc:docMk/>
      </pc:docMkLst>
      <pc:sldChg chg="ord">
        <pc:chgData name="Grace Suttera" userId="be4530f9ca8aa7e4" providerId="LiveId" clId="{8845F11C-E6C0-4E85-8096-3CB658AA501C}" dt="2024-02-23T18:28:31.415" v="1"/>
        <pc:sldMkLst>
          <pc:docMk/>
          <pc:sldMk cId="3770359083" sldId="301"/>
        </pc:sldMkLst>
      </pc:sldChg>
    </pc:docChg>
  </pc:docChgLst>
  <pc:docChgLst>
    <pc:chgData name="Grace Suttera" userId="be4530f9ca8aa7e4" providerId="LiveId" clId="{269BEB5A-5AF4-4F68-B3A8-43076923F242}"/>
    <pc:docChg chg="undo custSel addSld delSld modSld">
      <pc:chgData name="Grace Suttera" userId="be4530f9ca8aa7e4" providerId="LiveId" clId="{269BEB5A-5AF4-4F68-B3A8-43076923F242}" dt="2024-04-17T17:47:15.602" v="3173" actId="20577"/>
      <pc:docMkLst>
        <pc:docMk/>
      </pc:docMkLst>
      <pc:sldChg chg="modSp mod">
        <pc:chgData name="Grace Suttera" userId="be4530f9ca8aa7e4" providerId="LiveId" clId="{269BEB5A-5AF4-4F68-B3A8-43076923F242}" dt="2024-04-11T17:08:36.796" v="2793" actId="1076"/>
        <pc:sldMkLst>
          <pc:docMk/>
          <pc:sldMk cId="2259308896" sldId="256"/>
        </pc:sldMkLst>
        <pc:spChg chg="mod">
          <ac:chgData name="Grace Suttera" userId="be4530f9ca8aa7e4" providerId="LiveId" clId="{269BEB5A-5AF4-4F68-B3A8-43076923F242}" dt="2024-04-11T17:08:36.796" v="2793" actId="1076"/>
          <ac:spMkLst>
            <pc:docMk/>
            <pc:sldMk cId="2259308896" sldId="256"/>
            <ac:spMk id="2" creationId="{51DF3D98-3C30-4CFC-8643-C81E829C8C25}"/>
          </ac:spMkLst>
        </pc:spChg>
        <pc:spChg chg="mod">
          <ac:chgData name="Grace Suttera" userId="be4530f9ca8aa7e4" providerId="LiveId" clId="{269BEB5A-5AF4-4F68-B3A8-43076923F242}" dt="2024-04-11T17:06:11.701" v="2788" actId="207"/>
          <ac:spMkLst>
            <pc:docMk/>
            <pc:sldMk cId="2259308896" sldId="256"/>
            <ac:spMk id="3" creationId="{A068D447-28D3-4F5F-B2DC-FD67E9015868}"/>
          </ac:spMkLst>
        </pc:spChg>
      </pc:sldChg>
      <pc:sldChg chg="modSp del mod">
        <pc:chgData name="Grace Suttera" userId="be4530f9ca8aa7e4" providerId="LiveId" clId="{269BEB5A-5AF4-4F68-B3A8-43076923F242}" dt="2024-04-11T17:15:21.987" v="2876" actId="47"/>
        <pc:sldMkLst>
          <pc:docMk/>
          <pc:sldMk cId="1325608595" sldId="257"/>
        </pc:sldMkLst>
        <pc:picChg chg="mod">
          <ac:chgData name="Grace Suttera" userId="be4530f9ca8aa7e4" providerId="LiveId" clId="{269BEB5A-5AF4-4F68-B3A8-43076923F242}" dt="2024-04-11T17:13:04.766" v="2796" actId="1076"/>
          <ac:picMkLst>
            <pc:docMk/>
            <pc:sldMk cId="1325608595" sldId="257"/>
            <ac:picMk id="8" creationId="{1D4AF3B4-9E93-D35B-9908-CCCDBAB9D429}"/>
          </ac:picMkLst>
        </pc:picChg>
      </pc:sldChg>
      <pc:sldChg chg="del">
        <pc:chgData name="Grace Suttera" userId="be4530f9ca8aa7e4" providerId="LiveId" clId="{269BEB5A-5AF4-4F68-B3A8-43076923F242}" dt="2024-04-11T16:38:23.694" v="2356" actId="47"/>
        <pc:sldMkLst>
          <pc:docMk/>
          <pc:sldMk cId="1639799154" sldId="258"/>
        </pc:sldMkLst>
      </pc:sldChg>
      <pc:sldChg chg="del">
        <pc:chgData name="Grace Suttera" userId="be4530f9ca8aa7e4" providerId="LiveId" clId="{269BEB5A-5AF4-4F68-B3A8-43076923F242}" dt="2024-04-11T14:33:35.465" v="1177" actId="47"/>
        <pc:sldMkLst>
          <pc:docMk/>
          <pc:sldMk cId="4212917468" sldId="260"/>
        </pc:sldMkLst>
      </pc:sldChg>
      <pc:sldChg chg="addSp delSp modSp mod modClrScheme chgLayout">
        <pc:chgData name="Grace Suttera" userId="be4530f9ca8aa7e4" providerId="LiveId" clId="{269BEB5A-5AF4-4F68-B3A8-43076923F242}" dt="2024-04-11T17:18:40.965" v="3105" actId="14100"/>
        <pc:sldMkLst>
          <pc:docMk/>
          <pc:sldMk cId="811730917" sldId="262"/>
        </pc:sldMkLst>
        <pc:spChg chg="add del mod">
          <ac:chgData name="Grace Suttera" userId="be4530f9ca8aa7e4" providerId="LiveId" clId="{269BEB5A-5AF4-4F68-B3A8-43076923F242}" dt="2024-04-11T17:13:26.141" v="2800" actId="478"/>
          <ac:spMkLst>
            <pc:docMk/>
            <pc:sldMk cId="811730917" sldId="262"/>
            <ac:spMk id="4" creationId="{306DA262-0484-DABB-8B6B-116D4D8D4097}"/>
          </ac:spMkLst>
        </pc:spChg>
        <pc:spChg chg="del">
          <ac:chgData name="Grace Suttera" userId="be4530f9ca8aa7e4" providerId="LiveId" clId="{269BEB5A-5AF4-4F68-B3A8-43076923F242}" dt="2024-04-11T17:13:28.812" v="2801" actId="478"/>
          <ac:spMkLst>
            <pc:docMk/>
            <pc:sldMk cId="811730917" sldId="262"/>
            <ac:spMk id="7" creationId="{B16E9532-6DC7-411D-A09F-8413A5B95FFE}"/>
          </ac:spMkLst>
        </pc:spChg>
        <pc:spChg chg="del">
          <ac:chgData name="Grace Suttera" userId="be4530f9ca8aa7e4" providerId="LiveId" clId="{269BEB5A-5AF4-4F68-B3A8-43076923F242}" dt="2024-04-11T17:13:23.109" v="2799" actId="478"/>
          <ac:spMkLst>
            <pc:docMk/>
            <pc:sldMk cId="811730917" sldId="262"/>
            <ac:spMk id="8" creationId="{2C602EC3-0115-4FB6-BAA7-BCA17E611651}"/>
          </ac:spMkLst>
        </pc:spChg>
        <pc:spChg chg="add del mod">
          <ac:chgData name="Grace Suttera" userId="be4530f9ca8aa7e4" providerId="LiveId" clId="{269BEB5A-5AF4-4F68-B3A8-43076923F242}" dt="2024-04-11T17:13:30.322" v="2802" actId="478"/>
          <ac:spMkLst>
            <pc:docMk/>
            <pc:sldMk cId="811730917" sldId="262"/>
            <ac:spMk id="9" creationId="{55E2B691-29D4-2054-17C3-4490BE62E452}"/>
          </ac:spMkLst>
        </pc:spChg>
        <pc:spChg chg="mod">
          <ac:chgData name="Grace Suttera" userId="be4530f9ca8aa7e4" providerId="LiveId" clId="{269BEB5A-5AF4-4F68-B3A8-43076923F242}" dt="2024-04-11T17:14:07.348" v="2812" actId="26606"/>
          <ac:spMkLst>
            <pc:docMk/>
            <pc:sldMk cId="811730917" sldId="262"/>
            <ac:spMk id="15" creationId="{5430ED6B-5809-915E-C9FF-59507CA1D814}"/>
          </ac:spMkLst>
        </pc:spChg>
        <pc:spChg chg="add del">
          <ac:chgData name="Grace Suttera" userId="be4530f9ca8aa7e4" providerId="LiveId" clId="{269BEB5A-5AF4-4F68-B3A8-43076923F242}" dt="2024-04-11T17:14:07.348" v="2812" actId="26606"/>
          <ac:spMkLst>
            <pc:docMk/>
            <pc:sldMk cId="811730917" sldId="262"/>
            <ac:spMk id="20" creationId="{E1794CBB-491F-C265-CDD4-62940058CA23}"/>
          </ac:spMkLst>
        </pc:spChg>
        <pc:spChg chg="add del">
          <ac:chgData name="Grace Suttera" userId="be4530f9ca8aa7e4" providerId="LiveId" clId="{269BEB5A-5AF4-4F68-B3A8-43076923F242}" dt="2024-04-11T17:13:46.214" v="2805" actId="478"/>
          <ac:spMkLst>
            <pc:docMk/>
            <pc:sldMk cId="811730917" sldId="262"/>
            <ac:spMk id="22" creationId="{B0FB1C57-0E7C-09B5-2B39-B963A4213F6B}"/>
          </ac:spMkLst>
        </pc:spChg>
        <pc:spChg chg="add mod">
          <ac:chgData name="Grace Suttera" userId="be4530f9ca8aa7e4" providerId="LiveId" clId="{269BEB5A-5AF4-4F68-B3A8-43076923F242}" dt="2024-04-11T17:18:40.965" v="3105" actId="14100"/>
          <ac:spMkLst>
            <pc:docMk/>
            <pc:sldMk cId="811730917" sldId="262"/>
            <ac:spMk id="25" creationId="{399372EA-3980-AF67-8749-2441D34E874A}"/>
          </ac:spMkLst>
        </pc:spChg>
        <pc:spChg chg="add del mod">
          <ac:chgData name="Grace Suttera" userId="be4530f9ca8aa7e4" providerId="LiveId" clId="{269BEB5A-5AF4-4F68-B3A8-43076923F242}" dt="2024-04-11T17:14:30.111" v="2818" actId="478"/>
          <ac:spMkLst>
            <pc:docMk/>
            <pc:sldMk cId="811730917" sldId="262"/>
            <ac:spMk id="27" creationId="{24C22A31-0569-2742-682F-12B3012D0D28}"/>
          </ac:spMkLst>
        </pc:spChg>
        <pc:picChg chg="add mod ord">
          <ac:chgData name="Grace Suttera" userId="be4530f9ca8aa7e4" providerId="LiveId" clId="{269BEB5A-5AF4-4F68-B3A8-43076923F242}" dt="2024-04-11T17:18:24.691" v="3102" actId="14100"/>
          <ac:picMkLst>
            <pc:docMk/>
            <pc:sldMk cId="811730917" sldId="262"/>
            <ac:picMk id="2" creationId="{D944467B-8866-3D79-9EAF-0B4E9C44CA27}"/>
          </ac:picMkLst>
        </pc:picChg>
        <pc:picChg chg="mod">
          <ac:chgData name="Grace Suttera" userId="be4530f9ca8aa7e4" providerId="LiveId" clId="{269BEB5A-5AF4-4F68-B3A8-43076923F242}" dt="2024-04-11T17:18:18.477" v="3100" actId="14100"/>
          <ac:picMkLst>
            <pc:docMk/>
            <pc:sldMk cId="811730917" sldId="262"/>
            <ac:picMk id="6" creationId="{DA9FB145-F34E-E1AF-9C97-D2947FA66C4C}"/>
          </ac:picMkLst>
        </pc:picChg>
      </pc:sldChg>
      <pc:sldChg chg="del">
        <pc:chgData name="Grace Suttera" userId="be4530f9ca8aa7e4" providerId="LiveId" clId="{269BEB5A-5AF4-4F68-B3A8-43076923F242}" dt="2024-04-11T14:33:31.075" v="1173" actId="47"/>
        <pc:sldMkLst>
          <pc:docMk/>
          <pc:sldMk cId="2563119616" sldId="265"/>
        </pc:sldMkLst>
      </pc:sldChg>
      <pc:sldChg chg="del">
        <pc:chgData name="Grace Suttera" userId="be4530f9ca8aa7e4" providerId="LiveId" clId="{269BEB5A-5AF4-4F68-B3A8-43076923F242}" dt="2024-04-11T14:33:29.526" v="1172" actId="47"/>
        <pc:sldMkLst>
          <pc:docMk/>
          <pc:sldMk cId="2721508595" sldId="266"/>
        </pc:sldMkLst>
      </pc:sldChg>
      <pc:sldChg chg="del">
        <pc:chgData name="Grace Suttera" userId="be4530f9ca8aa7e4" providerId="LiveId" clId="{269BEB5A-5AF4-4F68-B3A8-43076923F242}" dt="2024-04-11T14:33:28.042" v="1171" actId="47"/>
        <pc:sldMkLst>
          <pc:docMk/>
          <pc:sldMk cId="445070695" sldId="267"/>
        </pc:sldMkLst>
      </pc:sldChg>
      <pc:sldChg chg="del">
        <pc:chgData name="Grace Suttera" userId="be4530f9ca8aa7e4" providerId="LiveId" clId="{269BEB5A-5AF4-4F68-B3A8-43076923F242}" dt="2024-04-11T14:33:27.122" v="1170" actId="47"/>
        <pc:sldMkLst>
          <pc:docMk/>
          <pc:sldMk cId="3103683689" sldId="268"/>
        </pc:sldMkLst>
      </pc:sldChg>
      <pc:sldChg chg="del">
        <pc:chgData name="Grace Suttera" userId="be4530f9ca8aa7e4" providerId="LiveId" clId="{269BEB5A-5AF4-4F68-B3A8-43076923F242}" dt="2024-04-11T14:33:34.225" v="1176" actId="47"/>
        <pc:sldMkLst>
          <pc:docMk/>
          <pc:sldMk cId="962321713" sldId="297"/>
        </pc:sldMkLst>
      </pc:sldChg>
      <pc:sldChg chg="del">
        <pc:chgData name="Grace Suttera" userId="be4530f9ca8aa7e4" providerId="LiveId" clId="{269BEB5A-5AF4-4F68-B3A8-43076923F242}" dt="2024-04-11T14:33:33.068" v="1175" actId="47"/>
        <pc:sldMkLst>
          <pc:docMk/>
          <pc:sldMk cId="134718700" sldId="299"/>
        </pc:sldMkLst>
      </pc:sldChg>
      <pc:sldChg chg="del">
        <pc:chgData name="Grace Suttera" userId="be4530f9ca8aa7e4" providerId="LiveId" clId="{269BEB5A-5AF4-4F68-B3A8-43076923F242}" dt="2024-04-11T14:33:31.834" v="1174" actId="47"/>
        <pc:sldMkLst>
          <pc:docMk/>
          <pc:sldMk cId="804806354" sldId="300"/>
        </pc:sldMkLst>
      </pc:sldChg>
      <pc:sldChg chg="modSp mod">
        <pc:chgData name="Grace Suttera" userId="be4530f9ca8aa7e4" providerId="LiveId" clId="{269BEB5A-5AF4-4F68-B3A8-43076923F242}" dt="2024-04-11T17:06:21.949" v="2790" actId="207"/>
        <pc:sldMkLst>
          <pc:docMk/>
          <pc:sldMk cId="3770359083" sldId="301"/>
        </pc:sldMkLst>
        <pc:spChg chg="mod">
          <ac:chgData name="Grace Suttera" userId="be4530f9ca8aa7e4" providerId="LiveId" clId="{269BEB5A-5AF4-4F68-B3A8-43076923F242}" dt="2024-04-11T17:06:21.949" v="2790" actId="207"/>
          <ac:spMkLst>
            <pc:docMk/>
            <pc:sldMk cId="3770359083" sldId="301"/>
            <ac:spMk id="3" creationId="{E9B7CFF1-2354-5E65-FBD9-32FC0A53154F}"/>
          </ac:spMkLst>
        </pc:spChg>
      </pc:sldChg>
      <pc:sldChg chg="addSp delSp modSp new mod modClrScheme chgLayout">
        <pc:chgData name="Grace Suttera" userId="be4530f9ca8aa7e4" providerId="LiveId" clId="{269BEB5A-5AF4-4F68-B3A8-43076923F242}" dt="2024-04-11T17:09:00.237" v="2795" actId="14100"/>
        <pc:sldMkLst>
          <pc:docMk/>
          <pc:sldMk cId="3182425501" sldId="302"/>
        </pc:sldMkLst>
        <pc:spChg chg="mod">
          <ac:chgData name="Grace Suttera" userId="be4530f9ca8aa7e4" providerId="LiveId" clId="{269BEB5A-5AF4-4F68-B3A8-43076923F242}" dt="2024-04-11T13:46:33.387" v="15" actId="26606"/>
          <ac:spMkLst>
            <pc:docMk/>
            <pc:sldMk cId="3182425501" sldId="302"/>
            <ac:spMk id="2" creationId="{AEE7AC3B-8B1B-2896-09F9-10A3234D3420}"/>
          </ac:spMkLst>
        </pc:spChg>
        <pc:spChg chg="add del">
          <ac:chgData name="Grace Suttera" userId="be4530f9ca8aa7e4" providerId="LiveId" clId="{269BEB5A-5AF4-4F68-B3A8-43076923F242}" dt="2024-04-11T13:46:33.387" v="15" actId="26606"/>
          <ac:spMkLst>
            <pc:docMk/>
            <pc:sldMk cId="3182425501" sldId="302"/>
            <ac:spMk id="3" creationId="{07162358-CA6B-9E09-A67E-29F87B75F2B7}"/>
          </ac:spMkLst>
        </pc:spChg>
        <pc:spChg chg="del mod">
          <ac:chgData name="Grace Suttera" userId="be4530f9ca8aa7e4" providerId="LiveId" clId="{269BEB5A-5AF4-4F68-B3A8-43076923F242}" dt="2024-04-11T14:07:37.187" v="547" actId="478"/>
          <ac:spMkLst>
            <pc:docMk/>
            <pc:sldMk cId="3182425501" sldId="302"/>
            <ac:spMk id="4" creationId="{E2754762-9ECA-689A-F895-5BDEAFE96DE9}"/>
          </ac:spMkLst>
        </pc:spChg>
        <pc:spChg chg="mod ord">
          <ac:chgData name="Grace Suttera" userId="be4530f9ca8aa7e4" providerId="LiveId" clId="{269BEB5A-5AF4-4F68-B3A8-43076923F242}" dt="2024-04-11T13:46:33.387" v="15" actId="26606"/>
          <ac:spMkLst>
            <pc:docMk/>
            <pc:sldMk cId="3182425501" sldId="302"/>
            <ac:spMk id="5" creationId="{6B3885B9-54B6-1672-3FAE-77E84B8DADB4}"/>
          </ac:spMkLst>
        </pc:spChg>
        <pc:spChg chg="add del mod">
          <ac:chgData name="Grace Suttera" userId="be4530f9ca8aa7e4" providerId="LiveId" clId="{269BEB5A-5AF4-4F68-B3A8-43076923F242}" dt="2024-04-11T13:46:33.387" v="14" actId="26606"/>
          <ac:spMkLst>
            <pc:docMk/>
            <pc:sldMk cId="3182425501" sldId="302"/>
            <ac:spMk id="12" creationId="{AF4C7ADC-E3FA-9B61-0B87-84C90E53722B}"/>
          </ac:spMkLst>
        </pc:spChg>
        <pc:spChg chg="add del mod">
          <ac:chgData name="Grace Suttera" userId="be4530f9ca8aa7e4" providerId="LiveId" clId="{269BEB5A-5AF4-4F68-B3A8-43076923F242}" dt="2024-04-11T13:47:04.825" v="22" actId="26606"/>
          <ac:spMkLst>
            <pc:docMk/>
            <pc:sldMk cId="3182425501" sldId="302"/>
            <ac:spMk id="14" creationId="{32B64E42-A954-A2CE-B516-B41B7CBC7D7D}"/>
          </ac:spMkLst>
        </pc:spChg>
        <pc:spChg chg="add mod">
          <ac:chgData name="Grace Suttera" userId="be4530f9ca8aa7e4" providerId="LiveId" clId="{269BEB5A-5AF4-4F68-B3A8-43076923F242}" dt="2024-04-11T17:06:36.382" v="2791" actId="207"/>
          <ac:spMkLst>
            <pc:docMk/>
            <pc:sldMk cId="3182425501" sldId="302"/>
            <ac:spMk id="19" creationId="{9653E730-0330-579C-F183-F1FEB8E8837D}"/>
          </ac:spMkLst>
        </pc:spChg>
        <pc:picChg chg="add mod ord">
          <ac:chgData name="Grace Suttera" userId="be4530f9ca8aa7e4" providerId="LiveId" clId="{269BEB5A-5AF4-4F68-B3A8-43076923F242}" dt="2024-04-11T17:09:00.237" v="2795" actId="14100"/>
          <ac:picMkLst>
            <pc:docMk/>
            <pc:sldMk cId="3182425501" sldId="302"/>
            <ac:picMk id="7" creationId="{7CA9FBAB-9E70-02DC-D57A-2542FA25961C}"/>
          </ac:picMkLst>
        </pc:picChg>
      </pc:sldChg>
      <pc:sldChg chg="addSp delSp modSp new mod modClrScheme chgLayout">
        <pc:chgData name="Grace Suttera" userId="be4530f9ca8aa7e4" providerId="LiveId" clId="{269BEB5A-5AF4-4F68-B3A8-43076923F242}" dt="2024-04-11T17:05:52.354" v="2785" actId="1076"/>
        <pc:sldMkLst>
          <pc:docMk/>
          <pc:sldMk cId="1041580481" sldId="303"/>
        </pc:sldMkLst>
        <pc:spChg chg="mod">
          <ac:chgData name="Grace Suttera" userId="be4530f9ca8aa7e4" providerId="LiveId" clId="{269BEB5A-5AF4-4F68-B3A8-43076923F242}" dt="2024-04-11T14:03:21.109" v="399" actId="26606"/>
          <ac:spMkLst>
            <pc:docMk/>
            <pc:sldMk cId="1041580481" sldId="303"/>
            <ac:spMk id="2" creationId="{E62B4F1D-47F0-85AE-86D0-DFB3199BFDAF}"/>
          </ac:spMkLst>
        </pc:spChg>
        <pc:spChg chg="del">
          <ac:chgData name="Grace Suttera" userId="be4530f9ca8aa7e4" providerId="LiveId" clId="{269BEB5A-5AF4-4F68-B3A8-43076923F242}" dt="2024-04-11T14:03:21.109" v="399" actId="26606"/>
          <ac:spMkLst>
            <pc:docMk/>
            <pc:sldMk cId="1041580481" sldId="303"/>
            <ac:spMk id="3" creationId="{AB3B6828-C318-2B33-54E7-6D20034FFFB0}"/>
          </ac:spMkLst>
        </pc:spChg>
        <pc:spChg chg="del mod ord">
          <ac:chgData name="Grace Suttera" userId="be4530f9ca8aa7e4" providerId="LiveId" clId="{269BEB5A-5AF4-4F68-B3A8-43076923F242}" dt="2024-04-11T14:07:27.871" v="544" actId="478"/>
          <ac:spMkLst>
            <pc:docMk/>
            <pc:sldMk cId="1041580481" sldId="303"/>
            <ac:spMk id="4" creationId="{7C0C6D3A-39F3-DCA0-0CC2-8996A4BA201A}"/>
          </ac:spMkLst>
        </pc:spChg>
        <pc:spChg chg="mod ord">
          <ac:chgData name="Grace Suttera" userId="be4530f9ca8aa7e4" providerId="LiveId" clId="{269BEB5A-5AF4-4F68-B3A8-43076923F242}" dt="2024-04-11T14:03:21.109" v="399" actId="26606"/>
          <ac:spMkLst>
            <pc:docMk/>
            <pc:sldMk cId="1041580481" sldId="303"/>
            <ac:spMk id="5" creationId="{DAB004D3-5884-CD26-98E6-8478D1D31D19}"/>
          </ac:spMkLst>
        </pc:spChg>
        <pc:spChg chg="add mod">
          <ac:chgData name="Grace Suttera" userId="be4530f9ca8aa7e4" providerId="LiveId" clId="{269BEB5A-5AF4-4F68-B3A8-43076923F242}" dt="2024-04-11T14:10:23.204" v="811" actId="33524"/>
          <ac:spMkLst>
            <pc:docMk/>
            <pc:sldMk cId="1041580481" sldId="303"/>
            <ac:spMk id="10" creationId="{4BB449A7-61D2-A7A6-F09E-6411DCBD69F5}"/>
          </ac:spMkLst>
        </pc:spChg>
        <pc:spChg chg="add del mod">
          <ac:chgData name="Grace Suttera" userId="be4530f9ca8aa7e4" providerId="LiveId" clId="{269BEB5A-5AF4-4F68-B3A8-43076923F242}" dt="2024-04-11T14:07:27.871" v="546"/>
          <ac:spMkLst>
            <pc:docMk/>
            <pc:sldMk cId="1041580481" sldId="303"/>
            <ac:spMk id="11" creationId="{375A6BCC-A976-24D4-89A2-77BA68594EB8}"/>
          </ac:spMkLst>
        </pc:spChg>
        <pc:spChg chg="add mod">
          <ac:chgData name="Grace Suttera" userId="be4530f9ca8aa7e4" providerId="LiveId" clId="{269BEB5A-5AF4-4F68-B3A8-43076923F242}" dt="2024-04-11T17:05:52.354" v="2785" actId="1076"/>
          <ac:spMkLst>
            <pc:docMk/>
            <pc:sldMk cId="1041580481" sldId="303"/>
            <ac:spMk id="12" creationId="{112468E0-C648-E036-7782-E610AFEA6EC8}"/>
          </ac:spMkLst>
        </pc:spChg>
        <pc:picChg chg="add mod">
          <ac:chgData name="Grace Suttera" userId="be4530f9ca8aa7e4" providerId="LiveId" clId="{269BEB5A-5AF4-4F68-B3A8-43076923F242}" dt="2024-04-11T14:05:30.436" v="415" actId="1076"/>
          <ac:picMkLst>
            <pc:docMk/>
            <pc:sldMk cId="1041580481" sldId="303"/>
            <ac:picMk id="7" creationId="{E0099523-F865-7644-A5EC-02493D5BA3C4}"/>
          </ac:picMkLst>
        </pc:picChg>
        <pc:picChg chg="add mod">
          <ac:chgData name="Grace Suttera" userId="be4530f9ca8aa7e4" providerId="LiveId" clId="{269BEB5A-5AF4-4F68-B3A8-43076923F242}" dt="2024-04-11T14:05:37.465" v="416" actId="1076"/>
          <ac:picMkLst>
            <pc:docMk/>
            <pc:sldMk cId="1041580481" sldId="303"/>
            <ac:picMk id="9" creationId="{32BCF21D-C4AF-FC42-41EF-A63AEEBBEF8E}"/>
          </ac:picMkLst>
        </pc:picChg>
      </pc:sldChg>
      <pc:sldChg chg="addSp delSp modSp new mod modClrScheme chgLayout">
        <pc:chgData name="Grace Suttera" userId="be4530f9ca8aa7e4" providerId="LiveId" clId="{269BEB5A-5AF4-4F68-B3A8-43076923F242}" dt="2024-04-17T17:46:45.853" v="3161" actId="20577"/>
        <pc:sldMkLst>
          <pc:docMk/>
          <pc:sldMk cId="3566609482" sldId="304"/>
        </pc:sldMkLst>
        <pc:spChg chg="mod">
          <ac:chgData name="Grace Suttera" userId="be4530f9ca8aa7e4" providerId="LiveId" clId="{269BEB5A-5AF4-4F68-B3A8-43076923F242}" dt="2024-04-11T14:24:23.230" v="1086" actId="26606"/>
          <ac:spMkLst>
            <pc:docMk/>
            <pc:sldMk cId="3566609482" sldId="304"/>
            <ac:spMk id="2" creationId="{9988C56B-0F41-1816-145E-6A4DD2838248}"/>
          </ac:spMkLst>
        </pc:spChg>
        <pc:spChg chg="mod">
          <ac:chgData name="Grace Suttera" userId="be4530f9ca8aa7e4" providerId="LiveId" clId="{269BEB5A-5AF4-4F68-B3A8-43076923F242}" dt="2024-04-17T17:46:45.853" v="3161" actId="20577"/>
          <ac:spMkLst>
            <pc:docMk/>
            <pc:sldMk cId="3566609482" sldId="304"/>
            <ac:spMk id="3" creationId="{927C6AB6-5892-D20C-70BF-E2FC7D9B23AC}"/>
          </ac:spMkLst>
        </pc:spChg>
        <pc:spChg chg="del">
          <ac:chgData name="Grace Suttera" userId="be4530f9ca8aa7e4" providerId="LiveId" clId="{269BEB5A-5AF4-4F68-B3A8-43076923F242}" dt="2024-04-11T14:13:29.117" v="906" actId="478"/>
          <ac:spMkLst>
            <pc:docMk/>
            <pc:sldMk cId="3566609482" sldId="304"/>
            <ac:spMk id="4" creationId="{B8CD8763-E311-0AF1-BFB3-29A4D6290936}"/>
          </ac:spMkLst>
        </pc:spChg>
        <pc:spChg chg="mod ord">
          <ac:chgData name="Grace Suttera" userId="be4530f9ca8aa7e4" providerId="LiveId" clId="{269BEB5A-5AF4-4F68-B3A8-43076923F242}" dt="2024-04-11T14:24:23.230" v="1086" actId="26606"/>
          <ac:spMkLst>
            <pc:docMk/>
            <pc:sldMk cId="3566609482" sldId="304"/>
            <ac:spMk id="5" creationId="{78B569EA-CC1A-3FD3-5C31-9DD17FDA7038}"/>
          </ac:spMkLst>
        </pc:spChg>
        <pc:spChg chg="add del mod">
          <ac:chgData name="Grace Suttera" userId="be4530f9ca8aa7e4" providerId="LiveId" clId="{269BEB5A-5AF4-4F68-B3A8-43076923F242}" dt="2024-04-11T14:21:29.154" v="911" actId="26606"/>
          <ac:spMkLst>
            <pc:docMk/>
            <pc:sldMk cId="3566609482" sldId="304"/>
            <ac:spMk id="12" creationId="{3144368F-04FC-95FF-30BF-EC28F9B180BF}"/>
          </ac:spMkLst>
        </pc:spChg>
        <pc:spChg chg="add del mod">
          <ac:chgData name="Grace Suttera" userId="be4530f9ca8aa7e4" providerId="LiveId" clId="{269BEB5A-5AF4-4F68-B3A8-43076923F242}" dt="2024-04-11T14:21:31.183" v="913" actId="26606"/>
          <ac:spMkLst>
            <pc:docMk/>
            <pc:sldMk cId="3566609482" sldId="304"/>
            <ac:spMk id="14" creationId="{24EE8C66-91A4-8EFC-A60F-3E5ECF7D6CE2}"/>
          </ac:spMkLst>
        </pc:spChg>
        <pc:spChg chg="add del mod">
          <ac:chgData name="Grace Suttera" userId="be4530f9ca8aa7e4" providerId="LiveId" clId="{269BEB5A-5AF4-4F68-B3A8-43076923F242}" dt="2024-04-11T14:21:33.893" v="915" actId="26606"/>
          <ac:spMkLst>
            <pc:docMk/>
            <pc:sldMk cId="3566609482" sldId="304"/>
            <ac:spMk id="16" creationId="{3144368F-04FC-95FF-30BF-EC28F9B180BF}"/>
          </ac:spMkLst>
        </pc:spChg>
        <pc:spChg chg="add del mod ord">
          <ac:chgData name="Grace Suttera" userId="be4530f9ca8aa7e4" providerId="LiveId" clId="{269BEB5A-5AF4-4F68-B3A8-43076923F242}" dt="2024-04-11T14:24:40.542" v="1091" actId="478"/>
          <ac:spMkLst>
            <pc:docMk/>
            <pc:sldMk cId="3566609482" sldId="304"/>
            <ac:spMk id="18" creationId="{24EE8C66-91A4-8EFC-A60F-3E5ECF7D6CE2}"/>
          </ac:spMkLst>
        </pc:spChg>
        <pc:picChg chg="add mod ord">
          <ac:chgData name="Grace Suttera" userId="be4530f9ca8aa7e4" providerId="LiveId" clId="{269BEB5A-5AF4-4F68-B3A8-43076923F242}" dt="2024-04-11T14:24:35.328" v="1090" actId="1076"/>
          <ac:picMkLst>
            <pc:docMk/>
            <pc:sldMk cId="3566609482" sldId="304"/>
            <ac:picMk id="7" creationId="{6950B9A8-9BD3-513A-8E79-7CAB9DBBD32D}"/>
          </ac:picMkLst>
        </pc:picChg>
      </pc:sldChg>
      <pc:sldChg chg="addSp delSp modSp new mod modClrScheme chgLayout">
        <pc:chgData name="Grace Suttera" userId="be4530f9ca8aa7e4" providerId="LiveId" clId="{269BEB5A-5AF4-4F68-B3A8-43076923F242}" dt="2024-04-11T16:34:29.191" v="2340" actId="478"/>
        <pc:sldMkLst>
          <pc:docMk/>
          <pc:sldMk cId="91920397" sldId="305"/>
        </pc:sldMkLst>
        <pc:spChg chg="mod">
          <ac:chgData name="Grace Suttera" userId="be4530f9ca8aa7e4" providerId="LiveId" clId="{269BEB5A-5AF4-4F68-B3A8-43076923F242}" dt="2024-04-11T16:33:12.177" v="2306" actId="26606"/>
          <ac:spMkLst>
            <pc:docMk/>
            <pc:sldMk cId="91920397" sldId="305"/>
            <ac:spMk id="2" creationId="{7B7F85EE-64FC-73B2-5834-4DBDAA395E53}"/>
          </ac:spMkLst>
        </pc:spChg>
        <pc:spChg chg="del mod">
          <ac:chgData name="Grace Suttera" userId="be4530f9ca8aa7e4" providerId="LiveId" clId="{269BEB5A-5AF4-4F68-B3A8-43076923F242}" dt="2024-04-11T16:26:57.776" v="1905" actId="26606"/>
          <ac:spMkLst>
            <pc:docMk/>
            <pc:sldMk cId="91920397" sldId="305"/>
            <ac:spMk id="3" creationId="{94976912-D669-CF79-EF19-5FC67F19F585}"/>
          </ac:spMkLst>
        </pc:spChg>
        <pc:spChg chg="del">
          <ac:chgData name="Grace Suttera" userId="be4530f9ca8aa7e4" providerId="LiveId" clId="{269BEB5A-5AF4-4F68-B3A8-43076923F242}" dt="2024-04-11T14:27:43.879" v="1130" actId="478"/>
          <ac:spMkLst>
            <pc:docMk/>
            <pc:sldMk cId="91920397" sldId="305"/>
            <ac:spMk id="4" creationId="{11204522-3113-04AF-1995-C92DB6C9753C}"/>
          </ac:spMkLst>
        </pc:spChg>
        <pc:spChg chg="mod">
          <ac:chgData name="Grace Suttera" userId="be4530f9ca8aa7e4" providerId="LiveId" clId="{269BEB5A-5AF4-4F68-B3A8-43076923F242}" dt="2024-04-11T16:33:12.177" v="2306" actId="26606"/>
          <ac:spMkLst>
            <pc:docMk/>
            <pc:sldMk cId="91920397" sldId="305"/>
            <ac:spMk id="5" creationId="{C9003048-7CD1-B2E0-B7FB-C7CD9091252F}"/>
          </ac:spMkLst>
        </pc:spChg>
        <pc:spChg chg="add del mod">
          <ac:chgData name="Grace Suttera" userId="be4530f9ca8aa7e4" providerId="LiveId" clId="{269BEB5A-5AF4-4F68-B3A8-43076923F242}" dt="2024-04-11T16:33:12.177" v="2306" actId="26606"/>
          <ac:spMkLst>
            <pc:docMk/>
            <pc:sldMk cId="91920397" sldId="305"/>
            <ac:spMk id="10" creationId="{641EA972-CDCF-7425-6441-47D96F3F4162}"/>
          </ac:spMkLst>
        </pc:spChg>
        <pc:spChg chg="add del mod">
          <ac:chgData name="Grace Suttera" userId="be4530f9ca8aa7e4" providerId="LiveId" clId="{269BEB5A-5AF4-4F68-B3A8-43076923F242}" dt="2024-04-11T16:34:29.191" v="2340" actId="478"/>
          <ac:spMkLst>
            <pc:docMk/>
            <pc:sldMk cId="91920397" sldId="305"/>
            <ac:spMk id="12" creationId="{EA2347E4-7ABF-9D3F-0074-CFC2632A00BE}"/>
          </ac:spMkLst>
        </pc:spChg>
        <pc:spChg chg="add del mod">
          <ac:chgData name="Grace Suttera" userId="be4530f9ca8aa7e4" providerId="LiveId" clId="{269BEB5A-5AF4-4F68-B3A8-43076923F242}" dt="2024-04-11T16:33:12.161" v="2305" actId="26606"/>
          <ac:spMkLst>
            <pc:docMk/>
            <pc:sldMk cId="91920397" sldId="305"/>
            <ac:spMk id="16" creationId="{641EA972-CDCF-7425-6441-47D96F3F4162}"/>
          </ac:spMkLst>
        </pc:spChg>
        <pc:graphicFrameChg chg="add del mod">
          <ac:chgData name="Grace Suttera" userId="be4530f9ca8aa7e4" providerId="LiveId" clId="{269BEB5A-5AF4-4F68-B3A8-43076923F242}" dt="2024-04-11T16:33:05.721" v="2303" actId="26606"/>
          <ac:graphicFrameMkLst>
            <pc:docMk/>
            <pc:sldMk cId="91920397" sldId="305"/>
            <ac:graphicFrameMk id="14" creationId="{EFFFD062-5797-A486-5BFB-D422344099A1}"/>
          </ac:graphicFrameMkLst>
        </pc:graphicFrameChg>
        <pc:graphicFrameChg chg="add mod">
          <ac:chgData name="Grace Suttera" userId="be4530f9ca8aa7e4" providerId="LiveId" clId="{269BEB5A-5AF4-4F68-B3A8-43076923F242}" dt="2024-04-11T16:34:12.386" v="2339"/>
          <ac:graphicFrameMkLst>
            <pc:docMk/>
            <pc:sldMk cId="91920397" sldId="305"/>
            <ac:graphicFrameMk id="18" creationId="{1E86CAE0-8DA8-7A46-6A5C-6D17AABE0C48}"/>
          </ac:graphicFrameMkLst>
        </pc:graphicFrameChg>
      </pc:sldChg>
      <pc:sldChg chg="addSp delSp modSp new mod modClrScheme chgLayout">
        <pc:chgData name="Grace Suttera" userId="be4530f9ca8aa7e4" providerId="LiveId" clId="{269BEB5A-5AF4-4F68-B3A8-43076923F242}" dt="2024-04-11T16:35:13.335" v="2355" actId="20577"/>
        <pc:sldMkLst>
          <pc:docMk/>
          <pc:sldMk cId="2622711856" sldId="306"/>
        </pc:sldMkLst>
        <pc:spChg chg="mod">
          <ac:chgData name="Grace Suttera" userId="be4530f9ca8aa7e4" providerId="LiveId" clId="{269BEB5A-5AF4-4F68-B3A8-43076923F242}" dt="2024-04-11T16:25:17.376" v="1901" actId="26606"/>
          <ac:spMkLst>
            <pc:docMk/>
            <pc:sldMk cId="2622711856" sldId="306"/>
            <ac:spMk id="2" creationId="{6FD4C513-F0CF-A321-68EC-3226FCAE08C2}"/>
          </ac:spMkLst>
        </pc:spChg>
        <pc:spChg chg="mod">
          <ac:chgData name="Grace Suttera" userId="be4530f9ca8aa7e4" providerId="LiveId" clId="{269BEB5A-5AF4-4F68-B3A8-43076923F242}" dt="2024-04-11T16:35:13.335" v="2355" actId="20577"/>
          <ac:spMkLst>
            <pc:docMk/>
            <pc:sldMk cId="2622711856" sldId="306"/>
            <ac:spMk id="3" creationId="{E8F0714D-9E1B-A4EA-8107-0DA36BB59352}"/>
          </ac:spMkLst>
        </pc:spChg>
        <pc:spChg chg="del">
          <ac:chgData name="Grace Suttera" userId="be4530f9ca8aa7e4" providerId="LiveId" clId="{269BEB5A-5AF4-4F68-B3A8-43076923F242}" dt="2024-04-11T16:23:25.925" v="1637" actId="478"/>
          <ac:spMkLst>
            <pc:docMk/>
            <pc:sldMk cId="2622711856" sldId="306"/>
            <ac:spMk id="4" creationId="{74E31E29-CFD0-34B3-6E76-5F417855D88B}"/>
          </ac:spMkLst>
        </pc:spChg>
        <pc:spChg chg="mod">
          <ac:chgData name="Grace Suttera" userId="be4530f9ca8aa7e4" providerId="LiveId" clId="{269BEB5A-5AF4-4F68-B3A8-43076923F242}" dt="2024-04-11T16:25:17.376" v="1901" actId="26606"/>
          <ac:spMkLst>
            <pc:docMk/>
            <pc:sldMk cId="2622711856" sldId="306"/>
            <ac:spMk id="5" creationId="{85BAEE9E-D64C-4864-16B0-2D37C9CDBA37}"/>
          </ac:spMkLst>
        </pc:spChg>
        <pc:spChg chg="add del mod">
          <ac:chgData name="Grace Suttera" userId="be4530f9ca8aa7e4" providerId="LiveId" clId="{269BEB5A-5AF4-4F68-B3A8-43076923F242}" dt="2024-04-11T16:25:17.376" v="1900" actId="26606"/>
          <ac:spMkLst>
            <pc:docMk/>
            <pc:sldMk cId="2622711856" sldId="306"/>
            <ac:spMk id="10" creationId="{38777C0D-272F-DECA-9644-BF95406B7E3F}"/>
          </ac:spMkLst>
        </pc:spChg>
        <pc:spChg chg="add del mod">
          <ac:chgData name="Grace Suttera" userId="be4530f9ca8aa7e4" providerId="LiveId" clId="{269BEB5A-5AF4-4F68-B3A8-43076923F242}" dt="2024-04-11T16:25:27.609" v="1903" actId="478"/>
          <ac:spMkLst>
            <pc:docMk/>
            <pc:sldMk cId="2622711856" sldId="306"/>
            <ac:spMk id="12" creationId="{0C11DCEA-CE3E-EA34-F352-BE1CC0E072FE}"/>
          </ac:spMkLst>
        </pc:spChg>
      </pc:sldChg>
      <pc:sldChg chg="addSp delSp modSp new mod modClrScheme chgLayout">
        <pc:chgData name="Grace Suttera" userId="be4530f9ca8aa7e4" providerId="LiveId" clId="{269BEB5A-5AF4-4F68-B3A8-43076923F242}" dt="2024-04-17T17:47:15.602" v="3173" actId="20577"/>
        <pc:sldMkLst>
          <pc:docMk/>
          <pc:sldMk cId="2115651028" sldId="307"/>
        </pc:sldMkLst>
        <pc:spChg chg="mod">
          <ac:chgData name="Grace Suttera" userId="be4530f9ca8aa7e4" providerId="LiveId" clId="{269BEB5A-5AF4-4F68-B3A8-43076923F242}" dt="2024-04-11T16:43:52.932" v="2745" actId="26606"/>
          <ac:spMkLst>
            <pc:docMk/>
            <pc:sldMk cId="2115651028" sldId="307"/>
            <ac:spMk id="2" creationId="{564FEE0F-AFF1-8097-26B4-20A6AD422282}"/>
          </ac:spMkLst>
        </pc:spChg>
        <pc:spChg chg="mod">
          <ac:chgData name="Grace Suttera" userId="be4530f9ca8aa7e4" providerId="LiveId" clId="{269BEB5A-5AF4-4F68-B3A8-43076923F242}" dt="2024-04-17T17:47:15.602" v="3173" actId="20577"/>
          <ac:spMkLst>
            <pc:docMk/>
            <pc:sldMk cId="2115651028" sldId="307"/>
            <ac:spMk id="3" creationId="{3FD7E9BF-01D3-5F09-1F8B-5DF211073118}"/>
          </ac:spMkLst>
        </pc:spChg>
        <pc:spChg chg="del mod">
          <ac:chgData name="Grace Suttera" userId="be4530f9ca8aa7e4" providerId="LiveId" clId="{269BEB5A-5AF4-4F68-B3A8-43076923F242}" dt="2024-04-11T17:18:55.905" v="3106" actId="478"/>
          <ac:spMkLst>
            <pc:docMk/>
            <pc:sldMk cId="2115651028" sldId="307"/>
            <ac:spMk id="4" creationId="{16C02973-1C44-33F3-7189-C991EB5A3191}"/>
          </ac:spMkLst>
        </pc:spChg>
        <pc:spChg chg="mod">
          <ac:chgData name="Grace Suttera" userId="be4530f9ca8aa7e4" providerId="LiveId" clId="{269BEB5A-5AF4-4F68-B3A8-43076923F242}" dt="2024-04-11T16:43:52.932" v="2745" actId="26606"/>
          <ac:spMkLst>
            <pc:docMk/>
            <pc:sldMk cId="2115651028" sldId="307"/>
            <ac:spMk id="5" creationId="{ED2F80E9-58B0-779F-CC1F-C08F713550B7}"/>
          </ac:spMkLst>
        </pc:spChg>
        <pc:spChg chg="add del mod">
          <ac:chgData name="Grace Suttera" userId="be4530f9ca8aa7e4" providerId="LiveId" clId="{269BEB5A-5AF4-4F68-B3A8-43076923F242}" dt="2024-04-11T16:43:52.932" v="2744" actId="26606"/>
          <ac:spMkLst>
            <pc:docMk/>
            <pc:sldMk cId="2115651028" sldId="307"/>
            <ac:spMk id="12" creationId="{0ED49853-4358-6799-0811-6D25A39CAD2D}"/>
          </ac:spMkLst>
        </pc:spChg>
        <pc:spChg chg="add del mod">
          <ac:chgData name="Grace Suttera" userId="be4530f9ca8aa7e4" providerId="LiveId" clId="{269BEB5A-5AF4-4F68-B3A8-43076923F242}" dt="2024-04-11T16:43:52.932" v="2744" actId="26606"/>
          <ac:spMkLst>
            <pc:docMk/>
            <pc:sldMk cId="2115651028" sldId="307"/>
            <ac:spMk id="14" creationId="{779ECA28-5FF3-5970-ED81-F5F7E634FFD8}"/>
          </ac:spMkLst>
        </pc:spChg>
        <pc:picChg chg="add mod ord">
          <ac:chgData name="Grace Suttera" userId="be4530f9ca8aa7e4" providerId="LiveId" clId="{269BEB5A-5AF4-4F68-B3A8-43076923F242}" dt="2024-04-11T17:03:54.603" v="2763" actId="1076"/>
          <ac:picMkLst>
            <pc:docMk/>
            <pc:sldMk cId="2115651028" sldId="307"/>
            <ac:picMk id="7" creationId="{2F274D64-F2FF-E654-1A8F-A434D132AD49}"/>
          </ac:picMkLst>
        </pc:picChg>
        <pc:picChg chg="add mod">
          <ac:chgData name="Grace Suttera" userId="be4530f9ca8aa7e4" providerId="LiveId" clId="{269BEB5A-5AF4-4F68-B3A8-43076923F242}" dt="2024-04-11T17:04:20.813" v="2770" actId="14100"/>
          <ac:picMkLst>
            <pc:docMk/>
            <pc:sldMk cId="2115651028" sldId="307"/>
            <ac:picMk id="9" creationId="{D7C45A98-D42C-8FDF-395D-9D472BFC6FF6}"/>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CD9F0A-97E1-4851-B9F3-BA7B0D27E408}"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731F351F-7F92-4612-B91A-6E74387D5094}">
      <dgm:prSet/>
      <dgm:spPr/>
      <dgm:t>
        <a:bodyPr/>
        <a:lstStyle/>
        <a:p>
          <a:r>
            <a:rPr lang="en-US"/>
            <a:t>Collaboration and Consultation</a:t>
          </a:r>
        </a:p>
      </dgm:t>
    </dgm:pt>
    <dgm:pt modelId="{C846DB7D-8465-4D6D-821B-EA609EA23905}" type="parTrans" cxnId="{3EF7E711-C5F7-4CEA-BD83-97E9C6493F10}">
      <dgm:prSet/>
      <dgm:spPr/>
      <dgm:t>
        <a:bodyPr/>
        <a:lstStyle/>
        <a:p>
          <a:endParaRPr lang="en-US"/>
        </a:p>
      </dgm:t>
    </dgm:pt>
    <dgm:pt modelId="{C645FCB9-7731-43EF-AC3E-8AFAC1450E0C}" type="sibTrans" cxnId="{3EF7E711-C5F7-4CEA-BD83-97E9C6493F10}">
      <dgm:prSet/>
      <dgm:spPr/>
      <dgm:t>
        <a:bodyPr/>
        <a:lstStyle/>
        <a:p>
          <a:endParaRPr lang="en-US"/>
        </a:p>
      </dgm:t>
    </dgm:pt>
    <dgm:pt modelId="{C64FDDAF-51BF-4E0B-B01E-9418AF717CBD}">
      <dgm:prSet/>
      <dgm:spPr/>
      <dgm:t>
        <a:bodyPr/>
        <a:lstStyle/>
        <a:p>
          <a:r>
            <a:rPr lang="en-US" dirty="0"/>
            <a:t>Working with all faculty to strategize ways we can best assist the students so that they're successful in and out of the classroom.</a:t>
          </a:r>
        </a:p>
      </dgm:t>
    </dgm:pt>
    <dgm:pt modelId="{FE21139B-559B-4672-9193-ACF312B750B4}" type="parTrans" cxnId="{A1DFEAEE-B233-4F89-8F87-C3D37D416243}">
      <dgm:prSet/>
      <dgm:spPr/>
      <dgm:t>
        <a:bodyPr/>
        <a:lstStyle/>
        <a:p>
          <a:endParaRPr lang="en-US"/>
        </a:p>
      </dgm:t>
    </dgm:pt>
    <dgm:pt modelId="{82988368-FE3E-43D1-B0D3-0896E7E701FD}" type="sibTrans" cxnId="{A1DFEAEE-B233-4F89-8F87-C3D37D416243}">
      <dgm:prSet/>
      <dgm:spPr/>
      <dgm:t>
        <a:bodyPr/>
        <a:lstStyle/>
        <a:p>
          <a:endParaRPr lang="en-US"/>
        </a:p>
      </dgm:t>
    </dgm:pt>
    <dgm:pt modelId="{808C6258-CC8A-4990-9642-DE0FA50FCF16}">
      <dgm:prSet/>
      <dgm:spPr/>
      <dgm:t>
        <a:bodyPr/>
        <a:lstStyle/>
        <a:p>
          <a:r>
            <a:rPr lang="en-US"/>
            <a:t>Counseling Prevention and Intervention</a:t>
          </a:r>
        </a:p>
      </dgm:t>
    </dgm:pt>
    <dgm:pt modelId="{6CD23973-BEE2-4E73-B8DC-42802B99AEA3}" type="parTrans" cxnId="{0F38E7E9-1120-4513-A46F-B709E15CEF49}">
      <dgm:prSet/>
      <dgm:spPr/>
      <dgm:t>
        <a:bodyPr/>
        <a:lstStyle/>
        <a:p>
          <a:endParaRPr lang="en-US"/>
        </a:p>
      </dgm:t>
    </dgm:pt>
    <dgm:pt modelId="{F4D25154-F05F-4E62-BBE2-E92D4E36C644}" type="sibTrans" cxnId="{0F38E7E9-1120-4513-A46F-B709E15CEF49}">
      <dgm:prSet/>
      <dgm:spPr/>
      <dgm:t>
        <a:bodyPr/>
        <a:lstStyle/>
        <a:p>
          <a:endParaRPr lang="en-US"/>
        </a:p>
      </dgm:t>
    </dgm:pt>
    <dgm:pt modelId="{7914257D-D294-426D-ABC2-9584A5434ECF}">
      <dgm:prSet/>
      <dgm:spPr/>
      <dgm:t>
        <a:bodyPr/>
        <a:lstStyle/>
        <a:p>
          <a:r>
            <a:rPr lang="en-US" dirty="0"/>
            <a:t>We are providing students with a small group atmosphere that will be used to promote positive academic success and ways to cope with stress and anxiety.</a:t>
          </a:r>
        </a:p>
      </dgm:t>
    </dgm:pt>
    <dgm:pt modelId="{379D73B6-73E5-431B-B379-3D81BDD7D0D9}" type="parTrans" cxnId="{CBFE228B-167C-4388-A291-EE6858E20CF0}">
      <dgm:prSet/>
      <dgm:spPr/>
      <dgm:t>
        <a:bodyPr/>
        <a:lstStyle/>
        <a:p>
          <a:endParaRPr lang="en-US"/>
        </a:p>
      </dgm:t>
    </dgm:pt>
    <dgm:pt modelId="{50511D79-EC25-4B89-8440-8C7AF98477E7}" type="sibTrans" cxnId="{CBFE228B-167C-4388-A291-EE6858E20CF0}">
      <dgm:prSet/>
      <dgm:spPr/>
      <dgm:t>
        <a:bodyPr/>
        <a:lstStyle/>
        <a:p>
          <a:endParaRPr lang="en-US"/>
        </a:p>
      </dgm:t>
    </dgm:pt>
    <dgm:pt modelId="{06CE7C23-BAD5-4F3F-9AE3-58C5FA248589}" type="pres">
      <dgm:prSet presAssocID="{4ACD9F0A-97E1-4851-B9F3-BA7B0D27E408}" presName="root" presStyleCnt="0">
        <dgm:presLayoutVars>
          <dgm:dir/>
          <dgm:resizeHandles val="exact"/>
        </dgm:presLayoutVars>
      </dgm:prSet>
      <dgm:spPr/>
    </dgm:pt>
    <dgm:pt modelId="{5CF18E03-90E9-475B-A5B5-24176C1C6905}" type="pres">
      <dgm:prSet presAssocID="{4ACD9F0A-97E1-4851-B9F3-BA7B0D27E408}" presName="container" presStyleCnt="0">
        <dgm:presLayoutVars>
          <dgm:dir/>
          <dgm:resizeHandles val="exact"/>
        </dgm:presLayoutVars>
      </dgm:prSet>
      <dgm:spPr/>
    </dgm:pt>
    <dgm:pt modelId="{2DEF2AFE-8FB5-4395-BE28-87EADF033E04}" type="pres">
      <dgm:prSet presAssocID="{731F351F-7F92-4612-B91A-6E74387D5094}" presName="compNode" presStyleCnt="0"/>
      <dgm:spPr/>
    </dgm:pt>
    <dgm:pt modelId="{BBDB2367-BA6C-4A79-AF12-EDF5B349AB96}" type="pres">
      <dgm:prSet presAssocID="{731F351F-7F92-4612-B91A-6E74387D5094}" presName="iconBgRect" presStyleLbl="bgShp" presStyleIdx="0" presStyleCnt="4"/>
      <dgm:spPr/>
    </dgm:pt>
    <dgm:pt modelId="{897A99C6-4145-4528-BAB9-1FA9F2F71900}" type="pres">
      <dgm:prSet presAssocID="{731F351F-7F92-4612-B91A-6E74387D509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46F58F32-BCCD-4153-B1D7-CE7E6F61AC2B}" type="pres">
      <dgm:prSet presAssocID="{731F351F-7F92-4612-B91A-6E74387D5094}" presName="spaceRect" presStyleCnt="0"/>
      <dgm:spPr/>
    </dgm:pt>
    <dgm:pt modelId="{2644A518-78BA-4368-B35B-F2833DB78B59}" type="pres">
      <dgm:prSet presAssocID="{731F351F-7F92-4612-B91A-6E74387D5094}" presName="textRect" presStyleLbl="revTx" presStyleIdx="0" presStyleCnt="4">
        <dgm:presLayoutVars>
          <dgm:chMax val="1"/>
          <dgm:chPref val="1"/>
        </dgm:presLayoutVars>
      </dgm:prSet>
      <dgm:spPr/>
    </dgm:pt>
    <dgm:pt modelId="{063BC58F-7F89-4DF5-A950-BF0BECF9403F}" type="pres">
      <dgm:prSet presAssocID="{C645FCB9-7731-43EF-AC3E-8AFAC1450E0C}" presName="sibTrans" presStyleLbl="sibTrans2D1" presStyleIdx="0" presStyleCnt="0"/>
      <dgm:spPr/>
    </dgm:pt>
    <dgm:pt modelId="{4F0031A8-3565-4CCF-9D8A-952C78D78D80}" type="pres">
      <dgm:prSet presAssocID="{C64FDDAF-51BF-4E0B-B01E-9418AF717CBD}" presName="compNode" presStyleCnt="0"/>
      <dgm:spPr/>
    </dgm:pt>
    <dgm:pt modelId="{A215536C-6DCC-41FF-989F-3F27FFB28212}" type="pres">
      <dgm:prSet presAssocID="{C64FDDAF-51BF-4E0B-B01E-9418AF717CBD}" presName="iconBgRect" presStyleLbl="bgShp" presStyleIdx="1" presStyleCnt="4"/>
      <dgm:spPr/>
    </dgm:pt>
    <dgm:pt modelId="{4BD5066C-F41A-4AF0-B1E0-D4FBAE865D0C}" type="pres">
      <dgm:prSet presAssocID="{C64FDDAF-51BF-4E0B-B01E-9418AF717CB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41863A0A-CF44-4C73-B637-0482EFC68C99}" type="pres">
      <dgm:prSet presAssocID="{C64FDDAF-51BF-4E0B-B01E-9418AF717CBD}" presName="spaceRect" presStyleCnt="0"/>
      <dgm:spPr/>
    </dgm:pt>
    <dgm:pt modelId="{186BB513-D7C1-4E4B-AF0B-493283836AAA}" type="pres">
      <dgm:prSet presAssocID="{C64FDDAF-51BF-4E0B-B01E-9418AF717CBD}" presName="textRect" presStyleLbl="revTx" presStyleIdx="1" presStyleCnt="4" custScaleX="111270">
        <dgm:presLayoutVars>
          <dgm:chMax val="1"/>
          <dgm:chPref val="1"/>
        </dgm:presLayoutVars>
      </dgm:prSet>
      <dgm:spPr/>
    </dgm:pt>
    <dgm:pt modelId="{36873FEB-FF7B-4025-B3D6-B185EEFFC80D}" type="pres">
      <dgm:prSet presAssocID="{82988368-FE3E-43D1-B0D3-0896E7E701FD}" presName="sibTrans" presStyleLbl="sibTrans2D1" presStyleIdx="0" presStyleCnt="0"/>
      <dgm:spPr/>
    </dgm:pt>
    <dgm:pt modelId="{D1F5CE9F-91CD-4314-A940-94BD0D809474}" type="pres">
      <dgm:prSet presAssocID="{808C6258-CC8A-4990-9642-DE0FA50FCF16}" presName="compNode" presStyleCnt="0"/>
      <dgm:spPr/>
    </dgm:pt>
    <dgm:pt modelId="{40BD5398-2149-4422-8EE5-AD697A597DE8}" type="pres">
      <dgm:prSet presAssocID="{808C6258-CC8A-4990-9642-DE0FA50FCF16}" presName="iconBgRect" presStyleLbl="bgShp" presStyleIdx="2" presStyleCnt="4"/>
      <dgm:spPr/>
    </dgm:pt>
    <dgm:pt modelId="{64DB5C7B-E459-4B68-B08B-48215E6312E9}" type="pres">
      <dgm:prSet presAssocID="{808C6258-CC8A-4990-9642-DE0FA50FCF1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ain in head"/>
        </a:ext>
      </dgm:extLst>
    </dgm:pt>
    <dgm:pt modelId="{509A9473-91A7-40D7-8D01-F04BEA9F6A40}" type="pres">
      <dgm:prSet presAssocID="{808C6258-CC8A-4990-9642-DE0FA50FCF16}" presName="spaceRect" presStyleCnt="0"/>
      <dgm:spPr/>
    </dgm:pt>
    <dgm:pt modelId="{A3F0EE32-DE38-452A-A355-9C059C541D47}" type="pres">
      <dgm:prSet presAssocID="{808C6258-CC8A-4990-9642-DE0FA50FCF16}" presName="textRect" presStyleLbl="revTx" presStyleIdx="2" presStyleCnt="4">
        <dgm:presLayoutVars>
          <dgm:chMax val="1"/>
          <dgm:chPref val="1"/>
        </dgm:presLayoutVars>
      </dgm:prSet>
      <dgm:spPr/>
    </dgm:pt>
    <dgm:pt modelId="{F43EC9C1-8C11-4785-A3F7-17EA3D15F44B}" type="pres">
      <dgm:prSet presAssocID="{F4D25154-F05F-4E62-BBE2-E92D4E36C644}" presName="sibTrans" presStyleLbl="sibTrans2D1" presStyleIdx="0" presStyleCnt="0"/>
      <dgm:spPr/>
    </dgm:pt>
    <dgm:pt modelId="{5233B75F-39F1-4F61-AB71-CE0A0F6CED52}" type="pres">
      <dgm:prSet presAssocID="{7914257D-D294-426D-ABC2-9584A5434ECF}" presName="compNode" presStyleCnt="0"/>
      <dgm:spPr/>
    </dgm:pt>
    <dgm:pt modelId="{E83520D6-9EBD-4C40-AF96-1973198738A2}" type="pres">
      <dgm:prSet presAssocID="{7914257D-D294-426D-ABC2-9584A5434ECF}" presName="iconBgRect" presStyleLbl="bgShp" presStyleIdx="3" presStyleCnt="4"/>
      <dgm:spPr/>
    </dgm:pt>
    <dgm:pt modelId="{E2D874BA-5353-47FE-9ED6-86FC6243D240}" type="pres">
      <dgm:prSet presAssocID="{7914257D-D294-426D-ABC2-9584A5434EC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oks"/>
        </a:ext>
      </dgm:extLst>
    </dgm:pt>
    <dgm:pt modelId="{43ECB384-F1A7-46FF-AD07-2B6284D08A56}" type="pres">
      <dgm:prSet presAssocID="{7914257D-D294-426D-ABC2-9584A5434ECF}" presName="spaceRect" presStyleCnt="0"/>
      <dgm:spPr/>
    </dgm:pt>
    <dgm:pt modelId="{03203FFD-2431-4DAD-9E0F-6A6E8055A2C5}" type="pres">
      <dgm:prSet presAssocID="{7914257D-D294-426D-ABC2-9584A5434ECF}" presName="textRect" presStyleLbl="revTx" presStyleIdx="3" presStyleCnt="4">
        <dgm:presLayoutVars>
          <dgm:chMax val="1"/>
          <dgm:chPref val="1"/>
        </dgm:presLayoutVars>
      </dgm:prSet>
      <dgm:spPr/>
    </dgm:pt>
  </dgm:ptLst>
  <dgm:cxnLst>
    <dgm:cxn modelId="{3EF7E711-C5F7-4CEA-BD83-97E9C6493F10}" srcId="{4ACD9F0A-97E1-4851-B9F3-BA7B0D27E408}" destId="{731F351F-7F92-4612-B91A-6E74387D5094}" srcOrd="0" destOrd="0" parTransId="{C846DB7D-8465-4D6D-821B-EA609EA23905}" sibTransId="{C645FCB9-7731-43EF-AC3E-8AFAC1450E0C}"/>
    <dgm:cxn modelId="{A4586428-F085-4A40-A3A2-6644A36427EF}" type="presOf" srcId="{4ACD9F0A-97E1-4851-B9F3-BA7B0D27E408}" destId="{06CE7C23-BAD5-4F3F-9AE3-58C5FA248589}" srcOrd="0" destOrd="0" presId="urn:microsoft.com/office/officeart/2018/2/layout/IconCircleList"/>
    <dgm:cxn modelId="{DC7ADC47-67CC-4E3E-AA3E-F0D6DDA8C07C}" type="presOf" srcId="{82988368-FE3E-43D1-B0D3-0896E7E701FD}" destId="{36873FEB-FF7B-4025-B3D6-B185EEFFC80D}" srcOrd="0" destOrd="0" presId="urn:microsoft.com/office/officeart/2018/2/layout/IconCircleList"/>
    <dgm:cxn modelId="{3292564D-6E30-42A9-AD27-7AB0815B31EF}" type="presOf" srcId="{7914257D-D294-426D-ABC2-9584A5434ECF}" destId="{03203FFD-2431-4DAD-9E0F-6A6E8055A2C5}" srcOrd="0" destOrd="0" presId="urn:microsoft.com/office/officeart/2018/2/layout/IconCircleList"/>
    <dgm:cxn modelId="{54802977-EDFA-40AE-8375-1CEBDAD57AF7}" type="presOf" srcId="{C64FDDAF-51BF-4E0B-B01E-9418AF717CBD}" destId="{186BB513-D7C1-4E4B-AF0B-493283836AAA}" srcOrd="0" destOrd="0" presId="urn:microsoft.com/office/officeart/2018/2/layout/IconCircleList"/>
    <dgm:cxn modelId="{CBFE228B-167C-4388-A291-EE6858E20CF0}" srcId="{4ACD9F0A-97E1-4851-B9F3-BA7B0D27E408}" destId="{7914257D-D294-426D-ABC2-9584A5434ECF}" srcOrd="3" destOrd="0" parTransId="{379D73B6-73E5-431B-B379-3D81BDD7D0D9}" sibTransId="{50511D79-EC25-4B89-8440-8C7AF98477E7}"/>
    <dgm:cxn modelId="{A9951FBB-4AAE-4749-9A8E-A822F8A31CFD}" type="presOf" srcId="{808C6258-CC8A-4990-9642-DE0FA50FCF16}" destId="{A3F0EE32-DE38-452A-A355-9C059C541D47}" srcOrd="0" destOrd="0" presId="urn:microsoft.com/office/officeart/2018/2/layout/IconCircleList"/>
    <dgm:cxn modelId="{179390BF-14A0-4E9F-8C74-2FDFE61659FC}" type="presOf" srcId="{F4D25154-F05F-4E62-BBE2-E92D4E36C644}" destId="{F43EC9C1-8C11-4785-A3F7-17EA3D15F44B}" srcOrd="0" destOrd="0" presId="urn:microsoft.com/office/officeart/2018/2/layout/IconCircleList"/>
    <dgm:cxn modelId="{D30188C8-6A00-485E-8ABB-3E3E4965C6A6}" type="presOf" srcId="{C645FCB9-7731-43EF-AC3E-8AFAC1450E0C}" destId="{063BC58F-7F89-4DF5-A950-BF0BECF9403F}" srcOrd="0" destOrd="0" presId="urn:microsoft.com/office/officeart/2018/2/layout/IconCircleList"/>
    <dgm:cxn modelId="{5F6988E6-9781-4463-8738-F5CF802B8C04}" type="presOf" srcId="{731F351F-7F92-4612-B91A-6E74387D5094}" destId="{2644A518-78BA-4368-B35B-F2833DB78B59}" srcOrd="0" destOrd="0" presId="urn:microsoft.com/office/officeart/2018/2/layout/IconCircleList"/>
    <dgm:cxn modelId="{0F38E7E9-1120-4513-A46F-B709E15CEF49}" srcId="{4ACD9F0A-97E1-4851-B9F3-BA7B0D27E408}" destId="{808C6258-CC8A-4990-9642-DE0FA50FCF16}" srcOrd="2" destOrd="0" parTransId="{6CD23973-BEE2-4E73-B8DC-42802B99AEA3}" sibTransId="{F4D25154-F05F-4E62-BBE2-E92D4E36C644}"/>
    <dgm:cxn modelId="{A1DFEAEE-B233-4F89-8F87-C3D37D416243}" srcId="{4ACD9F0A-97E1-4851-B9F3-BA7B0D27E408}" destId="{C64FDDAF-51BF-4E0B-B01E-9418AF717CBD}" srcOrd="1" destOrd="0" parTransId="{FE21139B-559B-4672-9193-ACF312B750B4}" sibTransId="{82988368-FE3E-43D1-B0D3-0896E7E701FD}"/>
    <dgm:cxn modelId="{E96757FD-BA73-49C3-B01A-206440881437}" type="presParOf" srcId="{06CE7C23-BAD5-4F3F-9AE3-58C5FA248589}" destId="{5CF18E03-90E9-475B-A5B5-24176C1C6905}" srcOrd="0" destOrd="0" presId="urn:microsoft.com/office/officeart/2018/2/layout/IconCircleList"/>
    <dgm:cxn modelId="{E193759A-11EE-4AB6-9884-54DCDE1E3F66}" type="presParOf" srcId="{5CF18E03-90E9-475B-A5B5-24176C1C6905}" destId="{2DEF2AFE-8FB5-4395-BE28-87EADF033E04}" srcOrd="0" destOrd="0" presId="urn:microsoft.com/office/officeart/2018/2/layout/IconCircleList"/>
    <dgm:cxn modelId="{F479A1A5-E10F-43B2-BCFF-4DCDED3CF86F}" type="presParOf" srcId="{2DEF2AFE-8FB5-4395-BE28-87EADF033E04}" destId="{BBDB2367-BA6C-4A79-AF12-EDF5B349AB96}" srcOrd="0" destOrd="0" presId="urn:microsoft.com/office/officeart/2018/2/layout/IconCircleList"/>
    <dgm:cxn modelId="{8CE79316-7789-401B-A098-934CF5C40979}" type="presParOf" srcId="{2DEF2AFE-8FB5-4395-BE28-87EADF033E04}" destId="{897A99C6-4145-4528-BAB9-1FA9F2F71900}" srcOrd="1" destOrd="0" presId="urn:microsoft.com/office/officeart/2018/2/layout/IconCircleList"/>
    <dgm:cxn modelId="{FA413F41-530A-42FE-BED0-641598BCA119}" type="presParOf" srcId="{2DEF2AFE-8FB5-4395-BE28-87EADF033E04}" destId="{46F58F32-BCCD-4153-B1D7-CE7E6F61AC2B}" srcOrd="2" destOrd="0" presId="urn:microsoft.com/office/officeart/2018/2/layout/IconCircleList"/>
    <dgm:cxn modelId="{4EC731F4-161D-4550-8A5F-69E280BB30BD}" type="presParOf" srcId="{2DEF2AFE-8FB5-4395-BE28-87EADF033E04}" destId="{2644A518-78BA-4368-B35B-F2833DB78B59}" srcOrd="3" destOrd="0" presId="urn:microsoft.com/office/officeart/2018/2/layout/IconCircleList"/>
    <dgm:cxn modelId="{4D8A650F-91D0-4886-A332-60A84CB289AF}" type="presParOf" srcId="{5CF18E03-90E9-475B-A5B5-24176C1C6905}" destId="{063BC58F-7F89-4DF5-A950-BF0BECF9403F}" srcOrd="1" destOrd="0" presId="urn:microsoft.com/office/officeart/2018/2/layout/IconCircleList"/>
    <dgm:cxn modelId="{B48791A1-DB00-4909-98C7-2D3155BBA552}" type="presParOf" srcId="{5CF18E03-90E9-475B-A5B5-24176C1C6905}" destId="{4F0031A8-3565-4CCF-9D8A-952C78D78D80}" srcOrd="2" destOrd="0" presId="urn:microsoft.com/office/officeart/2018/2/layout/IconCircleList"/>
    <dgm:cxn modelId="{A6266FEE-05B6-4DB9-B816-C2F4B052B897}" type="presParOf" srcId="{4F0031A8-3565-4CCF-9D8A-952C78D78D80}" destId="{A215536C-6DCC-41FF-989F-3F27FFB28212}" srcOrd="0" destOrd="0" presId="urn:microsoft.com/office/officeart/2018/2/layout/IconCircleList"/>
    <dgm:cxn modelId="{B2A08842-B9D9-429C-AF6C-914177439960}" type="presParOf" srcId="{4F0031A8-3565-4CCF-9D8A-952C78D78D80}" destId="{4BD5066C-F41A-4AF0-B1E0-D4FBAE865D0C}" srcOrd="1" destOrd="0" presId="urn:microsoft.com/office/officeart/2018/2/layout/IconCircleList"/>
    <dgm:cxn modelId="{256613F8-7DDF-4C4D-927F-426ABC584B1C}" type="presParOf" srcId="{4F0031A8-3565-4CCF-9D8A-952C78D78D80}" destId="{41863A0A-CF44-4C73-B637-0482EFC68C99}" srcOrd="2" destOrd="0" presId="urn:microsoft.com/office/officeart/2018/2/layout/IconCircleList"/>
    <dgm:cxn modelId="{7C3E52DF-E88E-4048-997A-B7C2B15503B9}" type="presParOf" srcId="{4F0031A8-3565-4CCF-9D8A-952C78D78D80}" destId="{186BB513-D7C1-4E4B-AF0B-493283836AAA}" srcOrd="3" destOrd="0" presId="urn:microsoft.com/office/officeart/2018/2/layout/IconCircleList"/>
    <dgm:cxn modelId="{89D8C4DF-C374-4196-BCA5-615D08C95AD9}" type="presParOf" srcId="{5CF18E03-90E9-475B-A5B5-24176C1C6905}" destId="{36873FEB-FF7B-4025-B3D6-B185EEFFC80D}" srcOrd="3" destOrd="0" presId="urn:microsoft.com/office/officeart/2018/2/layout/IconCircleList"/>
    <dgm:cxn modelId="{967A84EF-7CEF-40EE-AF5C-A7A0AED8B5E5}" type="presParOf" srcId="{5CF18E03-90E9-475B-A5B5-24176C1C6905}" destId="{D1F5CE9F-91CD-4314-A940-94BD0D809474}" srcOrd="4" destOrd="0" presId="urn:microsoft.com/office/officeart/2018/2/layout/IconCircleList"/>
    <dgm:cxn modelId="{A5D0A074-A1E1-46E9-93B6-B6FEC7DDD81A}" type="presParOf" srcId="{D1F5CE9F-91CD-4314-A940-94BD0D809474}" destId="{40BD5398-2149-4422-8EE5-AD697A597DE8}" srcOrd="0" destOrd="0" presId="urn:microsoft.com/office/officeart/2018/2/layout/IconCircleList"/>
    <dgm:cxn modelId="{DAD8C3ED-2876-45A6-82EA-E70916D3CB7A}" type="presParOf" srcId="{D1F5CE9F-91CD-4314-A940-94BD0D809474}" destId="{64DB5C7B-E459-4B68-B08B-48215E6312E9}" srcOrd="1" destOrd="0" presId="urn:microsoft.com/office/officeart/2018/2/layout/IconCircleList"/>
    <dgm:cxn modelId="{1ED602A8-F1D6-4E7F-822D-F666152FF886}" type="presParOf" srcId="{D1F5CE9F-91CD-4314-A940-94BD0D809474}" destId="{509A9473-91A7-40D7-8D01-F04BEA9F6A40}" srcOrd="2" destOrd="0" presId="urn:microsoft.com/office/officeart/2018/2/layout/IconCircleList"/>
    <dgm:cxn modelId="{86D10D1A-A753-4310-B30A-EAE854AE6C6D}" type="presParOf" srcId="{D1F5CE9F-91CD-4314-A940-94BD0D809474}" destId="{A3F0EE32-DE38-452A-A355-9C059C541D47}" srcOrd="3" destOrd="0" presId="urn:microsoft.com/office/officeart/2018/2/layout/IconCircleList"/>
    <dgm:cxn modelId="{F48588E0-E910-4DE4-8389-2FE0A390B00B}" type="presParOf" srcId="{5CF18E03-90E9-475B-A5B5-24176C1C6905}" destId="{F43EC9C1-8C11-4785-A3F7-17EA3D15F44B}" srcOrd="5" destOrd="0" presId="urn:microsoft.com/office/officeart/2018/2/layout/IconCircleList"/>
    <dgm:cxn modelId="{7AA86E51-43B6-4456-87B3-6426C077ED5F}" type="presParOf" srcId="{5CF18E03-90E9-475B-A5B5-24176C1C6905}" destId="{5233B75F-39F1-4F61-AB71-CE0A0F6CED52}" srcOrd="6" destOrd="0" presId="urn:microsoft.com/office/officeart/2018/2/layout/IconCircleList"/>
    <dgm:cxn modelId="{937CE7C2-3CB4-4AA7-87E2-DCF790294C86}" type="presParOf" srcId="{5233B75F-39F1-4F61-AB71-CE0A0F6CED52}" destId="{E83520D6-9EBD-4C40-AF96-1973198738A2}" srcOrd="0" destOrd="0" presId="urn:microsoft.com/office/officeart/2018/2/layout/IconCircleList"/>
    <dgm:cxn modelId="{1B11C9E7-457E-495F-AF4F-036F0ABE65CB}" type="presParOf" srcId="{5233B75F-39F1-4F61-AB71-CE0A0F6CED52}" destId="{E2D874BA-5353-47FE-9ED6-86FC6243D240}" srcOrd="1" destOrd="0" presId="urn:microsoft.com/office/officeart/2018/2/layout/IconCircleList"/>
    <dgm:cxn modelId="{A7408972-8558-493F-B273-276F63F78B71}" type="presParOf" srcId="{5233B75F-39F1-4F61-AB71-CE0A0F6CED52}" destId="{43ECB384-F1A7-46FF-AD07-2B6284D08A56}" srcOrd="2" destOrd="0" presId="urn:microsoft.com/office/officeart/2018/2/layout/IconCircleList"/>
    <dgm:cxn modelId="{683322F1-3FC8-4EE6-BC54-C89113E13EC9}" type="presParOf" srcId="{5233B75F-39F1-4F61-AB71-CE0A0F6CED52}" destId="{03203FFD-2431-4DAD-9E0F-6A6E8055A2C5}"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DB2367-BA6C-4A79-AF12-EDF5B349AB96}">
      <dsp:nvSpPr>
        <dsp:cNvPr id="0" name=""/>
        <dsp:cNvSpPr/>
      </dsp:nvSpPr>
      <dsp:spPr>
        <a:xfrm>
          <a:off x="74104" y="367224"/>
          <a:ext cx="1309455" cy="130945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7A99C6-4145-4528-BAB9-1FA9F2F71900}">
      <dsp:nvSpPr>
        <dsp:cNvPr id="0" name=""/>
        <dsp:cNvSpPr/>
      </dsp:nvSpPr>
      <dsp:spPr>
        <a:xfrm>
          <a:off x="349090" y="642209"/>
          <a:ext cx="759483" cy="7594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644A518-78BA-4368-B35B-F2833DB78B59}">
      <dsp:nvSpPr>
        <dsp:cNvPr id="0" name=""/>
        <dsp:cNvSpPr/>
      </dsp:nvSpPr>
      <dsp:spPr>
        <a:xfrm>
          <a:off x="1664157" y="367224"/>
          <a:ext cx="3086572" cy="1309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US" sz="1600" kern="1200"/>
            <a:t>Collaboration and Consultation</a:t>
          </a:r>
        </a:p>
      </dsp:txBody>
      <dsp:txXfrm>
        <a:off x="1664157" y="367224"/>
        <a:ext cx="3086572" cy="1309455"/>
      </dsp:txXfrm>
    </dsp:sp>
    <dsp:sp modelId="{A215536C-6DCC-41FF-989F-3F27FFB28212}">
      <dsp:nvSpPr>
        <dsp:cNvPr id="0" name=""/>
        <dsp:cNvSpPr/>
      </dsp:nvSpPr>
      <dsp:spPr>
        <a:xfrm>
          <a:off x="5288541" y="367224"/>
          <a:ext cx="1309455" cy="130945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D5066C-F41A-4AF0-B1E0-D4FBAE865D0C}">
      <dsp:nvSpPr>
        <dsp:cNvPr id="0" name=""/>
        <dsp:cNvSpPr/>
      </dsp:nvSpPr>
      <dsp:spPr>
        <a:xfrm>
          <a:off x="5563527" y="642209"/>
          <a:ext cx="759483" cy="7594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86BB513-D7C1-4E4B-AF0B-493283836AAA}">
      <dsp:nvSpPr>
        <dsp:cNvPr id="0" name=""/>
        <dsp:cNvSpPr/>
      </dsp:nvSpPr>
      <dsp:spPr>
        <a:xfrm>
          <a:off x="6704665" y="367224"/>
          <a:ext cx="3434429" cy="1309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US" sz="1600" kern="1200" dirty="0"/>
            <a:t>Working with all faculty to strategize ways we can best assist the students so that they're successful in and out of the classroom.</a:t>
          </a:r>
        </a:p>
      </dsp:txBody>
      <dsp:txXfrm>
        <a:off x="6704665" y="367224"/>
        <a:ext cx="3434429" cy="1309455"/>
      </dsp:txXfrm>
    </dsp:sp>
    <dsp:sp modelId="{40BD5398-2149-4422-8EE5-AD697A597DE8}">
      <dsp:nvSpPr>
        <dsp:cNvPr id="0" name=""/>
        <dsp:cNvSpPr/>
      </dsp:nvSpPr>
      <dsp:spPr>
        <a:xfrm>
          <a:off x="74104" y="2363511"/>
          <a:ext cx="1309455" cy="130945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DB5C7B-E459-4B68-B08B-48215E6312E9}">
      <dsp:nvSpPr>
        <dsp:cNvPr id="0" name=""/>
        <dsp:cNvSpPr/>
      </dsp:nvSpPr>
      <dsp:spPr>
        <a:xfrm>
          <a:off x="349090" y="2638497"/>
          <a:ext cx="759483" cy="75948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3F0EE32-DE38-452A-A355-9C059C541D47}">
      <dsp:nvSpPr>
        <dsp:cNvPr id="0" name=""/>
        <dsp:cNvSpPr/>
      </dsp:nvSpPr>
      <dsp:spPr>
        <a:xfrm>
          <a:off x="1664157" y="2363511"/>
          <a:ext cx="3086572" cy="1309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US" sz="1600" kern="1200"/>
            <a:t>Counseling Prevention and Intervention</a:t>
          </a:r>
        </a:p>
      </dsp:txBody>
      <dsp:txXfrm>
        <a:off x="1664157" y="2363511"/>
        <a:ext cx="3086572" cy="1309455"/>
      </dsp:txXfrm>
    </dsp:sp>
    <dsp:sp modelId="{E83520D6-9EBD-4C40-AF96-1973198738A2}">
      <dsp:nvSpPr>
        <dsp:cNvPr id="0" name=""/>
        <dsp:cNvSpPr/>
      </dsp:nvSpPr>
      <dsp:spPr>
        <a:xfrm>
          <a:off x="5288541" y="2363511"/>
          <a:ext cx="1309455" cy="130945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D874BA-5353-47FE-9ED6-86FC6243D240}">
      <dsp:nvSpPr>
        <dsp:cNvPr id="0" name=""/>
        <dsp:cNvSpPr/>
      </dsp:nvSpPr>
      <dsp:spPr>
        <a:xfrm>
          <a:off x="5563527" y="2638497"/>
          <a:ext cx="759483" cy="75948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3203FFD-2431-4DAD-9E0F-6A6E8055A2C5}">
      <dsp:nvSpPr>
        <dsp:cNvPr id="0" name=""/>
        <dsp:cNvSpPr/>
      </dsp:nvSpPr>
      <dsp:spPr>
        <a:xfrm>
          <a:off x="6878594" y="2363511"/>
          <a:ext cx="3086572" cy="1309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US" sz="1600" kern="1200" dirty="0"/>
            <a:t>We are providing students with a small group atmosphere that will be used to promote positive academic success and ways to cope with stress and anxiety.</a:t>
          </a:r>
        </a:p>
      </dsp:txBody>
      <dsp:txXfrm>
        <a:off x="6878594" y="2363511"/>
        <a:ext cx="3086572" cy="130945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C63451-F71A-45EA-8B10-04A09C28CC19}" type="datetimeFigureOut">
              <a:rPr lang="en-US" smtClean="0"/>
              <a:t>4/17/2024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8B270D-091D-4ED2-8C85-0898DD7D9F21}" type="slidenum">
              <a:rPr lang="en-US" smtClean="0"/>
              <a:t>‹#›</a:t>
            </a:fld>
            <a:endParaRPr lang="en-US" dirty="0"/>
          </a:p>
        </p:txBody>
      </p:sp>
    </p:spTree>
    <p:extLst>
      <p:ext uri="{BB962C8B-B14F-4D97-AF65-F5344CB8AC3E}">
        <p14:creationId xmlns:p14="http://schemas.microsoft.com/office/powerpoint/2010/main" val="2253118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12FDEA-03A1-4F6D-A72C-F016AC56B49F}" type="slidenum">
              <a:rPr lang="en-US" smtClean="0"/>
              <a:t>9</a:t>
            </a:fld>
            <a:endParaRPr lang="en-US" dirty="0"/>
          </a:p>
        </p:txBody>
      </p:sp>
    </p:spTree>
    <p:extLst>
      <p:ext uri="{BB962C8B-B14F-4D97-AF65-F5344CB8AC3E}">
        <p14:creationId xmlns:p14="http://schemas.microsoft.com/office/powerpoint/2010/main" val="1632927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984522" y="874663"/>
            <a:ext cx="4650901" cy="2334637"/>
          </a:xfrm>
        </p:spPr>
        <p:txBody>
          <a:bodyPr>
            <a:normAutofit/>
          </a:bodyPr>
          <a:lstStyle>
            <a:lvl1pPr algn="ctr">
              <a:defRPr sz="4800"/>
            </a:lvl1pPr>
          </a:lstStyle>
          <a:p>
            <a:r>
              <a:rPr lang="en-US"/>
              <a:t>Click to edit Master title style</a:t>
            </a:r>
            <a:endParaRPr lang="en-US" dirty="0"/>
          </a:p>
        </p:txBody>
      </p:sp>
      <p:grpSp>
        <p:nvGrpSpPr>
          <p:cNvPr id="6" name="Group 5">
            <a:extLst>
              <a:ext uri="{FF2B5EF4-FFF2-40B4-BE49-F238E27FC236}">
                <a16:creationId xmlns:a16="http://schemas.microsoft.com/office/drawing/2014/main" id="{F44A4473-D4D4-4E24-B542-C5D63C28DA75}"/>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6153976" y="457964"/>
            <a:ext cx="6009066" cy="5914582"/>
            <a:chOff x="6153976" y="457964"/>
            <a:chExt cx="6009066" cy="5914582"/>
          </a:xfrm>
        </p:grpSpPr>
        <p:grpSp>
          <p:nvGrpSpPr>
            <p:cNvPr id="7" name="Group 6">
              <a:extLst>
                <a:ext uri="{FF2B5EF4-FFF2-40B4-BE49-F238E27FC236}">
                  <a16:creationId xmlns:a16="http://schemas.microsoft.com/office/drawing/2014/main" id="{14CA4A32-A016-460F-8B99-22A5D265B4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012621" y="2980002"/>
              <a:ext cx="317159" cy="932400"/>
              <a:chOff x="6376988" y="280988"/>
              <a:chExt cx="633413" cy="1862138"/>
            </a:xfrm>
          </p:grpSpPr>
          <p:sp>
            <p:nvSpPr>
              <p:cNvPr id="86" name="Freeform 68">
                <a:extLst>
                  <a:ext uri="{FF2B5EF4-FFF2-40B4-BE49-F238E27FC236}">
                    <a16:creationId xmlns:a16="http://schemas.microsoft.com/office/drawing/2014/main" id="{84DB1BC2-B158-4DA5-9164-843E6B566C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87" name="Freeform 69">
                <a:extLst>
                  <a:ext uri="{FF2B5EF4-FFF2-40B4-BE49-F238E27FC236}">
                    <a16:creationId xmlns:a16="http://schemas.microsoft.com/office/drawing/2014/main" id="{751FDE2E-D749-401E-B3BA-66B2F5231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88" name="Line 70">
                <a:extLst>
                  <a:ext uri="{FF2B5EF4-FFF2-40B4-BE49-F238E27FC236}">
                    <a16:creationId xmlns:a16="http://schemas.microsoft.com/office/drawing/2014/main" id="{49546377-E2EE-4854-AA84-5575789BAF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8" name="Group 7">
              <a:extLst>
                <a:ext uri="{FF2B5EF4-FFF2-40B4-BE49-F238E27FC236}">
                  <a16:creationId xmlns:a16="http://schemas.microsoft.com/office/drawing/2014/main" id="{04FCC465-42B8-456F-951F-8C51A42F97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24466" y="457964"/>
              <a:ext cx="3838576" cy="5838297"/>
              <a:chOff x="8324466" y="457964"/>
              <a:chExt cx="3838576" cy="5838297"/>
            </a:xfrm>
          </p:grpSpPr>
          <p:sp>
            <p:nvSpPr>
              <p:cNvPr id="48" name="Oval 47">
                <a:extLst>
                  <a:ext uri="{FF2B5EF4-FFF2-40B4-BE49-F238E27FC236}">
                    <a16:creationId xmlns:a16="http://schemas.microsoft.com/office/drawing/2014/main" id="{3D7F8A9A-8A53-4FD3-855C-C49B035CE8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49" name="Group 48">
                <a:extLst>
                  <a:ext uri="{FF2B5EF4-FFF2-40B4-BE49-F238E27FC236}">
                    <a16:creationId xmlns:a16="http://schemas.microsoft.com/office/drawing/2014/main" id="{AC347F99-AC7C-4DB2-8AAF-9E2A7AE629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64" name="Freeform 64">
                  <a:extLst>
                    <a:ext uri="{FF2B5EF4-FFF2-40B4-BE49-F238E27FC236}">
                      <a16:creationId xmlns:a16="http://schemas.microsoft.com/office/drawing/2014/main" id="{89B06C37-E219-479D-B324-0DC7D0565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65" name="Freeform 81">
                  <a:extLst>
                    <a:ext uri="{FF2B5EF4-FFF2-40B4-BE49-F238E27FC236}">
                      <a16:creationId xmlns:a16="http://schemas.microsoft.com/office/drawing/2014/main" id="{29A1D878-CEA2-41DC-8638-A85231672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66" name="Freeform 61">
                  <a:extLst>
                    <a:ext uri="{FF2B5EF4-FFF2-40B4-BE49-F238E27FC236}">
                      <a16:creationId xmlns:a16="http://schemas.microsoft.com/office/drawing/2014/main" id="{99394209-57ED-4126-A8DC-0862D1FA1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67" name="Freeform 78">
                  <a:extLst>
                    <a:ext uri="{FF2B5EF4-FFF2-40B4-BE49-F238E27FC236}">
                      <a16:creationId xmlns:a16="http://schemas.microsoft.com/office/drawing/2014/main" id="{A48B0004-4618-4D71-88D1-A2FEE4F0A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68" name="Freeform 84">
                  <a:extLst>
                    <a:ext uri="{FF2B5EF4-FFF2-40B4-BE49-F238E27FC236}">
                      <a16:creationId xmlns:a16="http://schemas.microsoft.com/office/drawing/2014/main" id="{4D1C172B-2446-428A-A518-FE1B5FCE0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69" name="Freeform 87">
                  <a:extLst>
                    <a:ext uri="{FF2B5EF4-FFF2-40B4-BE49-F238E27FC236}">
                      <a16:creationId xmlns:a16="http://schemas.microsoft.com/office/drawing/2014/main" id="{E359C795-FCC1-401F-B0B6-F722AE632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0" name="Freeform 60">
                  <a:extLst>
                    <a:ext uri="{FF2B5EF4-FFF2-40B4-BE49-F238E27FC236}">
                      <a16:creationId xmlns:a16="http://schemas.microsoft.com/office/drawing/2014/main" id="{8260D102-71BB-497E-A5CF-743FB5987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1" name="Freeform 59">
                  <a:extLst>
                    <a:ext uri="{FF2B5EF4-FFF2-40B4-BE49-F238E27FC236}">
                      <a16:creationId xmlns:a16="http://schemas.microsoft.com/office/drawing/2014/main" id="{811E3D98-A5FB-4BDE-A07D-A03EB898C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2" name="Freeform 62">
                  <a:extLst>
                    <a:ext uri="{FF2B5EF4-FFF2-40B4-BE49-F238E27FC236}">
                      <a16:creationId xmlns:a16="http://schemas.microsoft.com/office/drawing/2014/main" id="{9E48CE7F-B4EF-4629-8706-6838C171EF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3" name="Freeform 65">
                  <a:extLst>
                    <a:ext uri="{FF2B5EF4-FFF2-40B4-BE49-F238E27FC236}">
                      <a16:creationId xmlns:a16="http://schemas.microsoft.com/office/drawing/2014/main" id="{C8EBC77A-0887-4128-A73B-2C0165C6F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4" name="Freeform 79">
                  <a:extLst>
                    <a:ext uri="{FF2B5EF4-FFF2-40B4-BE49-F238E27FC236}">
                      <a16:creationId xmlns:a16="http://schemas.microsoft.com/office/drawing/2014/main" id="{7AF3D400-AAAA-47BD-922E-AA3A2AFA3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5" name="Freeform 82">
                  <a:extLst>
                    <a:ext uri="{FF2B5EF4-FFF2-40B4-BE49-F238E27FC236}">
                      <a16:creationId xmlns:a16="http://schemas.microsoft.com/office/drawing/2014/main" id="{B0A3E6A0-609D-427D-9D34-E7CF184B45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6" name="Freeform 85">
                  <a:extLst>
                    <a:ext uri="{FF2B5EF4-FFF2-40B4-BE49-F238E27FC236}">
                      <a16:creationId xmlns:a16="http://schemas.microsoft.com/office/drawing/2014/main" id="{DDE08965-A3F4-426A-924B-102A6F6FE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7" name="Freeform 88">
                  <a:extLst>
                    <a:ext uri="{FF2B5EF4-FFF2-40B4-BE49-F238E27FC236}">
                      <a16:creationId xmlns:a16="http://schemas.microsoft.com/office/drawing/2014/main" id="{13FA8E6E-7F53-47E9-9BF8-1CD3130F4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78" name="Group 77">
                  <a:extLst>
                    <a:ext uri="{FF2B5EF4-FFF2-40B4-BE49-F238E27FC236}">
                      <a16:creationId xmlns:a16="http://schemas.microsoft.com/office/drawing/2014/main" id="{7A8A9991-EF8F-4128-9DB7-A2FA8CF2F68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79" name="Line 63">
                    <a:extLst>
                      <a:ext uri="{FF2B5EF4-FFF2-40B4-BE49-F238E27FC236}">
                        <a16:creationId xmlns:a16="http://schemas.microsoft.com/office/drawing/2014/main" id="{41E966B6-186E-4D17-B570-969B6951A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0" name="Line 66">
                    <a:extLst>
                      <a:ext uri="{FF2B5EF4-FFF2-40B4-BE49-F238E27FC236}">
                        <a16:creationId xmlns:a16="http://schemas.microsoft.com/office/drawing/2014/main" id="{918B08AD-5F3C-4FC5-8998-8524763C75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1" name="Line 67">
                    <a:extLst>
                      <a:ext uri="{FF2B5EF4-FFF2-40B4-BE49-F238E27FC236}">
                        <a16:creationId xmlns:a16="http://schemas.microsoft.com/office/drawing/2014/main" id="{EDF72260-B0A1-47A1-9459-FDF4600AC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2" name="Line 80">
                    <a:extLst>
                      <a:ext uri="{FF2B5EF4-FFF2-40B4-BE49-F238E27FC236}">
                        <a16:creationId xmlns:a16="http://schemas.microsoft.com/office/drawing/2014/main" id="{C6A7FA58-53F7-4C2F-96D5-E97BB3CC6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3" name="Line 83">
                    <a:extLst>
                      <a:ext uri="{FF2B5EF4-FFF2-40B4-BE49-F238E27FC236}">
                        <a16:creationId xmlns:a16="http://schemas.microsoft.com/office/drawing/2014/main" id="{1B986617-481E-450F-8FAD-CA3086A3E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4" name="Line 86">
                    <a:extLst>
                      <a:ext uri="{FF2B5EF4-FFF2-40B4-BE49-F238E27FC236}">
                        <a16:creationId xmlns:a16="http://schemas.microsoft.com/office/drawing/2014/main" id="{4D24CAEB-B2FE-4796-8E6E-DB5148C38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5" name="Line 89">
                    <a:extLst>
                      <a:ext uri="{FF2B5EF4-FFF2-40B4-BE49-F238E27FC236}">
                        <a16:creationId xmlns:a16="http://schemas.microsoft.com/office/drawing/2014/main" id="{3D577B03-E6D9-4FFA-A799-E504CBF8D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50" name="Group 49">
                <a:extLst>
                  <a:ext uri="{FF2B5EF4-FFF2-40B4-BE49-F238E27FC236}">
                    <a16:creationId xmlns:a16="http://schemas.microsoft.com/office/drawing/2014/main" id="{43509C13-FDEE-45B0-B954-D80D6F38F00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56" name="Group 55">
                  <a:extLst>
                    <a:ext uri="{FF2B5EF4-FFF2-40B4-BE49-F238E27FC236}">
                      <a16:creationId xmlns:a16="http://schemas.microsoft.com/office/drawing/2014/main" id="{21FF647D-8D8A-43E8-A2E2-46D1117839F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60" name="Straight Connector 59">
                    <a:extLst>
                      <a:ext uri="{FF2B5EF4-FFF2-40B4-BE49-F238E27FC236}">
                        <a16:creationId xmlns:a16="http://schemas.microsoft.com/office/drawing/2014/main" id="{87B8728B-0A45-4551-99F0-CF33B850DA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CFAA15D-9EFC-4A70-AC98-CB3EF00C3A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62" name="Rectangle 30">
                    <a:extLst>
                      <a:ext uri="{FF2B5EF4-FFF2-40B4-BE49-F238E27FC236}">
                        <a16:creationId xmlns:a16="http://schemas.microsoft.com/office/drawing/2014/main" id="{AD80CCBD-3F02-48A0-A24E-5971D22951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30">
                    <a:extLst>
                      <a:ext uri="{FF2B5EF4-FFF2-40B4-BE49-F238E27FC236}">
                        <a16:creationId xmlns:a16="http://schemas.microsoft.com/office/drawing/2014/main" id="{AB5B7D34-5A4E-48DE-8893-0F022E4CC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7" name="Group 56">
                  <a:extLst>
                    <a:ext uri="{FF2B5EF4-FFF2-40B4-BE49-F238E27FC236}">
                      <a16:creationId xmlns:a16="http://schemas.microsoft.com/office/drawing/2014/main" id="{2341ADC6-0CC2-46C0-BA6F-9D99136698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58" name="Freeform: Shape 57">
                    <a:extLst>
                      <a:ext uri="{FF2B5EF4-FFF2-40B4-BE49-F238E27FC236}">
                        <a16:creationId xmlns:a16="http://schemas.microsoft.com/office/drawing/2014/main" id="{A93316DB-546B-41BA-AD1B-94D5C46702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59" name="Freeform: Shape 58">
                    <a:extLst>
                      <a:ext uri="{FF2B5EF4-FFF2-40B4-BE49-F238E27FC236}">
                        <a16:creationId xmlns:a16="http://schemas.microsoft.com/office/drawing/2014/main" id="{35105C82-44C4-41C2-96AE-ADE6DD1D7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grpSp>
          <p:grpSp>
            <p:nvGrpSpPr>
              <p:cNvPr id="51" name="Group 50">
                <a:extLst>
                  <a:ext uri="{FF2B5EF4-FFF2-40B4-BE49-F238E27FC236}">
                    <a16:creationId xmlns:a16="http://schemas.microsoft.com/office/drawing/2014/main" id="{A7A634F2-054C-4614-9ECB-96BE809893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52" name="Group 51">
                  <a:extLst>
                    <a:ext uri="{FF2B5EF4-FFF2-40B4-BE49-F238E27FC236}">
                      <a16:creationId xmlns:a16="http://schemas.microsoft.com/office/drawing/2014/main" id="{1764AB7F-1912-4909-A04A-C8D125467E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54" name="Freeform 68">
                    <a:extLst>
                      <a:ext uri="{FF2B5EF4-FFF2-40B4-BE49-F238E27FC236}">
                        <a16:creationId xmlns:a16="http://schemas.microsoft.com/office/drawing/2014/main" id="{6B93639B-DE1C-4A46-A4B5-B88FD6FC2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55" name="Freeform 69">
                    <a:extLst>
                      <a:ext uri="{FF2B5EF4-FFF2-40B4-BE49-F238E27FC236}">
                        <a16:creationId xmlns:a16="http://schemas.microsoft.com/office/drawing/2014/main" id="{A6C5D17F-13E7-4861-A839-3C56ABD56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53" name="Line 70">
                  <a:extLst>
                    <a:ext uri="{FF2B5EF4-FFF2-40B4-BE49-F238E27FC236}">
                      <a16:creationId xmlns:a16="http://schemas.microsoft.com/office/drawing/2014/main" id="{1C343C91-0F9E-4530-939D-2D9F15DF4A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9" name="Group 8">
              <a:extLst>
                <a:ext uri="{FF2B5EF4-FFF2-40B4-BE49-F238E27FC236}">
                  <a16:creationId xmlns:a16="http://schemas.microsoft.com/office/drawing/2014/main" id="{92109E9F-E572-4202-B7A6-630155DD5B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6153976" y="534249"/>
              <a:ext cx="3838576" cy="5838297"/>
              <a:chOff x="8324466" y="457964"/>
              <a:chExt cx="3838576" cy="5838297"/>
            </a:xfrm>
          </p:grpSpPr>
          <p:sp>
            <p:nvSpPr>
              <p:cNvPr id="10" name="Oval 9">
                <a:extLst>
                  <a:ext uri="{FF2B5EF4-FFF2-40B4-BE49-F238E27FC236}">
                    <a16:creationId xmlns:a16="http://schemas.microsoft.com/office/drawing/2014/main" id="{B4FF54B2-44F5-42F7-8353-111D80A8D2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11" name="Group 10">
                <a:extLst>
                  <a:ext uri="{FF2B5EF4-FFF2-40B4-BE49-F238E27FC236}">
                    <a16:creationId xmlns:a16="http://schemas.microsoft.com/office/drawing/2014/main" id="{19A2BBF4-4F54-4179-B672-AD4C8D58A3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26" name="Freeform 64">
                  <a:extLst>
                    <a:ext uri="{FF2B5EF4-FFF2-40B4-BE49-F238E27FC236}">
                      <a16:creationId xmlns:a16="http://schemas.microsoft.com/office/drawing/2014/main" id="{2F2D95CF-DAE2-4601-B9A6-233F4F2F3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7" name="Freeform 81">
                  <a:extLst>
                    <a:ext uri="{FF2B5EF4-FFF2-40B4-BE49-F238E27FC236}">
                      <a16:creationId xmlns:a16="http://schemas.microsoft.com/office/drawing/2014/main" id="{3CD52B72-C30B-4570-A8AB-78CB884F8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Freeform 61">
                  <a:extLst>
                    <a:ext uri="{FF2B5EF4-FFF2-40B4-BE49-F238E27FC236}">
                      <a16:creationId xmlns:a16="http://schemas.microsoft.com/office/drawing/2014/main" id="{696A9FBF-C89D-4CF9-A1DC-C0275A3B3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9" name="Freeform 78">
                  <a:extLst>
                    <a:ext uri="{FF2B5EF4-FFF2-40B4-BE49-F238E27FC236}">
                      <a16:creationId xmlns:a16="http://schemas.microsoft.com/office/drawing/2014/main" id="{C50B0ACE-17B4-4F11-BA43-0159796B83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0" name="Freeform 84">
                  <a:extLst>
                    <a:ext uri="{FF2B5EF4-FFF2-40B4-BE49-F238E27FC236}">
                      <a16:creationId xmlns:a16="http://schemas.microsoft.com/office/drawing/2014/main" id="{F0346B01-7019-48B2-9BE7-3E90F590F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1" name="Freeform 87">
                  <a:extLst>
                    <a:ext uri="{FF2B5EF4-FFF2-40B4-BE49-F238E27FC236}">
                      <a16:creationId xmlns:a16="http://schemas.microsoft.com/office/drawing/2014/main" id="{5C186E4B-7559-4E95-9BDD-7DA75E0873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2" name="Freeform 60">
                  <a:extLst>
                    <a:ext uri="{FF2B5EF4-FFF2-40B4-BE49-F238E27FC236}">
                      <a16:creationId xmlns:a16="http://schemas.microsoft.com/office/drawing/2014/main" id="{4FFE117A-211E-4BD5-AB76-05026DEC6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3" name="Freeform 59">
                  <a:extLst>
                    <a:ext uri="{FF2B5EF4-FFF2-40B4-BE49-F238E27FC236}">
                      <a16:creationId xmlns:a16="http://schemas.microsoft.com/office/drawing/2014/main" id="{5CC0C412-2859-4E97-924F-291318E6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4" name="Freeform 62">
                  <a:extLst>
                    <a:ext uri="{FF2B5EF4-FFF2-40B4-BE49-F238E27FC236}">
                      <a16:creationId xmlns:a16="http://schemas.microsoft.com/office/drawing/2014/main" id="{AECE441C-0FBF-4F02-9781-35F2487E3C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5" name="Freeform 65">
                  <a:extLst>
                    <a:ext uri="{FF2B5EF4-FFF2-40B4-BE49-F238E27FC236}">
                      <a16:creationId xmlns:a16="http://schemas.microsoft.com/office/drawing/2014/main" id="{951A4317-3E34-41B4-BCD9-E6E0627C18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6" name="Freeform 79">
                  <a:extLst>
                    <a:ext uri="{FF2B5EF4-FFF2-40B4-BE49-F238E27FC236}">
                      <a16:creationId xmlns:a16="http://schemas.microsoft.com/office/drawing/2014/main" id="{CE2D40E4-274B-4D43-801B-7B3BAF03E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7" name="Freeform 82">
                  <a:extLst>
                    <a:ext uri="{FF2B5EF4-FFF2-40B4-BE49-F238E27FC236}">
                      <a16:creationId xmlns:a16="http://schemas.microsoft.com/office/drawing/2014/main" id="{2D939FC8-6395-4DCB-B28C-2342BFB72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8" name="Freeform 85">
                  <a:extLst>
                    <a:ext uri="{FF2B5EF4-FFF2-40B4-BE49-F238E27FC236}">
                      <a16:creationId xmlns:a16="http://schemas.microsoft.com/office/drawing/2014/main" id="{620FEEF2-AE91-48CA-8FE7-B50F83E1C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9" name="Freeform 88">
                  <a:extLst>
                    <a:ext uri="{FF2B5EF4-FFF2-40B4-BE49-F238E27FC236}">
                      <a16:creationId xmlns:a16="http://schemas.microsoft.com/office/drawing/2014/main" id="{27050D75-D26B-4BD3-A4A5-68DF13E9C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40" name="Group 39">
                  <a:extLst>
                    <a:ext uri="{FF2B5EF4-FFF2-40B4-BE49-F238E27FC236}">
                      <a16:creationId xmlns:a16="http://schemas.microsoft.com/office/drawing/2014/main" id="{37668160-F5BE-4756-B84F-C68992BC7A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41" name="Line 63">
                    <a:extLst>
                      <a:ext uri="{FF2B5EF4-FFF2-40B4-BE49-F238E27FC236}">
                        <a16:creationId xmlns:a16="http://schemas.microsoft.com/office/drawing/2014/main" id="{E7F90261-4A5A-4C39-B4B3-FEBED04E3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 name="Line 66">
                    <a:extLst>
                      <a:ext uri="{FF2B5EF4-FFF2-40B4-BE49-F238E27FC236}">
                        <a16:creationId xmlns:a16="http://schemas.microsoft.com/office/drawing/2014/main" id="{71681E7C-A7E8-4F01-9001-3FD1105E1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 name="Line 67">
                    <a:extLst>
                      <a:ext uri="{FF2B5EF4-FFF2-40B4-BE49-F238E27FC236}">
                        <a16:creationId xmlns:a16="http://schemas.microsoft.com/office/drawing/2014/main" id="{901B0597-C838-4481-A49D-E8D85B631C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 name="Line 80">
                    <a:extLst>
                      <a:ext uri="{FF2B5EF4-FFF2-40B4-BE49-F238E27FC236}">
                        <a16:creationId xmlns:a16="http://schemas.microsoft.com/office/drawing/2014/main" id="{23C2B0BF-A329-4A97-B3D5-545BC6813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 name="Line 83">
                    <a:extLst>
                      <a:ext uri="{FF2B5EF4-FFF2-40B4-BE49-F238E27FC236}">
                        <a16:creationId xmlns:a16="http://schemas.microsoft.com/office/drawing/2014/main" id="{DBCCCA80-4FEE-4C79-8AF3-66B97054C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 name="Line 86">
                    <a:extLst>
                      <a:ext uri="{FF2B5EF4-FFF2-40B4-BE49-F238E27FC236}">
                        <a16:creationId xmlns:a16="http://schemas.microsoft.com/office/drawing/2014/main" id="{4B9AD13F-808D-4464-989B-F40B3E77B7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 name="Line 89">
                    <a:extLst>
                      <a:ext uri="{FF2B5EF4-FFF2-40B4-BE49-F238E27FC236}">
                        <a16:creationId xmlns:a16="http://schemas.microsoft.com/office/drawing/2014/main" id="{076473B5-E30F-4635-8789-51368A971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12" name="Group 11">
                <a:extLst>
                  <a:ext uri="{FF2B5EF4-FFF2-40B4-BE49-F238E27FC236}">
                    <a16:creationId xmlns:a16="http://schemas.microsoft.com/office/drawing/2014/main" id="{EF568995-35CF-4C80-A63C-82B47F1BA1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8" name="Group 17">
                  <a:extLst>
                    <a:ext uri="{FF2B5EF4-FFF2-40B4-BE49-F238E27FC236}">
                      <a16:creationId xmlns:a16="http://schemas.microsoft.com/office/drawing/2014/main" id="{99432608-19E2-4A3E-A68B-45C8E5DD47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22" name="Straight Connector 21">
                    <a:extLst>
                      <a:ext uri="{FF2B5EF4-FFF2-40B4-BE49-F238E27FC236}">
                        <a16:creationId xmlns:a16="http://schemas.microsoft.com/office/drawing/2014/main" id="{127A2810-84DE-450A-986B-DE8AF8AE6F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A56ED6A-BBD4-4005-A99D-65BCF8047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CFC0629C-AFCE-4D39-87D5-36EF1FE5C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30">
                    <a:extLst>
                      <a:ext uri="{FF2B5EF4-FFF2-40B4-BE49-F238E27FC236}">
                        <a16:creationId xmlns:a16="http://schemas.microsoft.com/office/drawing/2014/main" id="{81F3517A-93AD-4DF3-BEC7-E607A73E5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4CBBC251-E8DD-438C-8733-7D65F461A4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6A94A4D4-EFFA-4AE2-B533-75F01F0F0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21" name="Freeform: Shape 20">
                    <a:extLst>
                      <a:ext uri="{FF2B5EF4-FFF2-40B4-BE49-F238E27FC236}">
                        <a16:creationId xmlns:a16="http://schemas.microsoft.com/office/drawing/2014/main" id="{1F4B0E1D-2F9C-444A-ADBA-BDE9F01D8D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grpSp>
          <p:grpSp>
            <p:nvGrpSpPr>
              <p:cNvPr id="13" name="Group 12">
                <a:extLst>
                  <a:ext uri="{FF2B5EF4-FFF2-40B4-BE49-F238E27FC236}">
                    <a16:creationId xmlns:a16="http://schemas.microsoft.com/office/drawing/2014/main" id="{5F5ACA0E-A5DF-4015-8FD4-FA7A53E9D1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4" name="Group 13">
                  <a:extLst>
                    <a:ext uri="{FF2B5EF4-FFF2-40B4-BE49-F238E27FC236}">
                      <a16:creationId xmlns:a16="http://schemas.microsoft.com/office/drawing/2014/main" id="{5A4DCFFD-FD3C-42EA-862E-5B792D9020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6" name="Freeform 68">
                    <a:extLst>
                      <a:ext uri="{FF2B5EF4-FFF2-40B4-BE49-F238E27FC236}">
                        <a16:creationId xmlns:a16="http://schemas.microsoft.com/office/drawing/2014/main" id="{0089A8F3-7530-4C17-848C-580015C3ED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Freeform 69">
                    <a:extLst>
                      <a:ext uri="{FF2B5EF4-FFF2-40B4-BE49-F238E27FC236}">
                        <a16:creationId xmlns:a16="http://schemas.microsoft.com/office/drawing/2014/main" id="{61D8EA0C-1521-4C6D-8C09-DD6D8F1F2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15" name="Line 70">
                  <a:extLst>
                    <a:ext uri="{FF2B5EF4-FFF2-40B4-BE49-F238E27FC236}">
                      <a16:creationId xmlns:a16="http://schemas.microsoft.com/office/drawing/2014/main" id="{517033B6-6B8A-4BD6-9A52-BF9E9EFBD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cxnSp>
        <p:nvCxnSpPr>
          <p:cNvPr id="173" name="Straight Connector 172">
            <a:extLst>
              <a:ext uri="{FF2B5EF4-FFF2-40B4-BE49-F238E27FC236}">
                <a16:creationId xmlns:a16="http://schemas.microsoft.com/office/drawing/2014/main" id="{88D7A558-4107-4032-8E5F-99B445369147}"/>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3038400"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75" name="Subtitle 2">
            <a:extLst>
              <a:ext uri="{FF2B5EF4-FFF2-40B4-BE49-F238E27FC236}">
                <a16:creationId xmlns:a16="http://schemas.microsoft.com/office/drawing/2014/main" id="{6B5BCC80-B184-4F6C-B3E3-CFC7F4C41C95}"/>
              </a:ext>
            </a:extLst>
          </p:cNvPr>
          <p:cNvSpPr>
            <a:spLocks noGrp="1"/>
          </p:cNvSpPr>
          <p:nvPr>
            <p:ph type="subTitle" idx="1"/>
          </p:nvPr>
        </p:nvSpPr>
        <p:spPr>
          <a:xfrm>
            <a:off x="990000" y="4113213"/>
            <a:ext cx="4636800" cy="1655762"/>
          </a:xfrm>
        </p:spPr>
        <p:txBody>
          <a:bodyPr>
            <a:normAutofit/>
          </a:bodyPr>
          <a:lstStyle>
            <a:lvl1pPr marL="0" indent="0" algn="ctr">
              <a:buNone/>
              <a:defRPr/>
            </a:lvl1pPr>
          </a:lstStyle>
          <a:p>
            <a:r>
              <a:rPr lang="en-US">
                <a:cs typeface="Calibri"/>
              </a:rPr>
              <a:t>Click to edit Master subtitle style</a:t>
            </a:r>
            <a:endParaRPr lang="en-US" dirty="0"/>
          </a:p>
        </p:txBody>
      </p:sp>
    </p:spTree>
    <p:extLst>
      <p:ext uri="{BB962C8B-B14F-4D97-AF65-F5344CB8AC3E}">
        <p14:creationId xmlns:p14="http://schemas.microsoft.com/office/powerpoint/2010/main" val="4229122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530307" y="536573"/>
            <a:ext cx="3856679" cy="1453003"/>
          </a:xfrm>
        </p:spPr>
        <p:txBody>
          <a:bodyPr/>
          <a:lstStyle>
            <a:lvl1pPr algn="ctr">
              <a:defRPr/>
            </a:lvl1pPr>
          </a:lstStyle>
          <a:p>
            <a:r>
              <a:rPr lang="en-US"/>
              <a:t>Click to edit Master title style</a:t>
            </a:r>
            <a:endParaRPr lang="en-US" dirty="0"/>
          </a:p>
        </p:txBody>
      </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2179125"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03" name="Content Placeholder 2">
            <a:extLst>
              <a:ext uri="{FF2B5EF4-FFF2-40B4-BE49-F238E27FC236}">
                <a16:creationId xmlns:a16="http://schemas.microsoft.com/office/drawing/2014/main" id="{E4838519-F7BD-42C9-BDE6-B4D6DF7E1175}"/>
              </a:ext>
            </a:extLst>
          </p:cNvPr>
          <p:cNvSpPr>
            <a:spLocks noGrp="1"/>
          </p:cNvSpPr>
          <p:nvPr>
            <p:ph idx="13" hasCustomPrompt="1"/>
          </p:nvPr>
        </p:nvSpPr>
        <p:spPr>
          <a:xfrm>
            <a:off x="907606" y="2877018"/>
            <a:ext cx="3060000" cy="2938561"/>
          </a:xfrm>
        </p:spPr>
        <p:txBody>
          <a:bodyPr>
            <a:normAutofit/>
          </a:bodyPr>
          <a:lstStyle>
            <a:lvl1pPr algn="ctr">
              <a:defRPr/>
            </a:lvl1pPr>
          </a:lstStyle>
          <a:p>
            <a:pPr marL="0" indent="0" algn="ctr">
              <a:buNone/>
            </a:pPr>
            <a:r>
              <a:rPr lang="en-US" dirty="0"/>
              <a:t>Click to edit master text style</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a:xfrm>
            <a:off x="450000" y="6357168"/>
            <a:ext cx="1480400" cy="461665"/>
          </a:xfrm>
        </p:spPr>
        <p:txBody>
          <a:bodyPr/>
          <a:lstStyle>
            <a:lvl1pPr>
              <a:defRPr/>
            </a:lvl1pPr>
          </a:lstStyle>
          <a:p>
            <a:r>
              <a:rPr lang="en-US"/>
              <a:t>20XX</a:t>
            </a:r>
            <a:endParaRPr lang="en-US" dirty="0"/>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a:xfrm>
            <a:off x="1996947" y="6357600"/>
            <a:ext cx="6683376" cy="460800"/>
          </a:xfrm>
        </p:spPr>
        <p:txBody>
          <a:bodyPr/>
          <a:lstStyle>
            <a:lvl1pPr algn="l">
              <a:defRPr/>
            </a:lvl1pPr>
          </a:lstStyle>
          <a:p>
            <a:r>
              <a:rPr lang="en-US"/>
              <a:t>Sample Footer Text</a:t>
            </a:r>
            <a:endParaRPr lang="en-US" dirty="0"/>
          </a:p>
        </p:txBody>
      </p:sp>
      <p:sp>
        <p:nvSpPr>
          <p:cNvPr id="9" name="Picture Placeholder 8">
            <a:extLst>
              <a:ext uri="{FF2B5EF4-FFF2-40B4-BE49-F238E27FC236}">
                <a16:creationId xmlns:a16="http://schemas.microsoft.com/office/drawing/2014/main" id="{EF1A84F6-2D30-446A-9D91-44FBCB825679}"/>
              </a:ext>
            </a:extLst>
          </p:cNvPr>
          <p:cNvSpPr>
            <a:spLocks noGrp="1"/>
          </p:cNvSpPr>
          <p:nvPr>
            <p:ph type="pic" sz="quarter" idx="14"/>
          </p:nvPr>
        </p:nvSpPr>
        <p:spPr>
          <a:xfrm>
            <a:off x="4979987" y="0"/>
            <a:ext cx="7212013" cy="6858000"/>
          </a:xfrm>
        </p:spPr>
        <p:txBody>
          <a:bodyPr/>
          <a:lstStyle/>
          <a:p>
            <a:r>
              <a:rPr lang="en-US"/>
              <a:t>Click icon to add picture</a:t>
            </a:r>
            <a:endParaRPr lang="en-US" dirty="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46465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4056600" y="536573"/>
            <a:ext cx="4078800" cy="1453003"/>
          </a:xfrm>
        </p:spPr>
        <p:txBody>
          <a:bodyPr/>
          <a:lstStyle>
            <a:lvl1pPr algn="ctr">
              <a:defRPr/>
            </a:lvl1pPr>
          </a:lstStyle>
          <a:p>
            <a:r>
              <a:rPr lang="en-US"/>
              <a:t>Click to edit Master title style</a:t>
            </a:r>
            <a:endParaRPr lang="en-US" dirty="0"/>
          </a:p>
        </p:txBody>
      </p:sp>
      <p:sp>
        <p:nvSpPr>
          <p:cNvPr id="95" name="Text Placeholder 94">
            <a:extLst>
              <a:ext uri="{FF2B5EF4-FFF2-40B4-BE49-F238E27FC236}">
                <a16:creationId xmlns:a16="http://schemas.microsoft.com/office/drawing/2014/main" id="{376C93AE-577A-4E39-B37B-F54DD619E8E9}"/>
              </a:ext>
            </a:extLst>
          </p:cNvPr>
          <p:cNvSpPr>
            <a:spLocks noGrp="1"/>
          </p:cNvSpPr>
          <p:nvPr>
            <p:ph type="body" sz="quarter" idx="13" hasCustomPrompt="1"/>
          </p:nvPr>
        </p:nvSpPr>
        <p:spPr>
          <a:xfrm>
            <a:off x="3686175" y="2876550"/>
            <a:ext cx="4819650" cy="2875321"/>
          </a:xfrm>
        </p:spPr>
        <p:txBody>
          <a:bodyPr>
            <a:normAutofit/>
          </a:bodyPr>
          <a:lstStyle>
            <a:lvl1pPr marL="0" indent="0" algn="ctr">
              <a:buNone/>
              <a:defRPr sz="1600" baseline="0"/>
            </a:lvl1pPr>
            <a:lvl2pPr marL="360000" indent="0" algn="ctr">
              <a:buFont typeface="Arial" panose="020B0604020202020204" pitchFamily="34" charset="0"/>
              <a:buNone/>
              <a:defRPr/>
            </a:lvl2pPr>
            <a:lvl3pPr marL="720000" indent="0" algn="ctr">
              <a:buNone/>
              <a:defRPr/>
            </a:lvl3pPr>
            <a:lvl4pPr marL="1080000" indent="0" algn="ctr">
              <a:buFont typeface="Arial" panose="020B0604020202020204" pitchFamily="34" charset="0"/>
              <a:buNone/>
              <a:defRPr/>
            </a:lvl4pPr>
            <a:lvl5pPr marL="1440000" indent="0" algn="ctr">
              <a:buNone/>
              <a:defRPr/>
            </a:lvl5pPr>
          </a:lstStyle>
          <a:p>
            <a:pPr lvl="0"/>
            <a:r>
              <a:rPr lang="en-US" dirty="0"/>
              <a:t>Click to add text</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a:lstStyle>
            <a:lvl1pPr>
              <a:defRPr/>
            </a:lvl1pPr>
          </a:lstStyle>
          <a:p>
            <a:r>
              <a:rPr lang="en-US"/>
              <a:t>20XX</a:t>
            </a:r>
            <a:endParaRPr lang="en-US" dirty="0"/>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a:lstStyle/>
          <a:p>
            <a:fld id="{294A09A9-5501-47C1-A89A-A340965A2BE2}" type="slidenum">
              <a:rPr lang="en-US" smtClean="0"/>
              <a:t>‹#›</a:t>
            </a:fld>
            <a:endParaRPr lang="en-US" dirty="0"/>
          </a:p>
        </p:txBody>
      </p:sp>
      <p:grpSp>
        <p:nvGrpSpPr>
          <p:cNvPr id="6" name="Group 5">
            <a:extLst>
              <a:ext uri="{FF2B5EF4-FFF2-40B4-BE49-F238E27FC236}">
                <a16:creationId xmlns:a16="http://schemas.microsoft.com/office/drawing/2014/main" id="{4DF41F26-BFC3-471C-AEBF-8D613043F8A1}"/>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199766" y="716800"/>
            <a:ext cx="3838575" cy="5583025"/>
            <a:chOff x="199766" y="716800"/>
            <a:chExt cx="3838575" cy="5583025"/>
          </a:xfrm>
        </p:grpSpPr>
        <p:grpSp>
          <p:nvGrpSpPr>
            <p:cNvPr id="7" name="Group 6">
              <a:extLst>
                <a:ext uri="{FF2B5EF4-FFF2-40B4-BE49-F238E27FC236}">
                  <a16:creationId xmlns:a16="http://schemas.microsoft.com/office/drawing/2014/main" id="{CD3F709F-F0BC-4149-B83C-D6E0B13F9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890329" y="26237"/>
              <a:ext cx="2457450" cy="3838575"/>
              <a:chOff x="587376" y="280988"/>
              <a:chExt cx="2457450" cy="3838575"/>
            </a:xfrm>
          </p:grpSpPr>
          <p:sp>
            <p:nvSpPr>
              <p:cNvPr id="26" name="Freeform 64">
                <a:extLst>
                  <a:ext uri="{FF2B5EF4-FFF2-40B4-BE49-F238E27FC236}">
                    <a16:creationId xmlns:a16="http://schemas.microsoft.com/office/drawing/2014/main" id="{5C5EF830-776D-4D9D-B2AD-E2EF27FE2B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7" name="Freeform 81">
                <a:extLst>
                  <a:ext uri="{FF2B5EF4-FFF2-40B4-BE49-F238E27FC236}">
                    <a16:creationId xmlns:a16="http://schemas.microsoft.com/office/drawing/2014/main" id="{24555386-DD07-47B5-8731-6188F04409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Freeform 61">
                <a:extLst>
                  <a:ext uri="{FF2B5EF4-FFF2-40B4-BE49-F238E27FC236}">
                    <a16:creationId xmlns:a16="http://schemas.microsoft.com/office/drawing/2014/main" id="{98AACD5A-587D-4523-8687-E39554A9E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9" name="Freeform 78">
                <a:extLst>
                  <a:ext uri="{FF2B5EF4-FFF2-40B4-BE49-F238E27FC236}">
                    <a16:creationId xmlns:a16="http://schemas.microsoft.com/office/drawing/2014/main" id="{056E6FE3-AE0B-4665-BDC4-C43B088EA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0" name="Freeform 84">
                <a:extLst>
                  <a:ext uri="{FF2B5EF4-FFF2-40B4-BE49-F238E27FC236}">
                    <a16:creationId xmlns:a16="http://schemas.microsoft.com/office/drawing/2014/main" id="{3341E111-158B-46EB-85CF-76ACE2E63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1" name="Freeform 87">
                <a:extLst>
                  <a:ext uri="{FF2B5EF4-FFF2-40B4-BE49-F238E27FC236}">
                    <a16:creationId xmlns:a16="http://schemas.microsoft.com/office/drawing/2014/main" id="{B6BAC346-F465-42C1-B326-511CDAAF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2" name="Freeform 60">
                <a:extLst>
                  <a:ext uri="{FF2B5EF4-FFF2-40B4-BE49-F238E27FC236}">
                    <a16:creationId xmlns:a16="http://schemas.microsoft.com/office/drawing/2014/main" id="{41EFAE7C-FB00-406B-B543-258ECBA85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3" name="Freeform 59">
                <a:extLst>
                  <a:ext uri="{FF2B5EF4-FFF2-40B4-BE49-F238E27FC236}">
                    <a16:creationId xmlns:a16="http://schemas.microsoft.com/office/drawing/2014/main" id="{7B8E44F7-B4B5-407F-8CBF-2EF396585A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4" name="Freeform 62">
                <a:extLst>
                  <a:ext uri="{FF2B5EF4-FFF2-40B4-BE49-F238E27FC236}">
                    <a16:creationId xmlns:a16="http://schemas.microsoft.com/office/drawing/2014/main" id="{E5CB4BB7-46DD-4D14-AF85-0E13EFBA6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5" name="Freeform 65">
                <a:extLst>
                  <a:ext uri="{FF2B5EF4-FFF2-40B4-BE49-F238E27FC236}">
                    <a16:creationId xmlns:a16="http://schemas.microsoft.com/office/drawing/2014/main" id="{F7F8EDDC-B124-4CF0-9C0B-036D7E9203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6" name="Freeform 79">
                <a:extLst>
                  <a:ext uri="{FF2B5EF4-FFF2-40B4-BE49-F238E27FC236}">
                    <a16:creationId xmlns:a16="http://schemas.microsoft.com/office/drawing/2014/main" id="{F9979D20-23CA-44BF-94E4-277FAA877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7" name="Freeform 82">
                <a:extLst>
                  <a:ext uri="{FF2B5EF4-FFF2-40B4-BE49-F238E27FC236}">
                    <a16:creationId xmlns:a16="http://schemas.microsoft.com/office/drawing/2014/main" id="{64DA53E4-1E27-44B2-9EA5-375E3D20A7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8" name="Freeform 85">
                <a:extLst>
                  <a:ext uri="{FF2B5EF4-FFF2-40B4-BE49-F238E27FC236}">
                    <a16:creationId xmlns:a16="http://schemas.microsoft.com/office/drawing/2014/main" id="{AF41DBD5-F7CA-43C7-B477-6E93D8DC0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9" name="Freeform 88">
                <a:extLst>
                  <a:ext uri="{FF2B5EF4-FFF2-40B4-BE49-F238E27FC236}">
                    <a16:creationId xmlns:a16="http://schemas.microsoft.com/office/drawing/2014/main" id="{8DE355CC-A733-4109-AC9E-4E5E96E35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40" name="Group 39">
                <a:extLst>
                  <a:ext uri="{FF2B5EF4-FFF2-40B4-BE49-F238E27FC236}">
                    <a16:creationId xmlns:a16="http://schemas.microsoft.com/office/drawing/2014/main" id="{C60E99C1-AC1B-4267-A404-07CA28EA1A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41" name="Line 63">
                  <a:extLst>
                    <a:ext uri="{FF2B5EF4-FFF2-40B4-BE49-F238E27FC236}">
                      <a16:creationId xmlns:a16="http://schemas.microsoft.com/office/drawing/2014/main" id="{46BA754B-AF8C-4E32-B5D4-BD2CA1341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 name="Line 66">
                  <a:extLst>
                    <a:ext uri="{FF2B5EF4-FFF2-40B4-BE49-F238E27FC236}">
                      <a16:creationId xmlns:a16="http://schemas.microsoft.com/office/drawing/2014/main" id="{AA7154F4-DAA9-42B8-9C79-E7D89EB92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 name="Line 67">
                  <a:extLst>
                    <a:ext uri="{FF2B5EF4-FFF2-40B4-BE49-F238E27FC236}">
                      <a16:creationId xmlns:a16="http://schemas.microsoft.com/office/drawing/2014/main" id="{CFCCE002-4181-4663-B8B4-5B5CC711B8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 name="Line 80">
                  <a:extLst>
                    <a:ext uri="{FF2B5EF4-FFF2-40B4-BE49-F238E27FC236}">
                      <a16:creationId xmlns:a16="http://schemas.microsoft.com/office/drawing/2014/main" id="{B3C1286A-A92F-45A8-A144-C4EBF3B8BC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 name="Line 83">
                  <a:extLst>
                    <a:ext uri="{FF2B5EF4-FFF2-40B4-BE49-F238E27FC236}">
                      <a16:creationId xmlns:a16="http://schemas.microsoft.com/office/drawing/2014/main" id="{31993490-8FCD-4048-A2E8-0A217FF65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 name="Line 86">
                  <a:extLst>
                    <a:ext uri="{FF2B5EF4-FFF2-40B4-BE49-F238E27FC236}">
                      <a16:creationId xmlns:a16="http://schemas.microsoft.com/office/drawing/2014/main" id="{33AF3440-700A-44B0-A0D1-1E6301F18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 name="Line 89">
                  <a:extLst>
                    <a:ext uri="{FF2B5EF4-FFF2-40B4-BE49-F238E27FC236}">
                      <a16:creationId xmlns:a16="http://schemas.microsoft.com/office/drawing/2014/main" id="{F17E7CAB-5E29-47AC-91E8-B488D357F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8" name="Group 7">
              <a:extLst>
                <a:ext uri="{FF2B5EF4-FFF2-40B4-BE49-F238E27FC236}">
                  <a16:creationId xmlns:a16="http://schemas.microsoft.com/office/drawing/2014/main" id="{D713AE0B-3A03-4CCB-B15E-CAF75D85583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500000">
              <a:off x="480743" y="3311698"/>
              <a:ext cx="1785984" cy="2211229"/>
              <a:chOff x="3125006" y="3171595"/>
              <a:chExt cx="1785984" cy="2211229"/>
            </a:xfrm>
          </p:grpSpPr>
          <p:grpSp>
            <p:nvGrpSpPr>
              <p:cNvPr id="18" name="Group 17">
                <a:extLst>
                  <a:ext uri="{FF2B5EF4-FFF2-40B4-BE49-F238E27FC236}">
                    <a16:creationId xmlns:a16="http://schemas.microsoft.com/office/drawing/2014/main" id="{94CC0330-760F-4B4E-BE37-D345B5B2E8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22" name="Straight Connector 21">
                  <a:extLst>
                    <a:ext uri="{FF2B5EF4-FFF2-40B4-BE49-F238E27FC236}">
                      <a16:creationId xmlns:a16="http://schemas.microsoft.com/office/drawing/2014/main" id="{8B6C8306-3715-4107-BA99-68EB308CA1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A4B3797-F2A4-43E3-B8F8-8BC4B0FBDE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BB27766D-84D5-4D02-AE36-3149427B2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30">
                  <a:extLst>
                    <a:ext uri="{FF2B5EF4-FFF2-40B4-BE49-F238E27FC236}">
                      <a16:creationId xmlns:a16="http://schemas.microsoft.com/office/drawing/2014/main" id="{8F1C8A62-8495-422A-9A73-9C59C603F6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B1CEBFBC-BC6E-4C5F-BEC4-DD2079D8E2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969A298F-AA6C-4139-992B-E27C085461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21" name="Freeform: Shape 20">
                  <a:extLst>
                    <a:ext uri="{FF2B5EF4-FFF2-40B4-BE49-F238E27FC236}">
                      <a16:creationId xmlns:a16="http://schemas.microsoft.com/office/drawing/2014/main" id="{972AA363-33A2-4979-9DE5-9FA8ACADE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grpSp>
        <p:grpSp>
          <p:nvGrpSpPr>
            <p:cNvPr id="9" name="Group 8">
              <a:extLst>
                <a:ext uri="{FF2B5EF4-FFF2-40B4-BE49-F238E27FC236}">
                  <a16:creationId xmlns:a16="http://schemas.microsoft.com/office/drawing/2014/main" id="{A3822750-6B8C-4F83-9CAD-F924EF4937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555957" y="5230097"/>
              <a:ext cx="641183" cy="1069728"/>
              <a:chOff x="6484112" y="2967038"/>
              <a:chExt cx="641183" cy="1069728"/>
            </a:xfrm>
          </p:grpSpPr>
          <p:grpSp>
            <p:nvGrpSpPr>
              <p:cNvPr id="10" name="Group 9">
                <a:extLst>
                  <a:ext uri="{FF2B5EF4-FFF2-40B4-BE49-F238E27FC236}">
                    <a16:creationId xmlns:a16="http://schemas.microsoft.com/office/drawing/2014/main" id="{58523E1A-71CD-4B09-A4F4-07F86003B4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15" name="Freeform 68">
                  <a:extLst>
                    <a:ext uri="{FF2B5EF4-FFF2-40B4-BE49-F238E27FC236}">
                      <a16:creationId xmlns:a16="http://schemas.microsoft.com/office/drawing/2014/main" id="{169972B1-6443-4F74-80F9-BB4943CD30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Freeform 69">
                  <a:extLst>
                    <a:ext uri="{FF2B5EF4-FFF2-40B4-BE49-F238E27FC236}">
                      <a16:creationId xmlns:a16="http://schemas.microsoft.com/office/drawing/2014/main" id="{EB69F32F-40CA-458E-B833-E909ADFDD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Line 70">
                  <a:extLst>
                    <a:ext uri="{FF2B5EF4-FFF2-40B4-BE49-F238E27FC236}">
                      <a16:creationId xmlns:a16="http://schemas.microsoft.com/office/drawing/2014/main" id="{5B2FEC36-803B-49C9-8313-D558457B25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 name="Group 10">
                <a:extLst>
                  <a:ext uri="{FF2B5EF4-FFF2-40B4-BE49-F238E27FC236}">
                    <a16:creationId xmlns:a16="http://schemas.microsoft.com/office/drawing/2014/main" id="{5178F1E3-F49B-4E7A-BA5C-B2BFD9A636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12" name="Freeform 68">
                  <a:extLst>
                    <a:ext uri="{FF2B5EF4-FFF2-40B4-BE49-F238E27FC236}">
                      <a16:creationId xmlns:a16="http://schemas.microsoft.com/office/drawing/2014/main" id="{9F18055A-6D8B-4373-A010-59AE8C813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 name="Freeform 69">
                  <a:extLst>
                    <a:ext uri="{FF2B5EF4-FFF2-40B4-BE49-F238E27FC236}">
                      <a16:creationId xmlns:a16="http://schemas.microsoft.com/office/drawing/2014/main" id="{2612E838-0F14-4DE7-AD23-6A83078511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Line 70">
                  <a:extLst>
                    <a:ext uri="{FF2B5EF4-FFF2-40B4-BE49-F238E27FC236}">
                      <a16:creationId xmlns:a16="http://schemas.microsoft.com/office/drawing/2014/main" id="{AF3F8EED-B567-43E0-8B31-5A5E7AFB2D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grpSp>
        <p:nvGrpSpPr>
          <p:cNvPr id="48" name="Group 47">
            <a:extLst>
              <a:ext uri="{FF2B5EF4-FFF2-40B4-BE49-F238E27FC236}">
                <a16:creationId xmlns:a16="http://schemas.microsoft.com/office/drawing/2014/main" id="{952B8C31-9649-4E69-B31C-D77394EE2339}"/>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flipH="1">
            <a:off x="8153659" y="716800"/>
            <a:ext cx="3838575" cy="5583025"/>
            <a:chOff x="199766" y="716800"/>
            <a:chExt cx="3838575" cy="5583025"/>
          </a:xfrm>
        </p:grpSpPr>
        <p:grpSp>
          <p:nvGrpSpPr>
            <p:cNvPr id="49" name="Group 48">
              <a:extLst>
                <a:ext uri="{FF2B5EF4-FFF2-40B4-BE49-F238E27FC236}">
                  <a16:creationId xmlns:a16="http://schemas.microsoft.com/office/drawing/2014/main" id="{269D1249-EDCC-41AC-BA08-E670FB4E338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890329" y="26237"/>
              <a:ext cx="2457450" cy="3838575"/>
              <a:chOff x="587376" y="280988"/>
              <a:chExt cx="2457450" cy="3838575"/>
            </a:xfrm>
          </p:grpSpPr>
          <p:sp>
            <p:nvSpPr>
              <p:cNvPr id="68" name="Freeform 64">
                <a:extLst>
                  <a:ext uri="{FF2B5EF4-FFF2-40B4-BE49-F238E27FC236}">
                    <a16:creationId xmlns:a16="http://schemas.microsoft.com/office/drawing/2014/main" id="{EA5EA6EB-846A-4897-AE83-5BDD96A4F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69" name="Freeform 81">
                <a:extLst>
                  <a:ext uri="{FF2B5EF4-FFF2-40B4-BE49-F238E27FC236}">
                    <a16:creationId xmlns:a16="http://schemas.microsoft.com/office/drawing/2014/main" id="{185EF0DB-BE87-4CDD-823B-E665113797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0" name="Freeform 61">
                <a:extLst>
                  <a:ext uri="{FF2B5EF4-FFF2-40B4-BE49-F238E27FC236}">
                    <a16:creationId xmlns:a16="http://schemas.microsoft.com/office/drawing/2014/main" id="{9AC9E234-4400-46EB-92D7-9B53A68B9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1" name="Freeform 78">
                <a:extLst>
                  <a:ext uri="{FF2B5EF4-FFF2-40B4-BE49-F238E27FC236}">
                    <a16:creationId xmlns:a16="http://schemas.microsoft.com/office/drawing/2014/main" id="{A0C06F74-3085-4BB3-9758-D97415975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2" name="Freeform 84">
                <a:extLst>
                  <a:ext uri="{FF2B5EF4-FFF2-40B4-BE49-F238E27FC236}">
                    <a16:creationId xmlns:a16="http://schemas.microsoft.com/office/drawing/2014/main" id="{9EA54D9F-32B0-4B48-B93A-B5A9E3DC6B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3" name="Freeform 87">
                <a:extLst>
                  <a:ext uri="{FF2B5EF4-FFF2-40B4-BE49-F238E27FC236}">
                    <a16:creationId xmlns:a16="http://schemas.microsoft.com/office/drawing/2014/main" id="{3858A715-B583-4779-A1D2-86822F2CB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4" name="Freeform 60">
                <a:extLst>
                  <a:ext uri="{FF2B5EF4-FFF2-40B4-BE49-F238E27FC236}">
                    <a16:creationId xmlns:a16="http://schemas.microsoft.com/office/drawing/2014/main" id="{ECAE61B9-0396-4F89-85E9-EB174D639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5" name="Freeform 59">
                <a:extLst>
                  <a:ext uri="{FF2B5EF4-FFF2-40B4-BE49-F238E27FC236}">
                    <a16:creationId xmlns:a16="http://schemas.microsoft.com/office/drawing/2014/main" id="{46E4F030-726A-40ED-810F-C9F2379183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6" name="Freeform 62">
                <a:extLst>
                  <a:ext uri="{FF2B5EF4-FFF2-40B4-BE49-F238E27FC236}">
                    <a16:creationId xmlns:a16="http://schemas.microsoft.com/office/drawing/2014/main" id="{B3148C64-AE70-4F9D-B6CE-5C92B9922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7" name="Freeform 65">
                <a:extLst>
                  <a:ext uri="{FF2B5EF4-FFF2-40B4-BE49-F238E27FC236}">
                    <a16:creationId xmlns:a16="http://schemas.microsoft.com/office/drawing/2014/main" id="{78C97992-BC56-40D7-A639-3D314871C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8" name="Freeform 79">
                <a:extLst>
                  <a:ext uri="{FF2B5EF4-FFF2-40B4-BE49-F238E27FC236}">
                    <a16:creationId xmlns:a16="http://schemas.microsoft.com/office/drawing/2014/main" id="{469CAD99-0EFE-4B8E-922B-0C2BCFFD5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9" name="Freeform 82">
                <a:extLst>
                  <a:ext uri="{FF2B5EF4-FFF2-40B4-BE49-F238E27FC236}">
                    <a16:creationId xmlns:a16="http://schemas.microsoft.com/office/drawing/2014/main" id="{1D00B441-E5A3-4411-9B05-8E09BFF62D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80" name="Freeform 85">
                <a:extLst>
                  <a:ext uri="{FF2B5EF4-FFF2-40B4-BE49-F238E27FC236}">
                    <a16:creationId xmlns:a16="http://schemas.microsoft.com/office/drawing/2014/main" id="{3FFE4E0B-A703-4655-B55F-44B3A3902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81" name="Freeform 88">
                <a:extLst>
                  <a:ext uri="{FF2B5EF4-FFF2-40B4-BE49-F238E27FC236}">
                    <a16:creationId xmlns:a16="http://schemas.microsoft.com/office/drawing/2014/main" id="{F19632C2-B953-4CD1-9EAA-5C1FEA3EF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82" name="Group 81">
                <a:extLst>
                  <a:ext uri="{FF2B5EF4-FFF2-40B4-BE49-F238E27FC236}">
                    <a16:creationId xmlns:a16="http://schemas.microsoft.com/office/drawing/2014/main" id="{DBDC3951-9E4C-4062-9B43-3038D9058A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83" name="Line 63">
                  <a:extLst>
                    <a:ext uri="{FF2B5EF4-FFF2-40B4-BE49-F238E27FC236}">
                      <a16:creationId xmlns:a16="http://schemas.microsoft.com/office/drawing/2014/main" id="{2764EF0E-A104-46C9-B242-778009E49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4" name="Line 66">
                  <a:extLst>
                    <a:ext uri="{FF2B5EF4-FFF2-40B4-BE49-F238E27FC236}">
                      <a16:creationId xmlns:a16="http://schemas.microsoft.com/office/drawing/2014/main" id="{D0A8B652-41E0-456C-9C9F-1F0EC0089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5" name="Line 67">
                  <a:extLst>
                    <a:ext uri="{FF2B5EF4-FFF2-40B4-BE49-F238E27FC236}">
                      <a16:creationId xmlns:a16="http://schemas.microsoft.com/office/drawing/2014/main" id="{802E547A-C876-460C-B6A4-BCE8D39DA0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6" name="Line 80">
                  <a:extLst>
                    <a:ext uri="{FF2B5EF4-FFF2-40B4-BE49-F238E27FC236}">
                      <a16:creationId xmlns:a16="http://schemas.microsoft.com/office/drawing/2014/main" id="{00363E6C-7B8D-4E1D-A93E-E73306E13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7" name="Line 83">
                  <a:extLst>
                    <a:ext uri="{FF2B5EF4-FFF2-40B4-BE49-F238E27FC236}">
                      <a16:creationId xmlns:a16="http://schemas.microsoft.com/office/drawing/2014/main" id="{206E174F-B8D0-4FFD-A1B5-56BFC5CCE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8" name="Line 86">
                  <a:extLst>
                    <a:ext uri="{FF2B5EF4-FFF2-40B4-BE49-F238E27FC236}">
                      <a16:creationId xmlns:a16="http://schemas.microsoft.com/office/drawing/2014/main" id="{3A10191E-76B5-4841-B32D-0DF6EAB639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9" name="Line 89">
                  <a:extLst>
                    <a:ext uri="{FF2B5EF4-FFF2-40B4-BE49-F238E27FC236}">
                      <a16:creationId xmlns:a16="http://schemas.microsoft.com/office/drawing/2014/main" id="{CF67EF0B-5FE7-4D99-8B38-95B1706F07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50" name="Group 49">
              <a:extLst>
                <a:ext uri="{FF2B5EF4-FFF2-40B4-BE49-F238E27FC236}">
                  <a16:creationId xmlns:a16="http://schemas.microsoft.com/office/drawing/2014/main" id="{0B39CF0F-2997-4D96-8F17-211C97D87D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500000">
              <a:off x="480743" y="3311698"/>
              <a:ext cx="1785984" cy="2211229"/>
              <a:chOff x="3125006" y="3171595"/>
              <a:chExt cx="1785984" cy="2211229"/>
            </a:xfrm>
          </p:grpSpPr>
          <p:grpSp>
            <p:nvGrpSpPr>
              <p:cNvPr id="60" name="Group 59">
                <a:extLst>
                  <a:ext uri="{FF2B5EF4-FFF2-40B4-BE49-F238E27FC236}">
                    <a16:creationId xmlns:a16="http://schemas.microsoft.com/office/drawing/2014/main" id="{6408937D-7FFE-4D6C-AF79-1F60035CC7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64" name="Straight Connector 63">
                  <a:extLst>
                    <a:ext uri="{FF2B5EF4-FFF2-40B4-BE49-F238E27FC236}">
                      <a16:creationId xmlns:a16="http://schemas.microsoft.com/office/drawing/2014/main" id="{749AA60A-BD5D-4647-AE8A-DF411C654B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F335D2B-768D-4700-A35C-F54A7BD352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66" name="Rectangle 30">
                  <a:extLst>
                    <a:ext uri="{FF2B5EF4-FFF2-40B4-BE49-F238E27FC236}">
                      <a16:creationId xmlns:a16="http://schemas.microsoft.com/office/drawing/2014/main" id="{B6F1EDEE-EDB1-4759-9339-8F60B631A3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30">
                  <a:extLst>
                    <a:ext uri="{FF2B5EF4-FFF2-40B4-BE49-F238E27FC236}">
                      <a16:creationId xmlns:a16="http://schemas.microsoft.com/office/drawing/2014/main" id="{305D4D3B-BD5E-44BE-BE6A-4C9184593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1" name="Group 60">
                <a:extLst>
                  <a:ext uri="{FF2B5EF4-FFF2-40B4-BE49-F238E27FC236}">
                    <a16:creationId xmlns:a16="http://schemas.microsoft.com/office/drawing/2014/main" id="{30748E9E-1F8D-4FB9-89D6-F5B35B5049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62" name="Freeform: Shape 61">
                  <a:extLst>
                    <a:ext uri="{FF2B5EF4-FFF2-40B4-BE49-F238E27FC236}">
                      <a16:creationId xmlns:a16="http://schemas.microsoft.com/office/drawing/2014/main" id="{B56CFFBA-D942-451F-B4E0-133DEA264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63" name="Freeform: Shape 62">
                  <a:extLst>
                    <a:ext uri="{FF2B5EF4-FFF2-40B4-BE49-F238E27FC236}">
                      <a16:creationId xmlns:a16="http://schemas.microsoft.com/office/drawing/2014/main" id="{1B25F38B-03B2-435D-82ED-142D2AB4D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grpSp>
        <p:grpSp>
          <p:nvGrpSpPr>
            <p:cNvPr id="51" name="Group 50">
              <a:extLst>
                <a:ext uri="{FF2B5EF4-FFF2-40B4-BE49-F238E27FC236}">
                  <a16:creationId xmlns:a16="http://schemas.microsoft.com/office/drawing/2014/main" id="{E1A0A593-F414-4B02-A355-AC7A50A7E0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555957" y="5230097"/>
              <a:ext cx="641183" cy="1069728"/>
              <a:chOff x="6484112" y="2967038"/>
              <a:chExt cx="641183" cy="1069728"/>
            </a:xfrm>
          </p:grpSpPr>
          <p:grpSp>
            <p:nvGrpSpPr>
              <p:cNvPr id="52" name="Group 51">
                <a:extLst>
                  <a:ext uri="{FF2B5EF4-FFF2-40B4-BE49-F238E27FC236}">
                    <a16:creationId xmlns:a16="http://schemas.microsoft.com/office/drawing/2014/main" id="{1BA06E81-194E-43F2-B418-BF8101EAAE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57" name="Freeform 68">
                  <a:extLst>
                    <a:ext uri="{FF2B5EF4-FFF2-40B4-BE49-F238E27FC236}">
                      <a16:creationId xmlns:a16="http://schemas.microsoft.com/office/drawing/2014/main" id="{ABE6BF78-8FF2-4595-9072-48ACEBE20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58" name="Freeform 69">
                  <a:extLst>
                    <a:ext uri="{FF2B5EF4-FFF2-40B4-BE49-F238E27FC236}">
                      <a16:creationId xmlns:a16="http://schemas.microsoft.com/office/drawing/2014/main" id="{E182745B-1C12-49AC-97AD-501D806E9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59" name="Line 70">
                  <a:extLst>
                    <a:ext uri="{FF2B5EF4-FFF2-40B4-BE49-F238E27FC236}">
                      <a16:creationId xmlns:a16="http://schemas.microsoft.com/office/drawing/2014/main" id="{56B38515-A1C4-46D9-AEC6-E55E1CB733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3" name="Group 52">
                <a:extLst>
                  <a:ext uri="{FF2B5EF4-FFF2-40B4-BE49-F238E27FC236}">
                    <a16:creationId xmlns:a16="http://schemas.microsoft.com/office/drawing/2014/main" id="{C9A4424F-2DA0-4E5A-9291-0A5FCE5575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54" name="Freeform 68">
                  <a:extLst>
                    <a:ext uri="{FF2B5EF4-FFF2-40B4-BE49-F238E27FC236}">
                      <a16:creationId xmlns:a16="http://schemas.microsoft.com/office/drawing/2014/main" id="{8609BA22-8E70-41AA-BACA-C9F8A789B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55" name="Freeform 69">
                  <a:extLst>
                    <a:ext uri="{FF2B5EF4-FFF2-40B4-BE49-F238E27FC236}">
                      <a16:creationId xmlns:a16="http://schemas.microsoft.com/office/drawing/2014/main" id="{C2F49FC5-EFC3-4A02-9782-EC06564A9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56" name="Line 70">
                  <a:extLst>
                    <a:ext uri="{FF2B5EF4-FFF2-40B4-BE49-F238E27FC236}">
                      <a16:creationId xmlns:a16="http://schemas.microsoft.com/office/drawing/2014/main" id="{782187F0-090B-4C65-B604-5DD33B4FF2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5826000"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438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7C0FA93-7C0D-4CC0-BB42-DF569688ED82}"/>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6096000" y="0"/>
            <a:ext cx="6096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alpha val="20000"/>
                </a:schemeClr>
              </a:solidFill>
            </a:endParaRPr>
          </a:p>
        </p:txBody>
      </p:sp>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989400" y="563402"/>
            <a:ext cx="4075200" cy="2058573"/>
          </a:xfrm>
        </p:spPr>
        <p:txBody>
          <a:bodyPr>
            <a:noAutofit/>
          </a:bodyPr>
          <a:lstStyle>
            <a:lvl1pPr algn="ctr">
              <a:defRPr sz="3200"/>
            </a:lvl1pPr>
          </a:lstStyle>
          <a:p>
            <a:r>
              <a:rPr lang="en-US"/>
              <a:t>Click to edit Master title style</a:t>
            </a:r>
            <a:endParaRPr lang="en-US" dirty="0"/>
          </a:p>
        </p:txBody>
      </p:sp>
      <p:sp>
        <p:nvSpPr>
          <p:cNvPr id="20" name="Subtitle 7">
            <a:extLst>
              <a:ext uri="{FF2B5EF4-FFF2-40B4-BE49-F238E27FC236}">
                <a16:creationId xmlns:a16="http://schemas.microsoft.com/office/drawing/2014/main" id="{C2777538-58E6-494C-A27B-B70346B0F395}"/>
              </a:ext>
            </a:extLst>
          </p:cNvPr>
          <p:cNvSpPr>
            <a:spLocks noGrp="1"/>
          </p:cNvSpPr>
          <p:nvPr>
            <p:ph type="subTitle" idx="1"/>
          </p:nvPr>
        </p:nvSpPr>
        <p:spPr>
          <a:xfrm>
            <a:off x="990000" y="4248000"/>
            <a:ext cx="4075200" cy="1520975"/>
          </a:xfrm>
        </p:spPr>
        <p:txBody>
          <a:bodyPr>
            <a:normAutofit/>
          </a:bodyPr>
          <a:lstStyle>
            <a:lvl1pPr marL="0" indent="0" algn="ctr">
              <a:buNone/>
              <a:defRPr/>
            </a:lvl1pPr>
          </a:lstStyle>
          <a:p>
            <a:r>
              <a:rPr lang="en-US"/>
              <a:t>Click to edit Master subtitle style</a:t>
            </a:r>
            <a:endParaRPr lang="en-US" dirty="0"/>
          </a:p>
        </p:txBody>
      </p:sp>
      <p:sp>
        <p:nvSpPr>
          <p:cNvPr id="24" name="Picture Placeholder 23">
            <a:extLst>
              <a:ext uri="{FF2B5EF4-FFF2-40B4-BE49-F238E27FC236}">
                <a16:creationId xmlns:a16="http://schemas.microsoft.com/office/drawing/2014/main" id="{C9D32952-2D0C-4A3E-9354-E014C717894E}"/>
              </a:ext>
            </a:extLst>
          </p:cNvPr>
          <p:cNvSpPr>
            <a:spLocks noGrp="1"/>
          </p:cNvSpPr>
          <p:nvPr>
            <p:ph type="pic" sz="quarter" idx="13"/>
          </p:nvPr>
        </p:nvSpPr>
        <p:spPr>
          <a:xfrm>
            <a:off x="6654800" y="563563"/>
            <a:ext cx="4995863" cy="2706687"/>
          </a:xfrm>
        </p:spPr>
        <p:txBody>
          <a:bodyPr/>
          <a:lstStyle/>
          <a:p>
            <a:r>
              <a:rPr lang="en-US"/>
              <a:t>Click icon to add picture</a:t>
            </a:r>
            <a:endParaRPr lang="en-US" dirty="0"/>
          </a:p>
        </p:txBody>
      </p:sp>
      <p:sp>
        <p:nvSpPr>
          <p:cNvPr id="26" name="Picture Placeholder 25">
            <a:extLst>
              <a:ext uri="{FF2B5EF4-FFF2-40B4-BE49-F238E27FC236}">
                <a16:creationId xmlns:a16="http://schemas.microsoft.com/office/drawing/2014/main" id="{92FA415D-7F98-4C81-A18F-A114BF021CC5}"/>
              </a:ext>
            </a:extLst>
          </p:cNvPr>
          <p:cNvSpPr>
            <a:spLocks noGrp="1"/>
          </p:cNvSpPr>
          <p:nvPr>
            <p:ph type="pic" sz="quarter" idx="14"/>
          </p:nvPr>
        </p:nvSpPr>
        <p:spPr>
          <a:xfrm>
            <a:off x="6654800" y="3587750"/>
            <a:ext cx="4995863" cy="2698750"/>
          </a:xfrm>
        </p:spPr>
        <p:txBody>
          <a:bodyPr/>
          <a:lstStyle/>
          <a:p>
            <a:r>
              <a:rPr lang="en-US"/>
              <a:t>Click icon to add picture</a:t>
            </a:r>
            <a:endParaRPr lang="en-US" dirty="0"/>
          </a:p>
        </p:txBody>
      </p:sp>
      <p:grpSp>
        <p:nvGrpSpPr>
          <p:cNvPr id="6" name="Group 5">
            <a:extLst>
              <a:ext uri="{FF2B5EF4-FFF2-40B4-BE49-F238E27FC236}">
                <a16:creationId xmlns:a16="http://schemas.microsoft.com/office/drawing/2014/main" id="{36D3DA45-FD99-405B-8BF9-260DD97C0D4F}"/>
              </a:ext>
              <a:ext uri="{C183D7F6-B498-43B3-948B-1728B52AA6E4}">
                <adec:decorative xmlns:adec="http://schemas.microsoft.com/office/drawing/2017/decorative" val="1"/>
              </a:ext>
            </a:extLst>
          </p:cNvPr>
          <p:cNvGrpSpPr/>
          <p:nvPr userDrawn="1">
            <p:extLst>
              <p:ext uri="{386F3935-93C4-4BCD-93E2-E3B085C9AB24}">
                <p16:designElem xmlns:p16="http://schemas.microsoft.com/office/powerpoint/2015/main" val="1"/>
              </p:ext>
            </p:extLst>
          </p:nvPr>
        </p:nvGrpSpPr>
        <p:grpSpPr>
          <a:xfrm>
            <a:off x="1919525" y="2840038"/>
            <a:ext cx="2216150" cy="1177924"/>
            <a:chOff x="4987925" y="2840038"/>
            <a:chExt cx="2216150" cy="1177924"/>
          </a:xfrm>
        </p:grpSpPr>
        <p:sp>
          <p:nvSpPr>
            <p:cNvPr id="7" name="Rectangle 6">
              <a:extLst>
                <a:ext uri="{FF2B5EF4-FFF2-40B4-BE49-F238E27FC236}">
                  <a16:creationId xmlns:a16="http://schemas.microsoft.com/office/drawing/2014/main" id="{C5C2A03C-F372-4C6D-929D-FD97AD4396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a:extLst>
                <a:ext uri="{FF2B5EF4-FFF2-40B4-BE49-F238E27FC236}">
                  <a16:creationId xmlns:a16="http://schemas.microsoft.com/office/drawing/2014/main" id="{E8FEDBB3-0BD6-41BC-BB57-9FEC2E96C0F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0702" y="2912637"/>
              <a:ext cx="1080000" cy="1080000"/>
              <a:chOff x="6879023" y="2912637"/>
              <a:chExt cx="1080000" cy="1080000"/>
            </a:xfrm>
          </p:grpSpPr>
          <p:grpSp>
            <p:nvGrpSpPr>
              <p:cNvPr id="9" name="Group 8">
                <a:extLst>
                  <a:ext uri="{FF2B5EF4-FFF2-40B4-BE49-F238E27FC236}">
                    <a16:creationId xmlns:a16="http://schemas.microsoft.com/office/drawing/2014/main" id="{7D12B81D-3F14-4DA1-BECA-669824832A0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60443" y="2912637"/>
                <a:ext cx="317159" cy="1080000"/>
                <a:chOff x="4799744" y="2905614"/>
                <a:chExt cx="317159" cy="1080000"/>
              </a:xfrm>
            </p:grpSpPr>
            <p:sp>
              <p:nvSpPr>
                <p:cNvPr id="14" name="Freeform 68">
                  <a:extLst>
                    <a:ext uri="{FF2B5EF4-FFF2-40B4-BE49-F238E27FC236}">
                      <a16:creationId xmlns:a16="http://schemas.microsoft.com/office/drawing/2014/main" id="{EA11E57D-88DD-4899-907A-2A5772002F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Freeform 69">
                  <a:extLst>
                    <a:ext uri="{FF2B5EF4-FFF2-40B4-BE49-F238E27FC236}">
                      <a16:creationId xmlns:a16="http://schemas.microsoft.com/office/drawing/2014/main" id="{7A5AEE18-30A4-4777-975F-02D107A171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Line 70">
                  <a:extLst>
                    <a:ext uri="{FF2B5EF4-FFF2-40B4-BE49-F238E27FC236}">
                      <a16:creationId xmlns:a16="http://schemas.microsoft.com/office/drawing/2014/main" id="{39EA21FB-AE36-478E-9770-CB842814390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 name="Group 9">
                <a:extLst>
                  <a:ext uri="{FF2B5EF4-FFF2-40B4-BE49-F238E27FC236}">
                    <a16:creationId xmlns:a16="http://schemas.microsoft.com/office/drawing/2014/main" id="{BC45D5C4-2D3A-4F84-BED1-D9B75234B07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916369" y="2912637"/>
                <a:ext cx="317159" cy="1080000"/>
                <a:chOff x="4799744" y="2905614"/>
                <a:chExt cx="317159" cy="1080000"/>
              </a:xfrm>
            </p:grpSpPr>
            <p:sp>
              <p:nvSpPr>
                <p:cNvPr id="11" name="Freeform 68">
                  <a:extLst>
                    <a:ext uri="{FF2B5EF4-FFF2-40B4-BE49-F238E27FC236}">
                      <a16:creationId xmlns:a16="http://schemas.microsoft.com/office/drawing/2014/main" id="{259762E8-7432-4501-9FE5-92B04D37C76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Freeform 69">
                  <a:extLst>
                    <a:ext uri="{FF2B5EF4-FFF2-40B4-BE49-F238E27FC236}">
                      <a16:creationId xmlns:a16="http://schemas.microsoft.com/office/drawing/2014/main" id="{FF91FD3E-0148-4B50-8906-7D9CD382A3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 name="Line 70">
                  <a:extLst>
                    <a:ext uri="{FF2B5EF4-FFF2-40B4-BE49-F238E27FC236}">
                      <a16:creationId xmlns:a16="http://schemas.microsoft.com/office/drawing/2014/main" id="{506FA1AD-488A-4FD4-A79F-4343698EA73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spTree>
    <p:extLst>
      <p:ext uri="{BB962C8B-B14F-4D97-AF65-F5344CB8AC3E}">
        <p14:creationId xmlns:p14="http://schemas.microsoft.com/office/powerpoint/2010/main" val="1938724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2E59-6597-437B-B2F8-E2DD1F86A8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E3BC1D-912E-4012-84AC-A509C9EF4F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977110C-4AA3-4101-B3BD-140B90AF99C9}"/>
              </a:ext>
            </a:extLst>
          </p:cNvPr>
          <p:cNvSpPr>
            <a:spLocks noGrp="1"/>
          </p:cNvSpPr>
          <p:nvPr>
            <p:ph type="dt" sz="half" idx="10"/>
          </p:nvPr>
        </p:nvSpPr>
        <p:spPr/>
        <p:txBody>
          <a:bodyPr/>
          <a:lstStyle>
            <a:lvl1pPr>
              <a:defRPr/>
            </a:lvl1pPr>
          </a:lstStyle>
          <a:p>
            <a:r>
              <a:rPr lang="en-US"/>
              <a:t>20XX</a:t>
            </a:r>
            <a:endParaRPr lang="en-US" dirty="0"/>
          </a:p>
        </p:txBody>
      </p:sp>
      <p:sp>
        <p:nvSpPr>
          <p:cNvPr id="5" name="Footer Placeholder 4">
            <a:extLst>
              <a:ext uri="{FF2B5EF4-FFF2-40B4-BE49-F238E27FC236}">
                <a16:creationId xmlns:a16="http://schemas.microsoft.com/office/drawing/2014/main" id="{4C50F189-4D8E-4DE6-8295-CF92FA8BFDEF}"/>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575F33EC-1ACF-4D46-AEA5-A20802210B75}"/>
              </a:ext>
            </a:extLst>
          </p:cNvPr>
          <p:cNvSpPr>
            <a:spLocks noGrp="1"/>
          </p:cNvSpPr>
          <p:nvPr>
            <p:ph type="sldNum" sz="quarter" idx="12"/>
          </p:nvPr>
        </p:nvSpPr>
        <p:spPr/>
        <p:txBody>
          <a:bodyPr/>
          <a:lstStyle/>
          <a:p>
            <a:fld id="{FF2BD96E-3838-45D2-9031-D3AF67C920A5}" type="slidenum">
              <a:rPr lang="en-US" smtClean="0"/>
              <a:t>‹#›</a:t>
            </a:fld>
            <a:endParaRPr lang="en-US" dirty="0"/>
          </a:p>
        </p:txBody>
      </p:sp>
    </p:spTree>
    <p:extLst>
      <p:ext uri="{BB962C8B-B14F-4D97-AF65-F5344CB8AC3E}">
        <p14:creationId xmlns:p14="http://schemas.microsoft.com/office/powerpoint/2010/main" val="1372053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2E59-6597-437B-B2F8-E2DD1F86A8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E3BC1D-912E-4012-84AC-A509C9EF4F4E}"/>
              </a:ext>
            </a:extLst>
          </p:cNvPr>
          <p:cNvSpPr>
            <a:spLocks noGrp="1"/>
          </p:cNvSpPr>
          <p:nvPr>
            <p:ph idx="1"/>
          </p:nvPr>
        </p:nvSpPr>
        <p:spPr>
          <a:xfrm>
            <a:off x="838200" y="1839595"/>
            <a:ext cx="10515600" cy="41544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977110C-4AA3-4101-B3BD-140B90AF99C9}"/>
              </a:ext>
            </a:extLst>
          </p:cNvPr>
          <p:cNvSpPr>
            <a:spLocks noGrp="1"/>
          </p:cNvSpPr>
          <p:nvPr>
            <p:ph type="dt" sz="half" idx="10"/>
          </p:nvPr>
        </p:nvSpPr>
        <p:spPr/>
        <p:txBody>
          <a:bodyPr/>
          <a:lstStyle>
            <a:lvl1pPr>
              <a:defRPr/>
            </a:lvl1pPr>
          </a:lstStyle>
          <a:p>
            <a:r>
              <a:rPr lang="en-US"/>
              <a:t>20XX</a:t>
            </a:r>
            <a:endParaRPr lang="en-US" dirty="0"/>
          </a:p>
        </p:txBody>
      </p:sp>
      <p:sp>
        <p:nvSpPr>
          <p:cNvPr id="5" name="Footer Placeholder 4">
            <a:extLst>
              <a:ext uri="{FF2B5EF4-FFF2-40B4-BE49-F238E27FC236}">
                <a16:creationId xmlns:a16="http://schemas.microsoft.com/office/drawing/2014/main" id="{4C50F189-4D8E-4DE6-8295-CF92FA8BFDEF}"/>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575F33EC-1ACF-4D46-AEA5-A20802210B75}"/>
              </a:ext>
            </a:extLst>
          </p:cNvPr>
          <p:cNvSpPr>
            <a:spLocks noGrp="1"/>
          </p:cNvSpPr>
          <p:nvPr>
            <p:ph type="sldNum" sz="quarter" idx="12"/>
          </p:nvPr>
        </p:nvSpPr>
        <p:spPr/>
        <p:txBody>
          <a:bodyPr/>
          <a:lstStyle/>
          <a:p>
            <a:fld id="{FF2BD96E-3838-45D2-9031-D3AF67C920A5}" type="slidenum">
              <a:rPr lang="en-US" smtClean="0"/>
              <a:t>‹#›</a:t>
            </a:fld>
            <a:endParaRPr lang="en-US" dirty="0"/>
          </a:p>
        </p:txBody>
      </p:sp>
    </p:spTree>
    <p:extLst>
      <p:ext uri="{BB962C8B-B14F-4D97-AF65-F5344CB8AC3E}">
        <p14:creationId xmlns:p14="http://schemas.microsoft.com/office/powerpoint/2010/main" val="637256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A1826-1B3E-4E2E-8D6C-93BCEAA3D6C6}"/>
              </a:ext>
            </a:extLst>
          </p:cNvPr>
          <p:cNvSpPr>
            <a:spLocks noGrp="1"/>
          </p:cNvSpPr>
          <p:nvPr>
            <p:ph type="ctrTitle"/>
          </p:nvPr>
        </p:nvSpPr>
        <p:spPr>
          <a:xfrm>
            <a:off x="7324726" y="4217899"/>
            <a:ext cx="4079874" cy="1132373"/>
          </a:xfrm>
        </p:spPr>
        <p:txBody>
          <a:bodyPr anchor="t">
            <a:noAutofit/>
          </a:bodyPr>
          <a:lstStyle>
            <a:lvl1pPr algn="ctr">
              <a:defRPr sz="3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AB5F0CE-1714-4650-9690-5676C06349A0}"/>
              </a:ext>
            </a:extLst>
          </p:cNvPr>
          <p:cNvSpPr>
            <a:spLocks noGrp="1"/>
          </p:cNvSpPr>
          <p:nvPr>
            <p:ph type="subTitle" idx="1"/>
          </p:nvPr>
        </p:nvSpPr>
        <p:spPr>
          <a:xfrm>
            <a:off x="7324726" y="1541995"/>
            <a:ext cx="4079874" cy="2457819"/>
          </a:xfrm>
        </p:spPr>
        <p:txBody>
          <a:bodyPr anchor="b">
            <a:normAutofit/>
          </a:bodyPr>
          <a:lstStyle>
            <a:lvl1pPr marL="0" indent="0" algn="ctr">
              <a:lnSpc>
                <a:spcPct val="125000"/>
              </a:lnSpc>
              <a:buNone/>
              <a:defRPr sz="3200" i="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3" name="Picture Placeholder 42">
            <a:extLst>
              <a:ext uri="{FF2B5EF4-FFF2-40B4-BE49-F238E27FC236}">
                <a16:creationId xmlns:a16="http://schemas.microsoft.com/office/drawing/2014/main" id="{E0B6C055-B48A-412B-88B0-737289AC0BDB}"/>
              </a:ext>
            </a:extLst>
          </p:cNvPr>
          <p:cNvSpPr>
            <a:spLocks noGrp="1"/>
          </p:cNvSpPr>
          <p:nvPr>
            <p:ph type="pic" sz="quarter" idx="10"/>
          </p:nvPr>
        </p:nvSpPr>
        <p:spPr>
          <a:xfrm>
            <a:off x="539750" y="536575"/>
            <a:ext cx="2366963" cy="2760663"/>
          </a:xfrm>
        </p:spPr>
        <p:txBody>
          <a:bodyPr/>
          <a:lstStyle/>
          <a:p>
            <a:r>
              <a:rPr lang="en-US"/>
              <a:t>Click icon to add picture</a:t>
            </a:r>
            <a:endParaRPr lang="en-US" dirty="0"/>
          </a:p>
        </p:txBody>
      </p:sp>
      <p:sp>
        <p:nvSpPr>
          <p:cNvPr id="44" name="Picture Placeholder 42">
            <a:extLst>
              <a:ext uri="{FF2B5EF4-FFF2-40B4-BE49-F238E27FC236}">
                <a16:creationId xmlns:a16="http://schemas.microsoft.com/office/drawing/2014/main" id="{AE13F241-D0A7-491D-81D3-CB6450291490}"/>
              </a:ext>
            </a:extLst>
          </p:cNvPr>
          <p:cNvSpPr>
            <a:spLocks noGrp="1"/>
          </p:cNvSpPr>
          <p:nvPr>
            <p:ph type="pic" sz="quarter" idx="11"/>
          </p:nvPr>
        </p:nvSpPr>
        <p:spPr>
          <a:xfrm>
            <a:off x="3174887" y="543842"/>
            <a:ext cx="2366963" cy="2760663"/>
          </a:xfrm>
        </p:spPr>
        <p:txBody>
          <a:bodyPr/>
          <a:lstStyle/>
          <a:p>
            <a:r>
              <a:rPr lang="en-US"/>
              <a:t>Click icon to add picture</a:t>
            </a:r>
            <a:endParaRPr lang="en-US" dirty="0"/>
          </a:p>
        </p:txBody>
      </p:sp>
      <p:sp>
        <p:nvSpPr>
          <p:cNvPr id="46" name="Picture Placeholder 42">
            <a:extLst>
              <a:ext uri="{FF2B5EF4-FFF2-40B4-BE49-F238E27FC236}">
                <a16:creationId xmlns:a16="http://schemas.microsoft.com/office/drawing/2014/main" id="{DC189B8E-5A5B-400F-8F5F-63F61759E081}"/>
              </a:ext>
            </a:extLst>
          </p:cNvPr>
          <p:cNvSpPr>
            <a:spLocks noGrp="1"/>
          </p:cNvSpPr>
          <p:nvPr>
            <p:ph type="pic" sz="quarter" idx="12"/>
          </p:nvPr>
        </p:nvSpPr>
        <p:spPr>
          <a:xfrm>
            <a:off x="539642" y="3563566"/>
            <a:ext cx="2366963" cy="2760663"/>
          </a:xfrm>
        </p:spPr>
        <p:txBody>
          <a:bodyPr/>
          <a:lstStyle/>
          <a:p>
            <a:r>
              <a:rPr lang="en-US"/>
              <a:t>Click icon to add picture</a:t>
            </a:r>
            <a:endParaRPr lang="en-US" dirty="0"/>
          </a:p>
        </p:txBody>
      </p:sp>
      <p:sp>
        <p:nvSpPr>
          <p:cNvPr id="47" name="Picture Placeholder 42">
            <a:extLst>
              <a:ext uri="{FF2B5EF4-FFF2-40B4-BE49-F238E27FC236}">
                <a16:creationId xmlns:a16="http://schemas.microsoft.com/office/drawing/2014/main" id="{07055732-D9B3-42AF-9ADA-0D1F8DC2D5FB}"/>
              </a:ext>
            </a:extLst>
          </p:cNvPr>
          <p:cNvSpPr>
            <a:spLocks noGrp="1"/>
          </p:cNvSpPr>
          <p:nvPr>
            <p:ph type="pic" sz="quarter" idx="13"/>
          </p:nvPr>
        </p:nvSpPr>
        <p:spPr>
          <a:xfrm>
            <a:off x="3174779" y="3570833"/>
            <a:ext cx="2366963" cy="2760663"/>
          </a:xfrm>
        </p:spPr>
        <p:txBody>
          <a:bodyPr/>
          <a:lstStyle/>
          <a:p>
            <a:r>
              <a:rPr lang="en-US"/>
              <a:t>Click icon to add picture</a:t>
            </a:r>
            <a:endParaRPr lang="en-US" dirty="0"/>
          </a:p>
        </p:txBody>
      </p:sp>
      <p:sp>
        <p:nvSpPr>
          <p:cNvPr id="28" name="Date Placeholder 47">
            <a:extLst>
              <a:ext uri="{FF2B5EF4-FFF2-40B4-BE49-F238E27FC236}">
                <a16:creationId xmlns:a16="http://schemas.microsoft.com/office/drawing/2014/main" id="{5B51C357-082C-45A5-80C8-69FD4B94D329}"/>
              </a:ext>
            </a:extLst>
          </p:cNvPr>
          <p:cNvSpPr txBox="1">
            <a:spLocks/>
          </p:cNvSpPr>
          <p:nvPr userDrawn="1"/>
        </p:nvSpPr>
        <p:spPr>
          <a:xfrm>
            <a:off x="450000" y="6357168"/>
            <a:ext cx="1760150" cy="461665"/>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000" kern="1200" cap="all" spc="2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20XX</a:t>
            </a:r>
          </a:p>
        </p:txBody>
      </p:sp>
      <p:cxnSp>
        <p:nvCxnSpPr>
          <p:cNvPr id="18" name="Straight Connector 17">
            <a:extLst>
              <a:ext uri="{FF2B5EF4-FFF2-40B4-BE49-F238E27FC236}">
                <a16:creationId xmlns:a16="http://schemas.microsoft.com/office/drawing/2014/main" id="{D7ED9792-4CB9-419E-9961-050A9E00E2FA}"/>
              </a:ext>
              <a:ext uri="{C183D7F6-B498-43B3-948B-1728B52AA6E4}">
                <adec:decorative xmlns:adec="http://schemas.microsoft.com/office/drawing/2017/decorative" val="1"/>
              </a:ext>
            </a:extLst>
          </p:cNvPr>
          <p:cNvCxnSpPr>
            <a:cxnSpLocks/>
          </p:cNvCxnSpPr>
          <p:nvPr userDrawn="1"/>
        </p:nvCxnSpPr>
        <p:spPr>
          <a:xfrm>
            <a:off x="6096000" y="540000"/>
            <a:ext cx="0" cy="5778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E1EC9E08-1228-4409-88CC-9D1927E83943}"/>
              </a:ext>
              <a:ext uri="{C183D7F6-B498-43B3-948B-1728B52AA6E4}">
                <adec:decorative xmlns:adec="http://schemas.microsoft.com/office/drawing/2017/decorative" val="1"/>
              </a:ext>
            </a:extLst>
          </p:cNvPr>
          <p:cNvGrpSpPr/>
          <p:nvPr userDrawn="1"/>
        </p:nvGrpSpPr>
        <p:grpSpPr>
          <a:xfrm rot="8100000" flipH="1">
            <a:off x="6674373" y="402322"/>
            <a:ext cx="641184" cy="1069728"/>
            <a:chOff x="6484111" y="2967038"/>
            <a:chExt cx="641184" cy="1069728"/>
          </a:xfrm>
        </p:grpSpPr>
        <p:grpSp>
          <p:nvGrpSpPr>
            <p:cNvPr id="20" name="Group 19">
              <a:extLst>
                <a:ext uri="{FF2B5EF4-FFF2-40B4-BE49-F238E27FC236}">
                  <a16:creationId xmlns:a16="http://schemas.microsoft.com/office/drawing/2014/main" id="{0A892AB7-AE89-4F73-AE0D-3503473E251A}"/>
                </a:ext>
              </a:extLst>
            </p:cNvPr>
            <p:cNvGrpSpPr/>
            <p:nvPr/>
          </p:nvGrpSpPr>
          <p:grpSpPr>
            <a:xfrm>
              <a:off x="6808136" y="2967038"/>
              <a:ext cx="317159" cy="932400"/>
              <a:chOff x="6808136" y="2967038"/>
              <a:chExt cx="317159" cy="932400"/>
            </a:xfrm>
          </p:grpSpPr>
          <p:sp>
            <p:nvSpPr>
              <p:cNvPr id="25" name="Freeform 68">
                <a:extLst>
                  <a:ext uri="{FF2B5EF4-FFF2-40B4-BE49-F238E27FC236}">
                    <a16:creationId xmlns:a16="http://schemas.microsoft.com/office/drawing/2014/main" id="{734AFAA3-AA68-425A-834B-00F9D3690BA0}"/>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Freeform 69">
                <a:extLst>
                  <a:ext uri="{FF2B5EF4-FFF2-40B4-BE49-F238E27FC236}">
                    <a16:creationId xmlns:a16="http://schemas.microsoft.com/office/drawing/2014/main" id="{36ED0F24-8619-4AED-A07A-D075DF2AF24B}"/>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7" name="Line 70">
                <a:extLst>
                  <a:ext uri="{FF2B5EF4-FFF2-40B4-BE49-F238E27FC236}">
                    <a16:creationId xmlns:a16="http://schemas.microsoft.com/office/drawing/2014/main" id="{21E04150-0D06-4DFB-A73B-66DED0A5CFCB}"/>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21" name="Group 20">
              <a:extLst>
                <a:ext uri="{FF2B5EF4-FFF2-40B4-BE49-F238E27FC236}">
                  <a16:creationId xmlns:a16="http://schemas.microsoft.com/office/drawing/2014/main" id="{EA3C053E-6843-4D44-A64D-A37FD38410B0}"/>
                </a:ext>
              </a:extLst>
            </p:cNvPr>
            <p:cNvGrpSpPr/>
            <p:nvPr/>
          </p:nvGrpSpPr>
          <p:grpSpPr>
            <a:xfrm rot="18900000" flipH="1">
              <a:off x="6484111" y="3104366"/>
              <a:ext cx="317159" cy="932400"/>
              <a:chOff x="6808136" y="2967038"/>
              <a:chExt cx="317159" cy="932400"/>
            </a:xfrm>
          </p:grpSpPr>
          <p:sp>
            <p:nvSpPr>
              <p:cNvPr id="22" name="Freeform 68">
                <a:extLst>
                  <a:ext uri="{FF2B5EF4-FFF2-40B4-BE49-F238E27FC236}">
                    <a16:creationId xmlns:a16="http://schemas.microsoft.com/office/drawing/2014/main" id="{A84DD506-3B91-4CE4-AE62-8E2FCA17D931}"/>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3" name="Freeform 69">
                <a:extLst>
                  <a:ext uri="{FF2B5EF4-FFF2-40B4-BE49-F238E27FC236}">
                    <a16:creationId xmlns:a16="http://schemas.microsoft.com/office/drawing/2014/main" id="{18C6659C-7CBF-419E-B2AB-53A6FBB4FFEA}"/>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4" name="Line 70">
                <a:extLst>
                  <a:ext uri="{FF2B5EF4-FFF2-40B4-BE49-F238E27FC236}">
                    <a16:creationId xmlns:a16="http://schemas.microsoft.com/office/drawing/2014/main" id="{C7B1B371-3EFF-4F0E-8B44-1A397B69DDFB}"/>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sp>
        <p:nvSpPr>
          <p:cNvPr id="29" name="Footer Placeholder 48">
            <a:extLst>
              <a:ext uri="{FF2B5EF4-FFF2-40B4-BE49-F238E27FC236}">
                <a16:creationId xmlns:a16="http://schemas.microsoft.com/office/drawing/2014/main" id="{B217CCF8-D1B0-4B96-AF9D-78BFAEE6D77D}"/>
              </a:ext>
            </a:extLst>
          </p:cNvPr>
          <p:cNvSpPr txBox="1">
            <a:spLocks/>
          </p:cNvSpPr>
          <p:nvPr userDrawn="1"/>
        </p:nvSpPr>
        <p:spPr>
          <a:xfrm>
            <a:off x="2754312" y="6357600"/>
            <a:ext cx="6683376" cy="460800"/>
          </a:xfrm>
          <a:prstGeom prst="rect">
            <a:avLst/>
          </a:prstGeom>
        </p:spPr>
        <p:txBody>
          <a:bodyPr vert="horz" lIns="91440" tIns="45720" rIns="91440" bIns="45720" rtlCol="0" anchor="ctr"/>
          <a:lstStyle>
            <a:defPPr>
              <a:defRPr lang="en-US"/>
            </a:defPPr>
            <a:lvl1pPr marL="0" algn="ctr" defTabSz="914400" rtl="0" eaLnBrk="1" latinLnBrk="0" hangingPunct="1">
              <a:defRPr sz="1000" kern="1200" cap="all" spc="3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Sample Footer Text</a:t>
            </a:r>
          </a:p>
        </p:txBody>
      </p:sp>
      <p:grpSp>
        <p:nvGrpSpPr>
          <p:cNvPr id="30" name="Group 29">
            <a:extLst>
              <a:ext uri="{FF2B5EF4-FFF2-40B4-BE49-F238E27FC236}">
                <a16:creationId xmlns:a16="http://schemas.microsoft.com/office/drawing/2014/main" id="{615108B9-F897-467F-809F-6A4A2AE7EA20}"/>
              </a:ext>
              <a:ext uri="{C183D7F6-B498-43B3-948B-1728B52AA6E4}">
                <adec:decorative xmlns:adec="http://schemas.microsoft.com/office/drawing/2017/decorative" val="1"/>
              </a:ext>
            </a:extLst>
          </p:cNvPr>
          <p:cNvGrpSpPr/>
          <p:nvPr userDrawn="1"/>
        </p:nvGrpSpPr>
        <p:grpSpPr>
          <a:xfrm rot="18900000" flipH="1">
            <a:off x="11020475" y="5368081"/>
            <a:ext cx="641184" cy="1069728"/>
            <a:chOff x="6484111" y="2967038"/>
            <a:chExt cx="641184" cy="1069728"/>
          </a:xfrm>
        </p:grpSpPr>
        <p:grpSp>
          <p:nvGrpSpPr>
            <p:cNvPr id="31" name="Group 30">
              <a:extLst>
                <a:ext uri="{FF2B5EF4-FFF2-40B4-BE49-F238E27FC236}">
                  <a16:creationId xmlns:a16="http://schemas.microsoft.com/office/drawing/2014/main" id="{86413051-FD79-4060-A702-60F38BF4A35C}"/>
                </a:ext>
              </a:extLst>
            </p:cNvPr>
            <p:cNvGrpSpPr/>
            <p:nvPr/>
          </p:nvGrpSpPr>
          <p:grpSpPr>
            <a:xfrm>
              <a:off x="6808136" y="2967038"/>
              <a:ext cx="317159" cy="932400"/>
              <a:chOff x="6808136" y="2967038"/>
              <a:chExt cx="317159" cy="932400"/>
            </a:xfrm>
          </p:grpSpPr>
          <p:sp>
            <p:nvSpPr>
              <p:cNvPr id="36" name="Freeform 68">
                <a:extLst>
                  <a:ext uri="{FF2B5EF4-FFF2-40B4-BE49-F238E27FC236}">
                    <a16:creationId xmlns:a16="http://schemas.microsoft.com/office/drawing/2014/main" id="{B764F2D9-1B19-42EA-9AF0-6050DDABAA0D}"/>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7" name="Freeform 69">
                <a:extLst>
                  <a:ext uri="{FF2B5EF4-FFF2-40B4-BE49-F238E27FC236}">
                    <a16:creationId xmlns:a16="http://schemas.microsoft.com/office/drawing/2014/main" id="{557F4B3F-3926-4C1D-ABBF-B23809871796}"/>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8" name="Line 70">
                <a:extLst>
                  <a:ext uri="{FF2B5EF4-FFF2-40B4-BE49-F238E27FC236}">
                    <a16:creationId xmlns:a16="http://schemas.microsoft.com/office/drawing/2014/main" id="{81E74331-4EEB-49F8-912F-1DF74636E772}"/>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2" name="Group 31">
              <a:extLst>
                <a:ext uri="{FF2B5EF4-FFF2-40B4-BE49-F238E27FC236}">
                  <a16:creationId xmlns:a16="http://schemas.microsoft.com/office/drawing/2014/main" id="{E88BEEF7-57D3-43D4-9EBA-6948ED40B433}"/>
                </a:ext>
              </a:extLst>
            </p:cNvPr>
            <p:cNvGrpSpPr/>
            <p:nvPr/>
          </p:nvGrpSpPr>
          <p:grpSpPr>
            <a:xfrm rot="18900000" flipH="1">
              <a:off x="6484111" y="3104366"/>
              <a:ext cx="317159" cy="932400"/>
              <a:chOff x="6808136" y="2967038"/>
              <a:chExt cx="317159" cy="932400"/>
            </a:xfrm>
          </p:grpSpPr>
          <p:sp>
            <p:nvSpPr>
              <p:cNvPr id="33" name="Freeform 68">
                <a:extLst>
                  <a:ext uri="{FF2B5EF4-FFF2-40B4-BE49-F238E27FC236}">
                    <a16:creationId xmlns:a16="http://schemas.microsoft.com/office/drawing/2014/main" id="{0CD7B047-B489-4D5B-9C32-1BA667136A12}"/>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4" name="Freeform 69">
                <a:extLst>
                  <a:ext uri="{FF2B5EF4-FFF2-40B4-BE49-F238E27FC236}">
                    <a16:creationId xmlns:a16="http://schemas.microsoft.com/office/drawing/2014/main" id="{2B703141-C1B3-4AFF-991F-D77B298AE8B4}"/>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5" name="Line 70">
                <a:extLst>
                  <a:ext uri="{FF2B5EF4-FFF2-40B4-BE49-F238E27FC236}">
                    <a16:creationId xmlns:a16="http://schemas.microsoft.com/office/drawing/2014/main" id="{FEEBB32D-FA5C-432C-B55F-1F74A4D13F17}"/>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sp>
        <p:nvSpPr>
          <p:cNvPr id="39" name="Slide Number Placeholder 49">
            <a:extLst>
              <a:ext uri="{FF2B5EF4-FFF2-40B4-BE49-F238E27FC236}">
                <a16:creationId xmlns:a16="http://schemas.microsoft.com/office/drawing/2014/main" id="{FAE9A1BE-DDB9-4362-A4F6-BE1A07DBF6F1}"/>
              </a:ext>
            </a:extLst>
          </p:cNvPr>
          <p:cNvSpPr txBox="1">
            <a:spLocks/>
          </p:cNvSpPr>
          <p:nvPr userDrawn="1"/>
        </p:nvSpPr>
        <p:spPr>
          <a:xfrm>
            <a:off x="9982800" y="6357600"/>
            <a:ext cx="1760150" cy="460800"/>
          </a:xfrm>
          <a:prstGeom prst="rect">
            <a:avLst/>
          </a:prstGeom>
        </p:spPr>
        <p:txBody>
          <a:bodyPr vert="horz" lIns="91440" tIns="45720" rIns="91440" bIns="45720" rtlCol="0" anchor="ctr"/>
          <a:lstStyle>
            <a:defPPr>
              <a:defRPr lang="en-US"/>
            </a:defPPr>
            <a:lvl1pPr marL="0" algn="r" defTabSz="914400" rtl="0" eaLnBrk="1" latinLnBrk="0" hangingPunct="1">
              <a:defRPr sz="1000" kern="1200" cap="all" spc="2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1283764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BC50FC60-9736-40BD-8EF0-51BD04771675}"/>
              </a:ext>
            </a:extLst>
          </p:cNvPr>
          <p:cNvSpPr>
            <a:spLocks noGrp="1"/>
          </p:cNvSpPr>
          <p:nvPr>
            <p:ph type="pic" sz="quarter" idx="13"/>
          </p:nvPr>
        </p:nvSpPr>
        <p:spPr>
          <a:xfrm>
            <a:off x="1166813" y="2479675"/>
            <a:ext cx="1587500" cy="2330450"/>
          </a:xfrm>
        </p:spPr>
        <p:txBody>
          <a:bodyPr/>
          <a:lstStyle/>
          <a:p>
            <a:r>
              <a:rPr lang="en-US"/>
              <a:t>Click icon to add picture</a:t>
            </a:r>
            <a:endParaRPr lang="en-US" dirty="0"/>
          </a:p>
        </p:txBody>
      </p:sp>
      <p:sp>
        <p:nvSpPr>
          <p:cNvPr id="15" name="Picture Placeholder 13">
            <a:extLst>
              <a:ext uri="{FF2B5EF4-FFF2-40B4-BE49-F238E27FC236}">
                <a16:creationId xmlns:a16="http://schemas.microsoft.com/office/drawing/2014/main" id="{7D564077-E600-44C8-B691-00C1C3ECC1C6}"/>
              </a:ext>
            </a:extLst>
          </p:cNvPr>
          <p:cNvSpPr>
            <a:spLocks noGrp="1"/>
          </p:cNvSpPr>
          <p:nvPr>
            <p:ph type="pic" sz="quarter" idx="14"/>
          </p:nvPr>
        </p:nvSpPr>
        <p:spPr>
          <a:xfrm>
            <a:off x="3228885" y="2479675"/>
            <a:ext cx="1587500" cy="2330450"/>
          </a:xfrm>
        </p:spPr>
        <p:txBody>
          <a:bodyPr/>
          <a:lstStyle/>
          <a:p>
            <a:r>
              <a:rPr lang="en-US"/>
              <a:t>Click icon to add picture</a:t>
            </a:r>
            <a:endParaRPr lang="en-US" dirty="0"/>
          </a:p>
        </p:txBody>
      </p:sp>
      <p:sp>
        <p:nvSpPr>
          <p:cNvPr id="16" name="Picture Placeholder 13">
            <a:extLst>
              <a:ext uri="{FF2B5EF4-FFF2-40B4-BE49-F238E27FC236}">
                <a16:creationId xmlns:a16="http://schemas.microsoft.com/office/drawing/2014/main" id="{5EF6670B-24A6-4EC1-AB19-83414A6BFC81}"/>
              </a:ext>
            </a:extLst>
          </p:cNvPr>
          <p:cNvSpPr>
            <a:spLocks noGrp="1"/>
          </p:cNvSpPr>
          <p:nvPr>
            <p:ph type="pic" sz="quarter" idx="15"/>
          </p:nvPr>
        </p:nvSpPr>
        <p:spPr>
          <a:xfrm>
            <a:off x="5302249" y="2479675"/>
            <a:ext cx="1587500" cy="2330450"/>
          </a:xfrm>
        </p:spPr>
        <p:txBody>
          <a:bodyPr/>
          <a:lstStyle/>
          <a:p>
            <a:r>
              <a:rPr lang="en-US"/>
              <a:t>Click icon to add picture</a:t>
            </a:r>
            <a:endParaRPr lang="en-US" dirty="0"/>
          </a:p>
        </p:txBody>
      </p:sp>
      <p:sp>
        <p:nvSpPr>
          <p:cNvPr id="17" name="Picture Placeholder 13">
            <a:extLst>
              <a:ext uri="{FF2B5EF4-FFF2-40B4-BE49-F238E27FC236}">
                <a16:creationId xmlns:a16="http://schemas.microsoft.com/office/drawing/2014/main" id="{DCE770BA-A562-4780-AEC9-94BC0C7C53FA}"/>
              </a:ext>
            </a:extLst>
          </p:cNvPr>
          <p:cNvSpPr>
            <a:spLocks noGrp="1"/>
          </p:cNvSpPr>
          <p:nvPr>
            <p:ph type="pic" sz="quarter" idx="16"/>
          </p:nvPr>
        </p:nvSpPr>
        <p:spPr>
          <a:xfrm>
            <a:off x="7364764" y="2479675"/>
            <a:ext cx="1587500" cy="2330450"/>
          </a:xfrm>
        </p:spPr>
        <p:txBody>
          <a:bodyPr/>
          <a:lstStyle/>
          <a:p>
            <a:r>
              <a:rPr lang="en-US"/>
              <a:t>Click icon to add picture</a:t>
            </a:r>
            <a:endParaRPr lang="en-US" dirty="0"/>
          </a:p>
        </p:txBody>
      </p:sp>
      <p:sp>
        <p:nvSpPr>
          <p:cNvPr id="18" name="Picture Placeholder 13">
            <a:extLst>
              <a:ext uri="{FF2B5EF4-FFF2-40B4-BE49-F238E27FC236}">
                <a16:creationId xmlns:a16="http://schemas.microsoft.com/office/drawing/2014/main" id="{C627DB31-AE80-40F1-A5C7-E1FBE1521BD4}"/>
              </a:ext>
            </a:extLst>
          </p:cNvPr>
          <p:cNvSpPr>
            <a:spLocks noGrp="1"/>
          </p:cNvSpPr>
          <p:nvPr>
            <p:ph type="pic" sz="quarter" idx="17"/>
          </p:nvPr>
        </p:nvSpPr>
        <p:spPr>
          <a:xfrm>
            <a:off x="9437688" y="2479675"/>
            <a:ext cx="1587500" cy="2330450"/>
          </a:xfrm>
        </p:spPr>
        <p:txBody>
          <a:bodyPr/>
          <a:lstStyle/>
          <a:p>
            <a:r>
              <a:rPr lang="en-US"/>
              <a:t>Click icon to add picture</a:t>
            </a:r>
            <a:endParaRPr lang="en-US" dirty="0"/>
          </a:p>
        </p:txBody>
      </p:sp>
      <p:cxnSp>
        <p:nvCxnSpPr>
          <p:cNvPr id="11" name="Straight Connector 10">
            <a:extLst>
              <a:ext uri="{FF2B5EF4-FFF2-40B4-BE49-F238E27FC236}">
                <a16:creationId xmlns:a16="http://schemas.microsoft.com/office/drawing/2014/main" id="{CDA79604-04BA-44C3-8188-694F8E9C2360}"/>
              </a:ext>
              <a:ext uri="{C183D7F6-B498-43B3-948B-1728B52AA6E4}">
                <adec:decorative xmlns:adec="http://schemas.microsoft.com/office/drawing/2017/decorative" val="1"/>
              </a:ext>
            </a:extLst>
          </p:cNvPr>
          <p:cNvCxnSpPr>
            <a:cxnSpLocks/>
          </p:cNvCxnSpPr>
          <p:nvPr userDrawn="1"/>
        </p:nvCxnSpPr>
        <p:spPr>
          <a:xfrm>
            <a:off x="5826000" y="1911592"/>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9" name="Text Placeholder 27">
            <a:extLst>
              <a:ext uri="{FF2B5EF4-FFF2-40B4-BE49-F238E27FC236}">
                <a16:creationId xmlns:a16="http://schemas.microsoft.com/office/drawing/2014/main" id="{325542BB-A1DE-421A-898F-007CCBCC1040}"/>
              </a:ext>
            </a:extLst>
          </p:cNvPr>
          <p:cNvSpPr>
            <a:spLocks noGrp="1"/>
          </p:cNvSpPr>
          <p:nvPr>
            <p:ph type="body" sz="quarter" idx="18"/>
          </p:nvPr>
        </p:nvSpPr>
        <p:spPr>
          <a:xfrm>
            <a:off x="1166813" y="5094555"/>
            <a:ext cx="1587499" cy="350292"/>
          </a:xfrm>
        </p:spPr>
        <p:txBody>
          <a:bodyPr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0" name="Text Placeholder 27">
            <a:extLst>
              <a:ext uri="{FF2B5EF4-FFF2-40B4-BE49-F238E27FC236}">
                <a16:creationId xmlns:a16="http://schemas.microsoft.com/office/drawing/2014/main" id="{95E87339-255E-4557-9768-A292ED25DBA8}"/>
              </a:ext>
            </a:extLst>
          </p:cNvPr>
          <p:cNvSpPr>
            <a:spLocks noGrp="1"/>
          </p:cNvSpPr>
          <p:nvPr>
            <p:ph type="body" sz="quarter" idx="19"/>
          </p:nvPr>
        </p:nvSpPr>
        <p:spPr>
          <a:xfrm>
            <a:off x="1166813" y="5371723"/>
            <a:ext cx="1587499" cy="350292"/>
          </a:xfrm>
        </p:spPr>
        <p:txBody>
          <a:bodyPr>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1" name="Text Placeholder 27">
            <a:extLst>
              <a:ext uri="{FF2B5EF4-FFF2-40B4-BE49-F238E27FC236}">
                <a16:creationId xmlns:a16="http://schemas.microsoft.com/office/drawing/2014/main" id="{969EC781-370F-41FC-AD76-0728B465E512}"/>
              </a:ext>
            </a:extLst>
          </p:cNvPr>
          <p:cNvSpPr>
            <a:spLocks noGrp="1"/>
          </p:cNvSpPr>
          <p:nvPr>
            <p:ph type="body" sz="quarter" idx="20"/>
          </p:nvPr>
        </p:nvSpPr>
        <p:spPr>
          <a:xfrm>
            <a:off x="3228885" y="5094555"/>
            <a:ext cx="1587499" cy="350292"/>
          </a:xfrm>
        </p:spPr>
        <p:txBody>
          <a:bodyPr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2" name="Text Placeholder 27">
            <a:extLst>
              <a:ext uri="{FF2B5EF4-FFF2-40B4-BE49-F238E27FC236}">
                <a16:creationId xmlns:a16="http://schemas.microsoft.com/office/drawing/2014/main" id="{50C960BB-D9A3-417D-87D9-E93363FB5850}"/>
              </a:ext>
            </a:extLst>
          </p:cNvPr>
          <p:cNvSpPr>
            <a:spLocks noGrp="1"/>
          </p:cNvSpPr>
          <p:nvPr>
            <p:ph type="body" sz="quarter" idx="21"/>
          </p:nvPr>
        </p:nvSpPr>
        <p:spPr>
          <a:xfrm>
            <a:off x="3228885" y="5371723"/>
            <a:ext cx="1587499" cy="350292"/>
          </a:xfrm>
        </p:spPr>
        <p:txBody>
          <a:bodyPr>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3" name="Text Placeholder 27">
            <a:extLst>
              <a:ext uri="{FF2B5EF4-FFF2-40B4-BE49-F238E27FC236}">
                <a16:creationId xmlns:a16="http://schemas.microsoft.com/office/drawing/2014/main" id="{714B566C-453D-4E47-8BE0-2EF7145AD3AF}"/>
              </a:ext>
            </a:extLst>
          </p:cNvPr>
          <p:cNvSpPr>
            <a:spLocks noGrp="1"/>
          </p:cNvSpPr>
          <p:nvPr>
            <p:ph type="body" sz="quarter" idx="22"/>
          </p:nvPr>
        </p:nvSpPr>
        <p:spPr>
          <a:xfrm>
            <a:off x="5302249" y="5094555"/>
            <a:ext cx="1587499" cy="350292"/>
          </a:xfrm>
        </p:spPr>
        <p:txBody>
          <a:bodyPr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4" name="Text Placeholder 27">
            <a:extLst>
              <a:ext uri="{FF2B5EF4-FFF2-40B4-BE49-F238E27FC236}">
                <a16:creationId xmlns:a16="http://schemas.microsoft.com/office/drawing/2014/main" id="{8C9D423F-AE1B-476A-AC7E-F34CE6ABFA31}"/>
              </a:ext>
            </a:extLst>
          </p:cNvPr>
          <p:cNvSpPr>
            <a:spLocks noGrp="1"/>
          </p:cNvSpPr>
          <p:nvPr>
            <p:ph type="body" sz="quarter" idx="23"/>
          </p:nvPr>
        </p:nvSpPr>
        <p:spPr>
          <a:xfrm>
            <a:off x="5302249" y="5371723"/>
            <a:ext cx="1587499" cy="350292"/>
          </a:xfrm>
        </p:spPr>
        <p:txBody>
          <a:bodyPr>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5" name="Text Placeholder 27">
            <a:extLst>
              <a:ext uri="{FF2B5EF4-FFF2-40B4-BE49-F238E27FC236}">
                <a16:creationId xmlns:a16="http://schemas.microsoft.com/office/drawing/2014/main" id="{F25DCDC4-ECAE-47AB-8ED3-07D8D33BF181}"/>
              </a:ext>
            </a:extLst>
          </p:cNvPr>
          <p:cNvSpPr>
            <a:spLocks noGrp="1"/>
          </p:cNvSpPr>
          <p:nvPr>
            <p:ph type="body" sz="quarter" idx="24"/>
          </p:nvPr>
        </p:nvSpPr>
        <p:spPr>
          <a:xfrm>
            <a:off x="7364765" y="5094555"/>
            <a:ext cx="1587499" cy="350292"/>
          </a:xfrm>
        </p:spPr>
        <p:txBody>
          <a:bodyPr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6" name="Text Placeholder 27">
            <a:extLst>
              <a:ext uri="{FF2B5EF4-FFF2-40B4-BE49-F238E27FC236}">
                <a16:creationId xmlns:a16="http://schemas.microsoft.com/office/drawing/2014/main" id="{1A7D8398-681A-475F-9624-02EFB0099D50}"/>
              </a:ext>
            </a:extLst>
          </p:cNvPr>
          <p:cNvSpPr>
            <a:spLocks noGrp="1"/>
          </p:cNvSpPr>
          <p:nvPr>
            <p:ph type="body" sz="quarter" idx="25"/>
          </p:nvPr>
        </p:nvSpPr>
        <p:spPr>
          <a:xfrm>
            <a:off x="7364765" y="5371723"/>
            <a:ext cx="1587499" cy="350292"/>
          </a:xfrm>
        </p:spPr>
        <p:txBody>
          <a:bodyPr>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7" name="Text Placeholder 27">
            <a:extLst>
              <a:ext uri="{FF2B5EF4-FFF2-40B4-BE49-F238E27FC236}">
                <a16:creationId xmlns:a16="http://schemas.microsoft.com/office/drawing/2014/main" id="{9692C358-06E1-468E-90F8-9F5F3918233E}"/>
              </a:ext>
            </a:extLst>
          </p:cNvPr>
          <p:cNvSpPr>
            <a:spLocks noGrp="1"/>
          </p:cNvSpPr>
          <p:nvPr>
            <p:ph type="body" sz="quarter" idx="26"/>
          </p:nvPr>
        </p:nvSpPr>
        <p:spPr>
          <a:xfrm>
            <a:off x="9437688" y="5094555"/>
            <a:ext cx="1587499" cy="350292"/>
          </a:xfrm>
        </p:spPr>
        <p:txBody>
          <a:bodyPr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8" name="Text Placeholder 27">
            <a:extLst>
              <a:ext uri="{FF2B5EF4-FFF2-40B4-BE49-F238E27FC236}">
                <a16:creationId xmlns:a16="http://schemas.microsoft.com/office/drawing/2014/main" id="{2167CC03-B865-47EB-83C3-CA5CDC584C0F}"/>
              </a:ext>
            </a:extLst>
          </p:cNvPr>
          <p:cNvSpPr>
            <a:spLocks noGrp="1"/>
          </p:cNvSpPr>
          <p:nvPr>
            <p:ph type="body" sz="quarter" idx="27"/>
          </p:nvPr>
        </p:nvSpPr>
        <p:spPr>
          <a:xfrm>
            <a:off x="9437688" y="5371723"/>
            <a:ext cx="1587499" cy="350292"/>
          </a:xfrm>
        </p:spPr>
        <p:txBody>
          <a:bodyPr>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a:lstStyle>
            <a:lvl1pPr>
              <a:defRPr/>
            </a:lvl1pPr>
          </a:lstStyle>
          <a:p>
            <a:r>
              <a:rPr lang="en-US"/>
              <a:t>20XX</a:t>
            </a:r>
            <a:endParaRPr lang="en-US" dirty="0"/>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885303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4AEE3-6C7B-402E-B26D-1D079D78D30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1101641-6BDA-433D-9393-1DDACE06701C}"/>
              </a:ext>
            </a:extLst>
          </p:cNvPr>
          <p:cNvSpPr>
            <a:spLocks noGrp="1"/>
          </p:cNvSpPr>
          <p:nvPr>
            <p:ph sz="half" idx="1"/>
          </p:nvPr>
        </p:nvSpPr>
        <p:spPr>
          <a:xfrm>
            <a:off x="989400" y="1685925"/>
            <a:ext cx="4928400" cy="4092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B8F8D2A-A489-488D-B1E1-23F36D3E95C7}"/>
              </a:ext>
            </a:extLst>
          </p:cNvPr>
          <p:cNvSpPr>
            <a:spLocks noGrp="1"/>
          </p:cNvSpPr>
          <p:nvPr>
            <p:ph sz="half" idx="2"/>
          </p:nvPr>
        </p:nvSpPr>
        <p:spPr>
          <a:xfrm>
            <a:off x="6274202" y="1685925"/>
            <a:ext cx="4928400" cy="4092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1CA242E8-AEEF-4BBD-94E9-86F89D69522C}"/>
              </a:ext>
            </a:extLst>
          </p:cNvPr>
          <p:cNvSpPr>
            <a:spLocks noGrp="1"/>
          </p:cNvSpPr>
          <p:nvPr>
            <p:ph type="dt" sz="half" idx="10"/>
          </p:nvPr>
        </p:nvSpPr>
        <p:spPr/>
        <p:txBody>
          <a:bodyPr/>
          <a:lstStyle>
            <a:lvl1pPr>
              <a:defRPr/>
            </a:lvl1pPr>
          </a:lstStyle>
          <a:p>
            <a:r>
              <a:rPr lang="en-US"/>
              <a:t>20XX</a:t>
            </a:r>
            <a:endParaRPr lang="en-US" dirty="0"/>
          </a:p>
        </p:txBody>
      </p:sp>
      <p:sp>
        <p:nvSpPr>
          <p:cNvPr id="6" name="Footer Placeholder 5">
            <a:extLst>
              <a:ext uri="{FF2B5EF4-FFF2-40B4-BE49-F238E27FC236}">
                <a16:creationId xmlns:a16="http://schemas.microsoft.com/office/drawing/2014/main" id="{BD58D2CA-06C9-412D-A5D6-F97DDBBB03DB}"/>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021A80D9-E04B-47BF-80DA-01E68346A51C}"/>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730545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2251-8A4B-463E-982B-C657C3810F36}"/>
              </a:ext>
            </a:extLst>
          </p:cNvPr>
          <p:cNvSpPr>
            <a:spLocks noGrp="1"/>
          </p:cNvSpPr>
          <p:nvPr>
            <p:ph type="title"/>
          </p:nvPr>
        </p:nvSpPr>
        <p:spPr>
          <a:xfrm>
            <a:off x="989400" y="395289"/>
            <a:ext cx="10213200" cy="111283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74D5E-AC0B-46BF-8840-61CC89C3B6BE}"/>
              </a:ext>
            </a:extLst>
          </p:cNvPr>
          <p:cNvSpPr>
            <a:spLocks noGrp="1"/>
          </p:cNvSpPr>
          <p:nvPr>
            <p:ph type="body" idx="1"/>
          </p:nvPr>
        </p:nvSpPr>
        <p:spPr>
          <a:xfrm>
            <a:off x="989399" y="1736732"/>
            <a:ext cx="4928400" cy="661912"/>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1A0738-7A90-4A35-AB98-9656D6187286}"/>
              </a:ext>
            </a:extLst>
          </p:cNvPr>
          <p:cNvSpPr>
            <a:spLocks noGrp="1"/>
          </p:cNvSpPr>
          <p:nvPr>
            <p:ph sz="half" idx="2"/>
          </p:nvPr>
        </p:nvSpPr>
        <p:spPr>
          <a:xfrm>
            <a:off x="989400" y="2431256"/>
            <a:ext cx="4928400" cy="33472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DADFE01-1BA7-4288-9355-8B2B508BE582}"/>
              </a:ext>
            </a:extLst>
          </p:cNvPr>
          <p:cNvSpPr>
            <a:spLocks noGrp="1"/>
          </p:cNvSpPr>
          <p:nvPr>
            <p:ph type="body" sz="quarter" idx="3"/>
          </p:nvPr>
        </p:nvSpPr>
        <p:spPr>
          <a:xfrm>
            <a:off x="6274200" y="1736732"/>
            <a:ext cx="4928400" cy="662400"/>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D49F77-6C55-47AC-B1AE-5D9906DBD7F6}"/>
              </a:ext>
            </a:extLst>
          </p:cNvPr>
          <p:cNvSpPr>
            <a:spLocks noGrp="1"/>
          </p:cNvSpPr>
          <p:nvPr>
            <p:ph sz="quarter" idx="4"/>
          </p:nvPr>
        </p:nvSpPr>
        <p:spPr>
          <a:xfrm>
            <a:off x="6274200" y="2431257"/>
            <a:ext cx="4928400" cy="33472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D8EF53-AF86-47E8-83DC-8C419847A639}"/>
              </a:ext>
            </a:extLst>
          </p:cNvPr>
          <p:cNvSpPr>
            <a:spLocks noGrp="1"/>
          </p:cNvSpPr>
          <p:nvPr>
            <p:ph type="dt" sz="half" idx="10"/>
          </p:nvPr>
        </p:nvSpPr>
        <p:spPr/>
        <p:txBody>
          <a:bodyPr/>
          <a:lstStyle>
            <a:lvl1pPr>
              <a:defRPr/>
            </a:lvl1pPr>
          </a:lstStyle>
          <a:p>
            <a:r>
              <a:rPr lang="en-US"/>
              <a:t>20XX</a:t>
            </a:r>
            <a:endParaRPr lang="en-US" dirty="0"/>
          </a:p>
        </p:txBody>
      </p:sp>
      <p:sp>
        <p:nvSpPr>
          <p:cNvPr id="8" name="Footer Placeholder 7">
            <a:extLst>
              <a:ext uri="{FF2B5EF4-FFF2-40B4-BE49-F238E27FC236}">
                <a16:creationId xmlns:a16="http://schemas.microsoft.com/office/drawing/2014/main" id="{5C01D653-ED9A-46D3-A97F-B5FA1DAE6CA9}"/>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CC5B9B66-64EA-4022-BD96-ECF2A80CE2F0}"/>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185498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2251-8A4B-463E-982B-C657C3810F36}"/>
              </a:ext>
            </a:extLst>
          </p:cNvPr>
          <p:cNvSpPr>
            <a:spLocks noGrp="1"/>
          </p:cNvSpPr>
          <p:nvPr>
            <p:ph type="title"/>
          </p:nvPr>
        </p:nvSpPr>
        <p:spPr>
          <a:xfrm>
            <a:off x="989400" y="395289"/>
            <a:ext cx="10213200" cy="111283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74D5E-AC0B-46BF-8840-61CC89C3B6BE}"/>
              </a:ext>
            </a:extLst>
          </p:cNvPr>
          <p:cNvSpPr>
            <a:spLocks noGrp="1"/>
          </p:cNvSpPr>
          <p:nvPr>
            <p:ph type="body" idx="1"/>
          </p:nvPr>
        </p:nvSpPr>
        <p:spPr>
          <a:xfrm>
            <a:off x="989399" y="1736732"/>
            <a:ext cx="2971400" cy="661912"/>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1A0738-7A90-4A35-AB98-9656D6187286}"/>
              </a:ext>
            </a:extLst>
          </p:cNvPr>
          <p:cNvSpPr>
            <a:spLocks noGrp="1"/>
          </p:cNvSpPr>
          <p:nvPr>
            <p:ph sz="half" idx="2"/>
          </p:nvPr>
        </p:nvSpPr>
        <p:spPr>
          <a:xfrm>
            <a:off x="989400" y="2431256"/>
            <a:ext cx="2971400" cy="3632750"/>
          </a:xfrm>
        </p:spPr>
        <p:txBody>
          <a:bodyPr>
            <a:no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DADFE01-1BA7-4288-9355-8B2B508BE582}"/>
              </a:ext>
            </a:extLst>
          </p:cNvPr>
          <p:cNvSpPr>
            <a:spLocks noGrp="1"/>
          </p:cNvSpPr>
          <p:nvPr>
            <p:ph type="body" sz="quarter" idx="3"/>
          </p:nvPr>
        </p:nvSpPr>
        <p:spPr>
          <a:xfrm>
            <a:off x="4610300" y="1756025"/>
            <a:ext cx="2971400" cy="662400"/>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D49F77-6C55-47AC-B1AE-5D9906DBD7F6}"/>
              </a:ext>
            </a:extLst>
          </p:cNvPr>
          <p:cNvSpPr>
            <a:spLocks noGrp="1"/>
          </p:cNvSpPr>
          <p:nvPr>
            <p:ph sz="quarter" idx="4"/>
          </p:nvPr>
        </p:nvSpPr>
        <p:spPr>
          <a:xfrm>
            <a:off x="4610300" y="2450550"/>
            <a:ext cx="2971400" cy="3632750"/>
          </a:xfrm>
        </p:spPr>
        <p:txBody>
          <a:bodyPr>
            <a:no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4">
            <a:extLst>
              <a:ext uri="{FF2B5EF4-FFF2-40B4-BE49-F238E27FC236}">
                <a16:creationId xmlns:a16="http://schemas.microsoft.com/office/drawing/2014/main" id="{65563541-7DAA-4F84-BBAB-31C12F6AE981}"/>
              </a:ext>
            </a:extLst>
          </p:cNvPr>
          <p:cNvSpPr>
            <a:spLocks noGrp="1"/>
          </p:cNvSpPr>
          <p:nvPr>
            <p:ph type="body" sz="quarter" idx="13"/>
          </p:nvPr>
        </p:nvSpPr>
        <p:spPr>
          <a:xfrm>
            <a:off x="8231200" y="1756025"/>
            <a:ext cx="2971400" cy="662400"/>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5">
            <a:extLst>
              <a:ext uri="{FF2B5EF4-FFF2-40B4-BE49-F238E27FC236}">
                <a16:creationId xmlns:a16="http://schemas.microsoft.com/office/drawing/2014/main" id="{AE3321C3-E759-4DD7-BFA1-2E724B8DDBF0}"/>
              </a:ext>
            </a:extLst>
          </p:cNvPr>
          <p:cNvSpPr>
            <a:spLocks noGrp="1"/>
          </p:cNvSpPr>
          <p:nvPr>
            <p:ph sz="quarter" idx="14"/>
          </p:nvPr>
        </p:nvSpPr>
        <p:spPr>
          <a:xfrm>
            <a:off x="8231200" y="2450550"/>
            <a:ext cx="2971400" cy="3632750"/>
          </a:xfrm>
        </p:spPr>
        <p:txBody>
          <a:bodyPr>
            <a:no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D8EF53-AF86-47E8-83DC-8C419847A639}"/>
              </a:ext>
            </a:extLst>
          </p:cNvPr>
          <p:cNvSpPr>
            <a:spLocks noGrp="1"/>
          </p:cNvSpPr>
          <p:nvPr>
            <p:ph type="dt" sz="half" idx="10"/>
          </p:nvPr>
        </p:nvSpPr>
        <p:spPr/>
        <p:txBody>
          <a:bodyPr/>
          <a:lstStyle>
            <a:lvl1pPr>
              <a:defRPr/>
            </a:lvl1pPr>
          </a:lstStyle>
          <a:p>
            <a:r>
              <a:rPr lang="en-US"/>
              <a:t>20XX</a:t>
            </a:r>
            <a:endParaRPr lang="en-US" dirty="0"/>
          </a:p>
        </p:txBody>
      </p:sp>
      <p:sp>
        <p:nvSpPr>
          <p:cNvPr id="8" name="Footer Placeholder 7">
            <a:extLst>
              <a:ext uri="{FF2B5EF4-FFF2-40B4-BE49-F238E27FC236}">
                <a16:creationId xmlns:a16="http://schemas.microsoft.com/office/drawing/2014/main" id="{5C01D653-ED9A-46D3-A97F-B5FA1DAE6CA9}"/>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CC5B9B66-64EA-4022-BD96-ECF2A80CE2F0}"/>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936496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910FDC-FCA3-4F39-AC3F-821172639127}"/>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2937" y="0"/>
            <a:ext cx="386715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alpha val="20000"/>
                </a:schemeClr>
              </a:solidFill>
            </a:endParaRPr>
          </a:p>
        </p:txBody>
      </p:sp>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4318001" y="536573"/>
            <a:ext cx="7424950" cy="1453003"/>
          </a:xfrm>
        </p:spPr>
        <p:txBody>
          <a:bodyPr/>
          <a:lstStyle>
            <a:lvl1pPr algn="ctr">
              <a:defRPr/>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6F0F278F-99B1-49C2-968B-C983DF8121A9}"/>
              </a:ext>
            </a:extLst>
          </p:cNvPr>
          <p:cNvSpPr>
            <a:spLocks noGrp="1"/>
          </p:cNvSpPr>
          <p:nvPr>
            <p:ph type="pic" sz="quarter" idx="14"/>
          </p:nvPr>
        </p:nvSpPr>
        <p:spPr>
          <a:xfrm>
            <a:off x="627063" y="536575"/>
            <a:ext cx="2616200" cy="1743075"/>
          </a:xfrm>
        </p:spPr>
        <p:txBody>
          <a:bodyPr/>
          <a:lstStyle/>
          <a:p>
            <a:r>
              <a:rPr lang="en-US"/>
              <a:t>Click icon to add picture</a:t>
            </a:r>
            <a:endParaRPr lang="en-US" dirty="0"/>
          </a:p>
        </p:txBody>
      </p:sp>
      <p:sp>
        <p:nvSpPr>
          <p:cNvPr id="207" name="Picture Placeholder 10">
            <a:extLst>
              <a:ext uri="{FF2B5EF4-FFF2-40B4-BE49-F238E27FC236}">
                <a16:creationId xmlns:a16="http://schemas.microsoft.com/office/drawing/2014/main" id="{524BD50E-995A-4DB3-8E0A-E7F1FC636936}"/>
              </a:ext>
            </a:extLst>
          </p:cNvPr>
          <p:cNvSpPr>
            <a:spLocks noGrp="1"/>
          </p:cNvSpPr>
          <p:nvPr>
            <p:ph type="pic" sz="quarter" idx="15"/>
          </p:nvPr>
        </p:nvSpPr>
        <p:spPr>
          <a:xfrm>
            <a:off x="616853" y="2557090"/>
            <a:ext cx="2616200" cy="1743075"/>
          </a:xfrm>
        </p:spPr>
        <p:txBody>
          <a:bodyPr/>
          <a:lstStyle/>
          <a:p>
            <a:r>
              <a:rPr lang="en-US"/>
              <a:t>Click icon to add picture</a:t>
            </a:r>
            <a:endParaRPr lang="en-US" dirty="0"/>
          </a:p>
        </p:txBody>
      </p:sp>
      <p:sp>
        <p:nvSpPr>
          <p:cNvPr id="208" name="Picture Placeholder 10">
            <a:extLst>
              <a:ext uri="{FF2B5EF4-FFF2-40B4-BE49-F238E27FC236}">
                <a16:creationId xmlns:a16="http://schemas.microsoft.com/office/drawing/2014/main" id="{ABAB6489-3F37-4A20-8777-093046E5C82D}"/>
              </a:ext>
            </a:extLst>
          </p:cNvPr>
          <p:cNvSpPr>
            <a:spLocks noGrp="1"/>
          </p:cNvSpPr>
          <p:nvPr>
            <p:ph type="pic" sz="quarter" idx="16"/>
          </p:nvPr>
        </p:nvSpPr>
        <p:spPr>
          <a:xfrm>
            <a:off x="627063" y="4576347"/>
            <a:ext cx="2616200" cy="1743075"/>
          </a:xfrm>
        </p:spPr>
        <p:txBody>
          <a:bodyPr/>
          <a:lstStyle/>
          <a:p>
            <a:r>
              <a:rPr lang="en-US"/>
              <a:t>Click icon to add picture</a:t>
            </a:r>
            <a:endParaRPr lang="en-US" dirty="0"/>
          </a:p>
        </p:txBody>
      </p:sp>
      <p:sp>
        <p:nvSpPr>
          <p:cNvPr id="7" name="Text Placeholder 6">
            <a:extLst>
              <a:ext uri="{FF2B5EF4-FFF2-40B4-BE49-F238E27FC236}">
                <a16:creationId xmlns:a16="http://schemas.microsoft.com/office/drawing/2014/main" id="{92523157-52E2-4F89-B3C9-EA9FE7914BAB}"/>
              </a:ext>
            </a:extLst>
          </p:cNvPr>
          <p:cNvSpPr>
            <a:spLocks noGrp="1"/>
          </p:cNvSpPr>
          <p:nvPr>
            <p:ph type="body" sz="quarter" idx="17" hasCustomPrompt="1"/>
          </p:nvPr>
        </p:nvSpPr>
        <p:spPr>
          <a:xfrm>
            <a:off x="4864100" y="2876550"/>
            <a:ext cx="6332538" cy="3219450"/>
          </a:xfrm>
        </p:spPr>
        <p:txBody>
          <a:bodyPr>
            <a:normAutofit/>
          </a:bodyPr>
          <a:lstStyle>
            <a:lvl1pPr marL="0" indent="0" algn="ctr">
              <a:buNone/>
              <a:defRPr sz="1900"/>
            </a:lvl1pPr>
            <a:lvl2pPr marL="360000" indent="0" algn="ctr">
              <a:buFont typeface="Arial" panose="020B0604020202020204" pitchFamily="34" charset="0"/>
              <a:buNone/>
              <a:defRPr/>
            </a:lvl2pPr>
            <a:lvl3pPr marL="720000" indent="0" algn="ctr">
              <a:buNone/>
              <a:defRPr/>
            </a:lvl3pPr>
            <a:lvl4pPr marL="1080000" indent="0" algn="ctr">
              <a:buFont typeface="Arial" panose="020B0604020202020204" pitchFamily="34" charset="0"/>
              <a:buNone/>
              <a:defRPr/>
            </a:lvl4pPr>
            <a:lvl5pPr marL="1440000" indent="0" algn="ctr">
              <a:buNone/>
              <a:defRPr/>
            </a:lvl5pPr>
          </a:lstStyle>
          <a:p>
            <a:pPr lvl="0"/>
            <a:r>
              <a:rPr lang="en-US" dirty="0"/>
              <a:t>Click to edit text</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a:xfrm>
            <a:off x="4318000" y="6357167"/>
            <a:ext cx="1760150" cy="461665"/>
          </a:xfrm>
        </p:spPr>
        <p:txBody>
          <a:bodyPr/>
          <a:lstStyle>
            <a:lvl1pPr>
              <a:defRPr/>
            </a:lvl1pPr>
          </a:lstStyle>
          <a:p>
            <a:r>
              <a:rPr lang="en-US"/>
              <a:t>20XX</a:t>
            </a:r>
            <a:endParaRPr lang="en-US" dirty="0"/>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a:xfrm>
            <a:off x="6356725" y="6357600"/>
            <a:ext cx="3347285" cy="460800"/>
          </a:xfrm>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a:lstStyle/>
          <a:p>
            <a:fld id="{294A09A9-5501-47C1-A89A-A340965A2BE2}" type="slidenum">
              <a:rPr lang="en-US" smtClean="0"/>
              <a:t>‹#›</a:t>
            </a:fld>
            <a:endParaRPr lang="en-US" dirty="0"/>
          </a:p>
        </p:txBody>
      </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7741725"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21678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7794707" y="536573"/>
            <a:ext cx="3856679" cy="1453003"/>
          </a:xfrm>
        </p:spPr>
        <p:txBody>
          <a:bodyPr/>
          <a:lstStyle>
            <a:lvl1pPr algn="ct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a:lstStyle>
            <a:lvl1pPr>
              <a:defRPr/>
            </a:lvl1pPr>
          </a:lstStyle>
          <a:p>
            <a:r>
              <a:rPr lang="en-US"/>
              <a:t>20XX</a:t>
            </a:r>
            <a:endParaRPr lang="en-US" dirty="0"/>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a:lstStyle/>
          <a:p>
            <a:fld id="{294A09A9-5501-47C1-A89A-A340965A2BE2}" type="slidenum">
              <a:rPr lang="en-US" smtClean="0"/>
              <a:t>‹#›</a:t>
            </a:fld>
            <a:endParaRPr lang="en-US" dirty="0"/>
          </a:p>
        </p:txBody>
      </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9443525"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2" name="Group 91">
            <a:extLst>
              <a:ext uri="{FF2B5EF4-FFF2-40B4-BE49-F238E27FC236}">
                <a16:creationId xmlns:a16="http://schemas.microsoft.com/office/drawing/2014/main" id="{6CA9855B-4072-4D45-821E-549FDF548137}"/>
              </a:ext>
              <a:ext uri="{C183D7F6-B498-43B3-948B-1728B52AA6E4}">
                <adec:decorative xmlns:adec="http://schemas.microsoft.com/office/drawing/2017/decorative" val="1"/>
              </a:ext>
            </a:extLst>
          </p:cNvPr>
          <p:cNvGrpSpPr>
            <a:grpSpLocks/>
          </p:cNvGrpSpPr>
          <p:nvPr userDrawn="1">
            <p:extLst>
              <p:ext uri="{386F3935-93C4-4BCD-93E2-E3B085C9AB24}">
                <p16:designElem xmlns:p16="http://schemas.microsoft.com/office/powerpoint/2015/main" val="1"/>
              </p:ext>
            </p:extLst>
          </p:nvPr>
        </p:nvGrpSpPr>
        <p:grpSpPr>
          <a:xfrm>
            <a:off x="28958" y="457964"/>
            <a:ext cx="7681842" cy="5937065"/>
            <a:chOff x="28958" y="457964"/>
            <a:chExt cx="7681842" cy="5937065"/>
          </a:xfrm>
        </p:grpSpPr>
        <p:grpSp>
          <p:nvGrpSpPr>
            <p:cNvPr id="94" name="Group 93">
              <a:extLst>
                <a:ext uri="{FF2B5EF4-FFF2-40B4-BE49-F238E27FC236}">
                  <a16:creationId xmlns:a16="http://schemas.microsoft.com/office/drawing/2014/main" id="{CD707C0C-4086-4F35-A8FC-A45D727AA61B}"/>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18900000" flipH="1">
              <a:off x="3417239" y="1865958"/>
              <a:ext cx="1270000" cy="3384002"/>
              <a:chOff x="7920038" y="61913"/>
              <a:chExt cx="1270000" cy="3384002"/>
            </a:xfrm>
          </p:grpSpPr>
          <p:sp>
            <p:nvSpPr>
              <p:cNvPr id="195" name="Freeform 76">
                <a:extLst>
                  <a:ext uri="{FF2B5EF4-FFF2-40B4-BE49-F238E27FC236}">
                    <a16:creationId xmlns:a16="http://schemas.microsoft.com/office/drawing/2014/main" id="{3D21528F-9013-4CD7-9F7C-D3F3624881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20038" y="61913"/>
                <a:ext cx="638175" cy="2843213"/>
              </a:xfrm>
              <a:custGeom>
                <a:avLst/>
                <a:gdLst>
                  <a:gd name="T0" fmla="*/ 0 w 134"/>
                  <a:gd name="T1" fmla="*/ 298 h 597"/>
                  <a:gd name="T2" fmla="*/ 134 w 134"/>
                  <a:gd name="T3" fmla="*/ 597 h 597"/>
                  <a:gd name="T4" fmla="*/ 134 w 134"/>
                  <a:gd name="T5" fmla="*/ 0 h 597"/>
                  <a:gd name="T6" fmla="*/ 0 w 134"/>
                  <a:gd name="T7" fmla="*/ 298 h 597"/>
                </a:gdLst>
                <a:ahLst/>
                <a:cxnLst>
                  <a:cxn ang="0">
                    <a:pos x="T0" y="T1"/>
                  </a:cxn>
                  <a:cxn ang="0">
                    <a:pos x="T2" y="T3"/>
                  </a:cxn>
                  <a:cxn ang="0">
                    <a:pos x="T4" y="T5"/>
                  </a:cxn>
                  <a:cxn ang="0">
                    <a:pos x="T6" y="T7"/>
                  </a:cxn>
                </a:cxnLst>
                <a:rect l="0" t="0" r="r" b="b"/>
                <a:pathLst>
                  <a:path w="134" h="597">
                    <a:moveTo>
                      <a:pt x="0" y="298"/>
                    </a:moveTo>
                    <a:cubicBezTo>
                      <a:pt x="0" y="417"/>
                      <a:pt x="52" y="523"/>
                      <a:pt x="134" y="597"/>
                    </a:cubicBezTo>
                    <a:cubicBezTo>
                      <a:pt x="134" y="0"/>
                      <a:pt x="134" y="0"/>
                      <a:pt x="134" y="0"/>
                    </a:cubicBezTo>
                    <a:cubicBezTo>
                      <a:pt x="52" y="74"/>
                      <a:pt x="0" y="180"/>
                      <a:pt x="0" y="298"/>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96" name="Freeform 77">
                <a:extLst>
                  <a:ext uri="{FF2B5EF4-FFF2-40B4-BE49-F238E27FC236}">
                    <a16:creationId xmlns:a16="http://schemas.microsoft.com/office/drawing/2014/main" id="{06A8F5A2-62EC-4CDC-945A-E6C50C86CA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58213" y="61913"/>
                <a:ext cx="631825" cy="2843213"/>
              </a:xfrm>
              <a:custGeom>
                <a:avLst/>
                <a:gdLst>
                  <a:gd name="T0" fmla="*/ 0 w 133"/>
                  <a:gd name="T1" fmla="*/ 0 h 597"/>
                  <a:gd name="T2" fmla="*/ 0 w 133"/>
                  <a:gd name="T3" fmla="*/ 597 h 597"/>
                  <a:gd name="T4" fmla="*/ 133 w 133"/>
                  <a:gd name="T5" fmla="*/ 298 h 597"/>
                  <a:gd name="T6" fmla="*/ 0 w 133"/>
                  <a:gd name="T7" fmla="*/ 0 h 597"/>
                </a:gdLst>
                <a:ahLst/>
                <a:cxnLst>
                  <a:cxn ang="0">
                    <a:pos x="T0" y="T1"/>
                  </a:cxn>
                  <a:cxn ang="0">
                    <a:pos x="T2" y="T3"/>
                  </a:cxn>
                  <a:cxn ang="0">
                    <a:pos x="T4" y="T5"/>
                  </a:cxn>
                  <a:cxn ang="0">
                    <a:pos x="T6" y="T7"/>
                  </a:cxn>
                </a:cxnLst>
                <a:rect l="0" t="0" r="r" b="b"/>
                <a:pathLst>
                  <a:path w="133" h="597">
                    <a:moveTo>
                      <a:pt x="0" y="0"/>
                    </a:moveTo>
                    <a:cubicBezTo>
                      <a:pt x="0" y="597"/>
                      <a:pt x="0" y="597"/>
                      <a:pt x="0" y="597"/>
                    </a:cubicBezTo>
                    <a:cubicBezTo>
                      <a:pt x="82" y="523"/>
                      <a:pt x="133" y="417"/>
                      <a:pt x="133" y="298"/>
                    </a:cubicBezTo>
                    <a:cubicBezTo>
                      <a:pt x="133" y="180"/>
                      <a:pt x="82" y="74"/>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197" name="Group 196">
                <a:extLst>
                  <a:ext uri="{FF2B5EF4-FFF2-40B4-BE49-F238E27FC236}">
                    <a16:creationId xmlns:a16="http://schemas.microsoft.com/office/drawing/2014/main" id="{9625C8AA-1597-4CED-8301-18D382EF0DF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7934326" y="61915"/>
                <a:ext cx="1241425" cy="3384000"/>
                <a:chOff x="7934326" y="61915"/>
                <a:chExt cx="1241425" cy="3384000"/>
              </a:xfrm>
            </p:grpSpPr>
            <p:sp>
              <p:nvSpPr>
                <p:cNvPr id="198" name="Line 90">
                  <a:extLst>
                    <a:ext uri="{FF2B5EF4-FFF2-40B4-BE49-F238E27FC236}">
                      <a16:creationId xmlns:a16="http://schemas.microsoft.com/office/drawing/2014/main" id="{5DF95B35-23E9-4724-A4F8-8ED718B5D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8558213" y="61915"/>
                  <a:ext cx="0" cy="3384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9" name="Freeform 91">
                  <a:extLst>
                    <a:ext uri="{FF2B5EF4-FFF2-40B4-BE49-F238E27FC236}">
                      <a16:creationId xmlns:a16="http://schemas.microsoft.com/office/drawing/2014/main" id="{26C6754B-5776-451D-95ED-62AA4D0BAE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1976" y="523875"/>
                  <a:ext cx="747713" cy="376238"/>
                </a:xfrm>
                <a:custGeom>
                  <a:avLst/>
                  <a:gdLst>
                    <a:gd name="T0" fmla="*/ 471 w 471"/>
                    <a:gd name="T1" fmla="*/ 0 h 237"/>
                    <a:gd name="T2" fmla="*/ 237 w 471"/>
                    <a:gd name="T3" fmla="*/ 237 h 237"/>
                    <a:gd name="T4" fmla="*/ 0 w 471"/>
                    <a:gd name="T5" fmla="*/ 0 h 237"/>
                  </a:gdLst>
                  <a:ahLst/>
                  <a:cxnLst>
                    <a:cxn ang="0">
                      <a:pos x="T0" y="T1"/>
                    </a:cxn>
                    <a:cxn ang="0">
                      <a:pos x="T2" y="T3"/>
                    </a:cxn>
                    <a:cxn ang="0">
                      <a:pos x="T4" y="T5"/>
                    </a:cxn>
                  </a:cxnLst>
                  <a:rect l="0" t="0" r="r" b="b"/>
                  <a:pathLst>
                    <a:path w="471" h="237">
                      <a:moveTo>
                        <a:pt x="471" y="0"/>
                      </a:moveTo>
                      <a:lnTo>
                        <a:pt x="237" y="237"/>
                      </a:lnTo>
                      <a:lnTo>
                        <a:pt x="0" y="0"/>
                      </a:lnTo>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0" name="Freeform 92">
                  <a:extLst>
                    <a:ext uri="{FF2B5EF4-FFF2-40B4-BE49-F238E27FC236}">
                      <a16:creationId xmlns:a16="http://schemas.microsoft.com/office/drawing/2014/main" id="{A345A289-8D6C-4886-B54C-3E0D26D176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77188" y="1028700"/>
                  <a:ext cx="1157288" cy="581025"/>
                </a:xfrm>
                <a:custGeom>
                  <a:avLst/>
                  <a:gdLst>
                    <a:gd name="T0" fmla="*/ 729 w 729"/>
                    <a:gd name="T1" fmla="*/ 0 h 366"/>
                    <a:gd name="T2" fmla="*/ 366 w 729"/>
                    <a:gd name="T3" fmla="*/ 366 h 366"/>
                    <a:gd name="T4" fmla="*/ 0 w 729"/>
                    <a:gd name="T5" fmla="*/ 0 h 366"/>
                  </a:gdLst>
                  <a:ahLst/>
                  <a:cxnLst>
                    <a:cxn ang="0">
                      <a:pos x="T0" y="T1"/>
                    </a:cxn>
                    <a:cxn ang="0">
                      <a:pos x="T2" y="T3"/>
                    </a:cxn>
                    <a:cxn ang="0">
                      <a:pos x="T4" y="T5"/>
                    </a:cxn>
                  </a:cxnLst>
                  <a:rect l="0" t="0" r="r" b="b"/>
                  <a:pathLst>
                    <a:path w="729" h="366">
                      <a:moveTo>
                        <a:pt x="729" y="0"/>
                      </a:moveTo>
                      <a:lnTo>
                        <a:pt x="366" y="366"/>
                      </a:lnTo>
                      <a:lnTo>
                        <a:pt x="0" y="0"/>
                      </a:lnTo>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1" name="Freeform 93">
                  <a:extLst>
                    <a:ext uri="{FF2B5EF4-FFF2-40B4-BE49-F238E27FC236}">
                      <a16:creationId xmlns:a16="http://schemas.microsoft.com/office/drawing/2014/main" id="{5690D981-545B-4A73-A22E-6E701024AC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34326" y="1700213"/>
                  <a:ext cx="1241425" cy="619125"/>
                </a:xfrm>
                <a:custGeom>
                  <a:avLst/>
                  <a:gdLst>
                    <a:gd name="T0" fmla="*/ 782 w 782"/>
                    <a:gd name="T1" fmla="*/ 0 h 390"/>
                    <a:gd name="T2" fmla="*/ 393 w 782"/>
                    <a:gd name="T3" fmla="*/ 390 h 390"/>
                    <a:gd name="T4" fmla="*/ 0 w 782"/>
                    <a:gd name="T5" fmla="*/ 0 h 390"/>
                  </a:gdLst>
                  <a:ahLst/>
                  <a:cxnLst>
                    <a:cxn ang="0">
                      <a:pos x="T0" y="T1"/>
                    </a:cxn>
                    <a:cxn ang="0">
                      <a:pos x="T2" y="T3"/>
                    </a:cxn>
                    <a:cxn ang="0">
                      <a:pos x="T4" y="T5"/>
                    </a:cxn>
                  </a:cxnLst>
                  <a:rect l="0" t="0" r="r" b="b"/>
                  <a:pathLst>
                    <a:path w="782" h="390">
                      <a:moveTo>
                        <a:pt x="782" y="0"/>
                      </a:moveTo>
                      <a:lnTo>
                        <a:pt x="393" y="390"/>
                      </a:lnTo>
                      <a:lnTo>
                        <a:pt x="0" y="0"/>
                      </a:lnTo>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95" name="Group 94">
              <a:extLst>
                <a:ext uri="{FF2B5EF4-FFF2-40B4-BE49-F238E27FC236}">
                  <a16:creationId xmlns:a16="http://schemas.microsoft.com/office/drawing/2014/main" id="{FCB89D53-605D-4497-A82E-C5CB7B9AB10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flipH="1">
              <a:off x="28958" y="457964"/>
              <a:ext cx="5539609" cy="5682348"/>
              <a:chOff x="6623433" y="457964"/>
              <a:chExt cx="5539609" cy="5682348"/>
            </a:xfrm>
          </p:grpSpPr>
          <p:grpSp>
            <p:nvGrpSpPr>
              <p:cNvPr id="146" name="Group 145">
                <a:extLst>
                  <a:ext uri="{FF2B5EF4-FFF2-40B4-BE49-F238E27FC236}">
                    <a16:creationId xmlns:a16="http://schemas.microsoft.com/office/drawing/2014/main" id="{4200751B-2483-40F5-8C14-EF64034D4531}"/>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173" name="Freeform 64">
                  <a:extLst>
                    <a:ext uri="{FF2B5EF4-FFF2-40B4-BE49-F238E27FC236}">
                      <a16:creationId xmlns:a16="http://schemas.microsoft.com/office/drawing/2014/main" id="{A9677C6B-C435-43E3-BF18-DC35709C97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74" name="Freeform 81">
                  <a:extLst>
                    <a:ext uri="{FF2B5EF4-FFF2-40B4-BE49-F238E27FC236}">
                      <a16:creationId xmlns:a16="http://schemas.microsoft.com/office/drawing/2014/main" id="{56E374F1-3376-4D82-B66C-A0588A30F0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75" name="Freeform 61">
                  <a:extLst>
                    <a:ext uri="{FF2B5EF4-FFF2-40B4-BE49-F238E27FC236}">
                      <a16:creationId xmlns:a16="http://schemas.microsoft.com/office/drawing/2014/main" id="{979B4E97-34CE-4034-8523-F1584A0344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76" name="Freeform 78">
                  <a:extLst>
                    <a:ext uri="{FF2B5EF4-FFF2-40B4-BE49-F238E27FC236}">
                      <a16:creationId xmlns:a16="http://schemas.microsoft.com/office/drawing/2014/main" id="{F4C4EFFF-E30B-4F0B-9ED4-FF63047DCB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77" name="Freeform 84">
                  <a:extLst>
                    <a:ext uri="{FF2B5EF4-FFF2-40B4-BE49-F238E27FC236}">
                      <a16:creationId xmlns:a16="http://schemas.microsoft.com/office/drawing/2014/main" id="{173FDB7E-F5CA-497D-95CF-7A00D6789C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78" name="Freeform 87">
                  <a:extLst>
                    <a:ext uri="{FF2B5EF4-FFF2-40B4-BE49-F238E27FC236}">
                      <a16:creationId xmlns:a16="http://schemas.microsoft.com/office/drawing/2014/main" id="{42266BB1-5605-4F64-B071-80A97BAD9C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79" name="Freeform 60">
                  <a:extLst>
                    <a:ext uri="{FF2B5EF4-FFF2-40B4-BE49-F238E27FC236}">
                      <a16:creationId xmlns:a16="http://schemas.microsoft.com/office/drawing/2014/main" id="{90D15A2A-0F2D-4AB8-8252-303BA5DB3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0" name="Freeform 59">
                  <a:extLst>
                    <a:ext uri="{FF2B5EF4-FFF2-40B4-BE49-F238E27FC236}">
                      <a16:creationId xmlns:a16="http://schemas.microsoft.com/office/drawing/2014/main" id="{E676282C-5FCF-4E29-AE15-2545F1A685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1" name="Freeform 62">
                  <a:extLst>
                    <a:ext uri="{FF2B5EF4-FFF2-40B4-BE49-F238E27FC236}">
                      <a16:creationId xmlns:a16="http://schemas.microsoft.com/office/drawing/2014/main" id="{AF7EC2A1-EAFC-4851-A4E3-47811C4456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2" name="Freeform 65">
                  <a:extLst>
                    <a:ext uri="{FF2B5EF4-FFF2-40B4-BE49-F238E27FC236}">
                      <a16:creationId xmlns:a16="http://schemas.microsoft.com/office/drawing/2014/main" id="{6F9BD94B-F299-45D3-B66E-F20FBC9246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3" name="Freeform 79">
                  <a:extLst>
                    <a:ext uri="{FF2B5EF4-FFF2-40B4-BE49-F238E27FC236}">
                      <a16:creationId xmlns:a16="http://schemas.microsoft.com/office/drawing/2014/main" id="{50E616C9-EAB1-4990-B569-17C6CB0889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4" name="Freeform 82">
                  <a:extLst>
                    <a:ext uri="{FF2B5EF4-FFF2-40B4-BE49-F238E27FC236}">
                      <a16:creationId xmlns:a16="http://schemas.microsoft.com/office/drawing/2014/main" id="{2F983FB0-2CC2-4D5F-A331-4130F138E9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5" name="Freeform 85">
                  <a:extLst>
                    <a:ext uri="{FF2B5EF4-FFF2-40B4-BE49-F238E27FC236}">
                      <a16:creationId xmlns:a16="http://schemas.microsoft.com/office/drawing/2014/main" id="{B1ABC269-0802-4C4A-9E57-6F876F122C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6" name="Freeform 88">
                  <a:extLst>
                    <a:ext uri="{FF2B5EF4-FFF2-40B4-BE49-F238E27FC236}">
                      <a16:creationId xmlns:a16="http://schemas.microsoft.com/office/drawing/2014/main" id="{233153AF-C5CF-40DD-9E5E-9B84272F4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187" name="Group 186">
                  <a:extLst>
                    <a:ext uri="{FF2B5EF4-FFF2-40B4-BE49-F238E27FC236}">
                      <a16:creationId xmlns:a16="http://schemas.microsoft.com/office/drawing/2014/main" id="{95E220B7-17F2-4748-A337-3B8D58860387}"/>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188" name="Line 63">
                    <a:extLst>
                      <a:ext uri="{FF2B5EF4-FFF2-40B4-BE49-F238E27FC236}">
                        <a16:creationId xmlns:a16="http://schemas.microsoft.com/office/drawing/2014/main" id="{63DC02CB-E162-45FD-AF68-0A1DB537F4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9" name="Line 66">
                    <a:extLst>
                      <a:ext uri="{FF2B5EF4-FFF2-40B4-BE49-F238E27FC236}">
                        <a16:creationId xmlns:a16="http://schemas.microsoft.com/office/drawing/2014/main" id="{4D9CBADA-7016-4987-B723-F7AE8E2E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0" name="Line 67">
                    <a:extLst>
                      <a:ext uri="{FF2B5EF4-FFF2-40B4-BE49-F238E27FC236}">
                        <a16:creationId xmlns:a16="http://schemas.microsoft.com/office/drawing/2014/main" id="{1DCEDCA0-F979-4B3C-A0CA-F98F2DEE89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1" name="Line 80">
                    <a:extLst>
                      <a:ext uri="{FF2B5EF4-FFF2-40B4-BE49-F238E27FC236}">
                        <a16:creationId xmlns:a16="http://schemas.microsoft.com/office/drawing/2014/main" id="{1B701ADB-B6EB-4BED-8D15-F358A67EC9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2" name="Line 83">
                    <a:extLst>
                      <a:ext uri="{FF2B5EF4-FFF2-40B4-BE49-F238E27FC236}">
                        <a16:creationId xmlns:a16="http://schemas.microsoft.com/office/drawing/2014/main" id="{239EB39D-EF7A-4284-83B8-904957045D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3" name="Line 86">
                    <a:extLst>
                      <a:ext uri="{FF2B5EF4-FFF2-40B4-BE49-F238E27FC236}">
                        <a16:creationId xmlns:a16="http://schemas.microsoft.com/office/drawing/2014/main" id="{59413AC3-6F9D-431E-8136-F15C0FCA62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4" name="Line 89">
                    <a:extLst>
                      <a:ext uri="{FF2B5EF4-FFF2-40B4-BE49-F238E27FC236}">
                        <a16:creationId xmlns:a16="http://schemas.microsoft.com/office/drawing/2014/main" id="{987DF8D6-E53D-4C41-B339-1E5094638F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147" name="Group 146">
                <a:extLst>
                  <a:ext uri="{FF2B5EF4-FFF2-40B4-BE49-F238E27FC236}">
                    <a16:creationId xmlns:a16="http://schemas.microsoft.com/office/drawing/2014/main" id="{66036562-1199-405F-B95A-C3A543B5DB4C}"/>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65" name="Group 164">
                  <a:extLst>
                    <a:ext uri="{FF2B5EF4-FFF2-40B4-BE49-F238E27FC236}">
                      <a16:creationId xmlns:a16="http://schemas.microsoft.com/office/drawing/2014/main" id="{C4C4997E-6944-4940-8B33-92DB90BCE3AD}"/>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169" name="Straight Connector 168">
                    <a:extLst>
                      <a:ext uri="{FF2B5EF4-FFF2-40B4-BE49-F238E27FC236}">
                        <a16:creationId xmlns:a16="http://schemas.microsoft.com/office/drawing/2014/main" id="{0A44DA53-5DA1-44E2-8EB4-F53CC84C9F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F072B3FF-FEA5-46BC-8627-9B46C5F396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71" name="Rectangle 30">
                    <a:extLst>
                      <a:ext uri="{FF2B5EF4-FFF2-40B4-BE49-F238E27FC236}">
                        <a16:creationId xmlns:a16="http://schemas.microsoft.com/office/drawing/2014/main" id="{FB18587D-1BDA-4D28-9B48-3C37C764B6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2" name="Rectangle 30">
                    <a:extLst>
                      <a:ext uri="{FF2B5EF4-FFF2-40B4-BE49-F238E27FC236}">
                        <a16:creationId xmlns:a16="http://schemas.microsoft.com/office/drawing/2014/main" id="{8CFE033B-F34F-4836-B6F3-93E6C7D9C5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6" name="Group 165">
                  <a:extLst>
                    <a:ext uri="{FF2B5EF4-FFF2-40B4-BE49-F238E27FC236}">
                      <a16:creationId xmlns:a16="http://schemas.microsoft.com/office/drawing/2014/main" id="{07F79761-CFAA-4330-8067-31EC1DC3E16B}"/>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167" name="Freeform: Shape 166">
                    <a:extLst>
                      <a:ext uri="{FF2B5EF4-FFF2-40B4-BE49-F238E27FC236}">
                        <a16:creationId xmlns:a16="http://schemas.microsoft.com/office/drawing/2014/main" id="{8A0BC496-427B-4836-B989-97B0673D8F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168" name="Freeform: Shape 167">
                    <a:extLst>
                      <a:ext uri="{FF2B5EF4-FFF2-40B4-BE49-F238E27FC236}">
                        <a16:creationId xmlns:a16="http://schemas.microsoft.com/office/drawing/2014/main" id="{A0D554E1-33ED-415C-BF15-FC38D2E33C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grpSp>
          <p:grpSp>
            <p:nvGrpSpPr>
              <p:cNvPr id="148" name="Group 147">
                <a:extLst>
                  <a:ext uri="{FF2B5EF4-FFF2-40B4-BE49-F238E27FC236}">
                    <a16:creationId xmlns:a16="http://schemas.microsoft.com/office/drawing/2014/main" id="{D1F1EE7D-C5FF-46EA-AB9C-94E1F2D9B730}"/>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61" name="Group 160">
                  <a:extLst>
                    <a:ext uri="{FF2B5EF4-FFF2-40B4-BE49-F238E27FC236}">
                      <a16:creationId xmlns:a16="http://schemas.microsoft.com/office/drawing/2014/main" id="{2AC2FE37-AED7-4C81-A52E-FD105C1BDA8D}"/>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63" name="Freeform 68">
                    <a:extLst>
                      <a:ext uri="{FF2B5EF4-FFF2-40B4-BE49-F238E27FC236}">
                        <a16:creationId xmlns:a16="http://schemas.microsoft.com/office/drawing/2014/main" id="{AB34FC05-3259-4BE2-8DA9-91435FAFCE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64" name="Freeform 69">
                    <a:extLst>
                      <a:ext uri="{FF2B5EF4-FFF2-40B4-BE49-F238E27FC236}">
                        <a16:creationId xmlns:a16="http://schemas.microsoft.com/office/drawing/2014/main" id="{AC11598E-3FD2-47F3-8E57-D5D6130DBC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162" name="Line 70">
                  <a:extLst>
                    <a:ext uri="{FF2B5EF4-FFF2-40B4-BE49-F238E27FC236}">
                      <a16:creationId xmlns:a16="http://schemas.microsoft.com/office/drawing/2014/main" id="{37D098FA-73CF-44E6-B612-7DE664E5DE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49" name="Group 148">
                <a:extLst>
                  <a:ext uri="{FF2B5EF4-FFF2-40B4-BE49-F238E27FC236}">
                    <a16:creationId xmlns:a16="http://schemas.microsoft.com/office/drawing/2014/main" id="{66672930-1A30-4508-A9D2-FA4271C6B1E1}"/>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11158635" y="5515533"/>
                <a:ext cx="317159" cy="932400"/>
                <a:chOff x="6376988" y="280988"/>
                <a:chExt cx="633413" cy="1862138"/>
              </a:xfrm>
            </p:grpSpPr>
            <p:sp>
              <p:nvSpPr>
                <p:cNvPr id="158" name="Freeform 68">
                  <a:extLst>
                    <a:ext uri="{FF2B5EF4-FFF2-40B4-BE49-F238E27FC236}">
                      <a16:creationId xmlns:a16="http://schemas.microsoft.com/office/drawing/2014/main" id="{174F3D5B-9943-4A8B-8699-ABB2B7991B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59" name="Freeform 69">
                  <a:extLst>
                    <a:ext uri="{FF2B5EF4-FFF2-40B4-BE49-F238E27FC236}">
                      <a16:creationId xmlns:a16="http://schemas.microsoft.com/office/drawing/2014/main" id="{6834DCA2-951C-4A9B-8490-5C7BD0FFBB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60" name="Line 70">
                  <a:extLst>
                    <a:ext uri="{FF2B5EF4-FFF2-40B4-BE49-F238E27FC236}">
                      <a16:creationId xmlns:a16="http://schemas.microsoft.com/office/drawing/2014/main" id="{316B6CF4-BCF3-4765-B744-A1EB5A76D3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50" name="Group 149">
                <a:extLst>
                  <a:ext uri="{FF2B5EF4-FFF2-40B4-BE49-F238E27FC236}">
                    <a16:creationId xmlns:a16="http://schemas.microsoft.com/office/drawing/2014/main" id="{BAD99054-FC47-4391-9369-B309A0AA2582}"/>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7251633" y="4274501"/>
                <a:ext cx="903599" cy="2160000"/>
                <a:chOff x="9057947" y="3423463"/>
                <a:chExt cx="903599" cy="2160000"/>
              </a:xfrm>
            </p:grpSpPr>
            <p:grpSp>
              <p:nvGrpSpPr>
                <p:cNvPr id="151" name="Group 150">
                  <a:extLst>
                    <a:ext uri="{FF2B5EF4-FFF2-40B4-BE49-F238E27FC236}">
                      <a16:creationId xmlns:a16="http://schemas.microsoft.com/office/drawing/2014/main" id="{1A1CDB94-FE6F-4AAC-94D9-DDCEC703B126}"/>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156" name="Freeform: Shape 155">
                    <a:extLst>
                      <a:ext uri="{FF2B5EF4-FFF2-40B4-BE49-F238E27FC236}">
                        <a16:creationId xmlns:a16="http://schemas.microsoft.com/office/drawing/2014/main" id="{99B22DCB-54E6-4769-9DD7-3736B4041B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157" name="Freeform: Shape 156">
                    <a:extLst>
                      <a:ext uri="{FF2B5EF4-FFF2-40B4-BE49-F238E27FC236}">
                        <a16:creationId xmlns:a16="http://schemas.microsoft.com/office/drawing/2014/main" id="{67DA3C33-5733-4571-AD7C-F9D7447D18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grpSp>
              <p:nvGrpSpPr>
                <p:cNvPr id="152" name="Group 151">
                  <a:extLst>
                    <a:ext uri="{FF2B5EF4-FFF2-40B4-BE49-F238E27FC236}">
                      <a16:creationId xmlns:a16="http://schemas.microsoft.com/office/drawing/2014/main" id="{DEACDE3F-3571-479B-8545-A0EB157DFB7D}"/>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153" name="Straight Connector 152">
                    <a:extLst>
                      <a:ext uri="{FF2B5EF4-FFF2-40B4-BE49-F238E27FC236}">
                        <a16:creationId xmlns:a16="http://schemas.microsoft.com/office/drawing/2014/main" id="{0EBC688C-242B-4AF8-9A28-74C5D3A7DD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54" name="Rectangle 5">
                    <a:extLst>
                      <a:ext uri="{FF2B5EF4-FFF2-40B4-BE49-F238E27FC236}">
                        <a16:creationId xmlns:a16="http://schemas.microsoft.com/office/drawing/2014/main" id="{C4C8C45C-CEB8-4DEA-A7C9-8028747D4C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Rectangle 5">
                    <a:extLst>
                      <a:ext uri="{FF2B5EF4-FFF2-40B4-BE49-F238E27FC236}">
                        <a16:creationId xmlns:a16="http://schemas.microsoft.com/office/drawing/2014/main" id="{7FC624AF-D992-41C1-A403-A0A4731BE0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grpSp>
          <p:nvGrpSpPr>
            <p:cNvPr id="96" name="Group 95">
              <a:extLst>
                <a:ext uri="{FF2B5EF4-FFF2-40B4-BE49-F238E27FC236}">
                  <a16:creationId xmlns:a16="http://schemas.microsoft.com/office/drawing/2014/main" id="{F63171A4-E846-4A64-8292-3ED3583B6DE9}"/>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10800000" flipH="1">
              <a:off x="2171191" y="712681"/>
              <a:ext cx="5539609" cy="5682348"/>
              <a:chOff x="6623433" y="457964"/>
              <a:chExt cx="5539609" cy="5682348"/>
            </a:xfrm>
          </p:grpSpPr>
          <p:grpSp>
            <p:nvGrpSpPr>
              <p:cNvPr id="97" name="Group 96">
                <a:extLst>
                  <a:ext uri="{FF2B5EF4-FFF2-40B4-BE49-F238E27FC236}">
                    <a16:creationId xmlns:a16="http://schemas.microsoft.com/office/drawing/2014/main" id="{E59C66F3-BAB8-46AB-849B-0BC14A74B8AB}"/>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124" name="Freeform 64">
                  <a:extLst>
                    <a:ext uri="{FF2B5EF4-FFF2-40B4-BE49-F238E27FC236}">
                      <a16:creationId xmlns:a16="http://schemas.microsoft.com/office/drawing/2014/main" id="{68CD087B-52FF-4F11-A251-6F6A6B9093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25" name="Freeform 81">
                  <a:extLst>
                    <a:ext uri="{FF2B5EF4-FFF2-40B4-BE49-F238E27FC236}">
                      <a16:creationId xmlns:a16="http://schemas.microsoft.com/office/drawing/2014/main" id="{7FD7CD23-A1FC-41E8-A563-0B0A87A8FC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26" name="Freeform 61">
                  <a:extLst>
                    <a:ext uri="{FF2B5EF4-FFF2-40B4-BE49-F238E27FC236}">
                      <a16:creationId xmlns:a16="http://schemas.microsoft.com/office/drawing/2014/main" id="{A3A34481-695D-470B-9A01-A047EAA615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27" name="Freeform 78">
                  <a:extLst>
                    <a:ext uri="{FF2B5EF4-FFF2-40B4-BE49-F238E27FC236}">
                      <a16:creationId xmlns:a16="http://schemas.microsoft.com/office/drawing/2014/main" id="{5B26EEFA-6CAA-4BF6-B4BD-7C083D59B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28" name="Freeform 84">
                  <a:extLst>
                    <a:ext uri="{FF2B5EF4-FFF2-40B4-BE49-F238E27FC236}">
                      <a16:creationId xmlns:a16="http://schemas.microsoft.com/office/drawing/2014/main" id="{61976329-310A-4F70-B22C-F032D4BF7E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29" name="Freeform 87">
                  <a:extLst>
                    <a:ext uri="{FF2B5EF4-FFF2-40B4-BE49-F238E27FC236}">
                      <a16:creationId xmlns:a16="http://schemas.microsoft.com/office/drawing/2014/main" id="{0A0DA1ED-70C5-4D8F-B61F-F6E9E07D59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0" name="Freeform 60">
                  <a:extLst>
                    <a:ext uri="{FF2B5EF4-FFF2-40B4-BE49-F238E27FC236}">
                      <a16:creationId xmlns:a16="http://schemas.microsoft.com/office/drawing/2014/main" id="{EDF58541-8ECC-487F-96C7-3267D0F9C8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1" name="Freeform 59">
                  <a:extLst>
                    <a:ext uri="{FF2B5EF4-FFF2-40B4-BE49-F238E27FC236}">
                      <a16:creationId xmlns:a16="http://schemas.microsoft.com/office/drawing/2014/main" id="{D1DAAA62-5552-4436-97D9-353F629E8A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2" name="Freeform 62">
                  <a:extLst>
                    <a:ext uri="{FF2B5EF4-FFF2-40B4-BE49-F238E27FC236}">
                      <a16:creationId xmlns:a16="http://schemas.microsoft.com/office/drawing/2014/main" id="{EBA1BB6B-72EF-4525-89A1-FC5BE70D71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3" name="Freeform 65">
                  <a:extLst>
                    <a:ext uri="{FF2B5EF4-FFF2-40B4-BE49-F238E27FC236}">
                      <a16:creationId xmlns:a16="http://schemas.microsoft.com/office/drawing/2014/main" id="{D3BD4012-93F7-424A-9146-8E7E831D9E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4" name="Freeform 79">
                  <a:extLst>
                    <a:ext uri="{FF2B5EF4-FFF2-40B4-BE49-F238E27FC236}">
                      <a16:creationId xmlns:a16="http://schemas.microsoft.com/office/drawing/2014/main" id="{A2E36983-6A8E-4C78-AA27-363C0D676C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5" name="Freeform 82">
                  <a:extLst>
                    <a:ext uri="{FF2B5EF4-FFF2-40B4-BE49-F238E27FC236}">
                      <a16:creationId xmlns:a16="http://schemas.microsoft.com/office/drawing/2014/main" id="{AB2380FC-F201-44F0-A531-1402201E4E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6" name="Freeform 85">
                  <a:extLst>
                    <a:ext uri="{FF2B5EF4-FFF2-40B4-BE49-F238E27FC236}">
                      <a16:creationId xmlns:a16="http://schemas.microsoft.com/office/drawing/2014/main" id="{737C3A27-BD47-4E93-A1E3-33B902DD06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7" name="Freeform 88">
                  <a:extLst>
                    <a:ext uri="{FF2B5EF4-FFF2-40B4-BE49-F238E27FC236}">
                      <a16:creationId xmlns:a16="http://schemas.microsoft.com/office/drawing/2014/main" id="{C257BCC6-B88D-4C3B-BEFD-25D320F39C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138" name="Group 137">
                  <a:extLst>
                    <a:ext uri="{FF2B5EF4-FFF2-40B4-BE49-F238E27FC236}">
                      <a16:creationId xmlns:a16="http://schemas.microsoft.com/office/drawing/2014/main" id="{0519964D-597A-4E0C-B66C-89D30B8582BC}"/>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139" name="Line 63">
                    <a:extLst>
                      <a:ext uri="{FF2B5EF4-FFF2-40B4-BE49-F238E27FC236}">
                        <a16:creationId xmlns:a16="http://schemas.microsoft.com/office/drawing/2014/main" id="{A31BADE6-3732-4787-8841-96E8F05C0A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0" name="Line 66">
                    <a:extLst>
                      <a:ext uri="{FF2B5EF4-FFF2-40B4-BE49-F238E27FC236}">
                        <a16:creationId xmlns:a16="http://schemas.microsoft.com/office/drawing/2014/main" id="{447ED593-61E3-4BD7-8984-7FE5621549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1" name="Line 67">
                    <a:extLst>
                      <a:ext uri="{FF2B5EF4-FFF2-40B4-BE49-F238E27FC236}">
                        <a16:creationId xmlns:a16="http://schemas.microsoft.com/office/drawing/2014/main" id="{6AD98272-0FC0-49AC-9877-8D2BAA5148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2" name="Line 80">
                    <a:extLst>
                      <a:ext uri="{FF2B5EF4-FFF2-40B4-BE49-F238E27FC236}">
                        <a16:creationId xmlns:a16="http://schemas.microsoft.com/office/drawing/2014/main" id="{D54770D9-48C7-4C76-9F40-65C9B9C05C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3" name="Line 83">
                    <a:extLst>
                      <a:ext uri="{FF2B5EF4-FFF2-40B4-BE49-F238E27FC236}">
                        <a16:creationId xmlns:a16="http://schemas.microsoft.com/office/drawing/2014/main" id="{4B9C1A3A-3DED-4CC1-820C-16B358DF9E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4" name="Line 86">
                    <a:extLst>
                      <a:ext uri="{FF2B5EF4-FFF2-40B4-BE49-F238E27FC236}">
                        <a16:creationId xmlns:a16="http://schemas.microsoft.com/office/drawing/2014/main" id="{2404A56E-8A81-48CB-9AC4-2CB6EA55DD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5" name="Line 89">
                    <a:extLst>
                      <a:ext uri="{FF2B5EF4-FFF2-40B4-BE49-F238E27FC236}">
                        <a16:creationId xmlns:a16="http://schemas.microsoft.com/office/drawing/2014/main" id="{6D6A743B-85A5-41A8-9664-D654620D25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98" name="Group 97">
                <a:extLst>
                  <a:ext uri="{FF2B5EF4-FFF2-40B4-BE49-F238E27FC236}">
                    <a16:creationId xmlns:a16="http://schemas.microsoft.com/office/drawing/2014/main" id="{23DAD9FD-AF99-4D89-9BC8-E6739BD17ACA}"/>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16" name="Group 115">
                  <a:extLst>
                    <a:ext uri="{FF2B5EF4-FFF2-40B4-BE49-F238E27FC236}">
                      <a16:creationId xmlns:a16="http://schemas.microsoft.com/office/drawing/2014/main" id="{D7170781-0173-4FAB-8358-42C469FC51A3}"/>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120" name="Straight Connector 119">
                    <a:extLst>
                      <a:ext uri="{FF2B5EF4-FFF2-40B4-BE49-F238E27FC236}">
                        <a16:creationId xmlns:a16="http://schemas.microsoft.com/office/drawing/2014/main" id="{03C55E22-B879-4AE0-BC46-BA8A4E950C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AA07E073-1978-4DCC-9E5C-FF89EF524B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22" name="Rectangle 30">
                    <a:extLst>
                      <a:ext uri="{FF2B5EF4-FFF2-40B4-BE49-F238E27FC236}">
                        <a16:creationId xmlns:a16="http://schemas.microsoft.com/office/drawing/2014/main" id="{5691F80E-D2E0-4E78-AA76-8D827AE410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Rectangle 30">
                    <a:extLst>
                      <a:ext uri="{FF2B5EF4-FFF2-40B4-BE49-F238E27FC236}">
                        <a16:creationId xmlns:a16="http://schemas.microsoft.com/office/drawing/2014/main" id="{E34C55D1-5C55-44D3-9C26-E1951DA393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7" name="Group 116">
                  <a:extLst>
                    <a:ext uri="{FF2B5EF4-FFF2-40B4-BE49-F238E27FC236}">
                      <a16:creationId xmlns:a16="http://schemas.microsoft.com/office/drawing/2014/main" id="{4C9CB0E6-07EF-4140-926D-D380C1A88EB0}"/>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118" name="Freeform: Shape 117">
                    <a:extLst>
                      <a:ext uri="{FF2B5EF4-FFF2-40B4-BE49-F238E27FC236}">
                        <a16:creationId xmlns:a16="http://schemas.microsoft.com/office/drawing/2014/main" id="{263BBD78-504D-435B-8933-2C460DC38E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119" name="Freeform: Shape 118">
                    <a:extLst>
                      <a:ext uri="{FF2B5EF4-FFF2-40B4-BE49-F238E27FC236}">
                        <a16:creationId xmlns:a16="http://schemas.microsoft.com/office/drawing/2014/main" id="{1AD78D29-1FCF-4E88-A958-924F701D5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grpSp>
          <p:grpSp>
            <p:nvGrpSpPr>
              <p:cNvPr id="99" name="Group 98">
                <a:extLst>
                  <a:ext uri="{FF2B5EF4-FFF2-40B4-BE49-F238E27FC236}">
                    <a16:creationId xmlns:a16="http://schemas.microsoft.com/office/drawing/2014/main" id="{EA551A3F-69EF-45CC-87F7-867808A3FAD2}"/>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12" name="Group 111">
                  <a:extLst>
                    <a:ext uri="{FF2B5EF4-FFF2-40B4-BE49-F238E27FC236}">
                      <a16:creationId xmlns:a16="http://schemas.microsoft.com/office/drawing/2014/main" id="{12724B09-E74E-49FA-BB5D-583BB89B798C}"/>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14" name="Freeform 68">
                    <a:extLst>
                      <a:ext uri="{FF2B5EF4-FFF2-40B4-BE49-F238E27FC236}">
                        <a16:creationId xmlns:a16="http://schemas.microsoft.com/office/drawing/2014/main" id="{DA2788BF-64AD-4328-8CB9-8C2C98CF54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15" name="Freeform 69">
                    <a:extLst>
                      <a:ext uri="{FF2B5EF4-FFF2-40B4-BE49-F238E27FC236}">
                        <a16:creationId xmlns:a16="http://schemas.microsoft.com/office/drawing/2014/main" id="{D9591CB5-16C9-44FC-B125-529D33F91B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113" name="Line 70">
                  <a:extLst>
                    <a:ext uri="{FF2B5EF4-FFF2-40B4-BE49-F238E27FC236}">
                      <a16:creationId xmlns:a16="http://schemas.microsoft.com/office/drawing/2014/main" id="{4F82A945-38F0-45AF-A28A-C6A0E6A2E7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0" name="Group 99">
                <a:extLst>
                  <a:ext uri="{FF2B5EF4-FFF2-40B4-BE49-F238E27FC236}">
                    <a16:creationId xmlns:a16="http://schemas.microsoft.com/office/drawing/2014/main" id="{80FA6744-F48F-4652-86E5-BA3ABEF32274}"/>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11158635" y="5515533"/>
                <a:ext cx="317159" cy="932400"/>
                <a:chOff x="6376988" y="280988"/>
                <a:chExt cx="633413" cy="1862138"/>
              </a:xfrm>
            </p:grpSpPr>
            <p:sp>
              <p:nvSpPr>
                <p:cNvPr id="109" name="Freeform 68">
                  <a:extLst>
                    <a:ext uri="{FF2B5EF4-FFF2-40B4-BE49-F238E27FC236}">
                      <a16:creationId xmlns:a16="http://schemas.microsoft.com/office/drawing/2014/main" id="{FAC3DEAD-5797-4CA1-A8F2-3F487AAC6B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10" name="Freeform 69">
                  <a:extLst>
                    <a:ext uri="{FF2B5EF4-FFF2-40B4-BE49-F238E27FC236}">
                      <a16:creationId xmlns:a16="http://schemas.microsoft.com/office/drawing/2014/main" id="{F9AF9D64-C9FB-4D32-993D-3423A2E55E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11" name="Line 70">
                  <a:extLst>
                    <a:ext uri="{FF2B5EF4-FFF2-40B4-BE49-F238E27FC236}">
                      <a16:creationId xmlns:a16="http://schemas.microsoft.com/office/drawing/2014/main" id="{9097AC72-422F-4CE0-A772-A63E2294AC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 name="Group 100">
                <a:extLst>
                  <a:ext uri="{FF2B5EF4-FFF2-40B4-BE49-F238E27FC236}">
                    <a16:creationId xmlns:a16="http://schemas.microsoft.com/office/drawing/2014/main" id="{1A6B3F4D-48A0-4FC2-8720-2606D6AA04C0}"/>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7251633" y="4274501"/>
                <a:ext cx="903599" cy="2160000"/>
                <a:chOff x="9057947" y="3423463"/>
                <a:chExt cx="903599" cy="2160000"/>
              </a:xfrm>
            </p:grpSpPr>
            <p:grpSp>
              <p:nvGrpSpPr>
                <p:cNvPr id="102" name="Group 101">
                  <a:extLst>
                    <a:ext uri="{FF2B5EF4-FFF2-40B4-BE49-F238E27FC236}">
                      <a16:creationId xmlns:a16="http://schemas.microsoft.com/office/drawing/2014/main" id="{67E4FA26-563D-4D19-BAEB-A370818E51A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107" name="Freeform: Shape 106">
                    <a:extLst>
                      <a:ext uri="{FF2B5EF4-FFF2-40B4-BE49-F238E27FC236}">
                        <a16:creationId xmlns:a16="http://schemas.microsoft.com/office/drawing/2014/main" id="{03B51AAC-6B1D-43D1-8885-402653BA90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108" name="Freeform: Shape 107">
                    <a:extLst>
                      <a:ext uri="{FF2B5EF4-FFF2-40B4-BE49-F238E27FC236}">
                        <a16:creationId xmlns:a16="http://schemas.microsoft.com/office/drawing/2014/main" id="{CF4180FB-7FBD-421F-A284-4C2CC61B38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grpSp>
              <p:nvGrpSpPr>
                <p:cNvPr id="103" name="Group 102">
                  <a:extLst>
                    <a:ext uri="{FF2B5EF4-FFF2-40B4-BE49-F238E27FC236}">
                      <a16:creationId xmlns:a16="http://schemas.microsoft.com/office/drawing/2014/main" id="{28E615C5-6A2E-4BF3-A3A8-9061C5B1B84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104" name="Straight Connector 103">
                    <a:extLst>
                      <a:ext uri="{FF2B5EF4-FFF2-40B4-BE49-F238E27FC236}">
                        <a16:creationId xmlns:a16="http://schemas.microsoft.com/office/drawing/2014/main" id="{B15A4CEB-6B8D-48C3-8484-3EC282A34A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05" name="Rectangle 5">
                    <a:extLst>
                      <a:ext uri="{FF2B5EF4-FFF2-40B4-BE49-F238E27FC236}">
                        <a16:creationId xmlns:a16="http://schemas.microsoft.com/office/drawing/2014/main" id="{38F7FD7D-E582-4214-B1B3-D289130553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5">
                    <a:extLst>
                      <a:ext uri="{FF2B5EF4-FFF2-40B4-BE49-F238E27FC236}">
                        <a16:creationId xmlns:a16="http://schemas.microsoft.com/office/drawing/2014/main" id="{B74D1DAC-C0D4-447E-8665-EAFF34F4E3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grpSp>
      <p:sp>
        <p:nvSpPr>
          <p:cNvPr id="7" name="Text Placeholder 6">
            <a:extLst>
              <a:ext uri="{FF2B5EF4-FFF2-40B4-BE49-F238E27FC236}">
                <a16:creationId xmlns:a16="http://schemas.microsoft.com/office/drawing/2014/main" id="{9CF2D931-86F8-40B1-B2C0-BE477572ECCA}"/>
              </a:ext>
            </a:extLst>
          </p:cNvPr>
          <p:cNvSpPr>
            <a:spLocks noGrp="1"/>
          </p:cNvSpPr>
          <p:nvPr>
            <p:ph type="body" sz="quarter" idx="14"/>
          </p:nvPr>
        </p:nvSpPr>
        <p:spPr>
          <a:xfrm>
            <a:off x="8181686" y="2876550"/>
            <a:ext cx="3059113" cy="2983947"/>
          </a:xfrm>
        </p:spPr>
        <p:txBody>
          <a:bodyPr/>
          <a:lstStyle>
            <a:lvl1pPr marL="0" indent="0" algn="ctr">
              <a:buNone/>
              <a:defRPr/>
            </a:lvl1pPr>
            <a:lvl2pPr marL="360000" indent="0">
              <a:buFont typeface="Arial" panose="020B0604020202020204" pitchFamily="34" charset="0"/>
              <a:buNone/>
              <a:defRPr/>
            </a:lvl2pPr>
            <a:lvl3pPr marL="720000" indent="0">
              <a:buNone/>
              <a:defRPr/>
            </a:lvl3pPr>
            <a:lvl4pPr marL="1080000" indent="0">
              <a:buFont typeface="Arial" panose="020B0604020202020204" pitchFamily="34" charset="0"/>
              <a:buNone/>
              <a:defRPr/>
            </a:lvl4pPr>
            <a:lvl5pPr marL="1440000" indent="0">
              <a:buNone/>
              <a:defRPr/>
            </a:lvl5pPr>
          </a:lstStyle>
          <a:p>
            <a:pPr lvl="0"/>
            <a:r>
              <a:rPr lang="en-US"/>
              <a:t>Click to edit Master text styles</a:t>
            </a:r>
          </a:p>
        </p:txBody>
      </p:sp>
    </p:spTree>
    <p:extLst>
      <p:ext uri="{BB962C8B-B14F-4D97-AF65-F5344CB8AC3E}">
        <p14:creationId xmlns:p14="http://schemas.microsoft.com/office/powerpoint/2010/main" val="1868871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DDA7E-8449-42D1-93BD-4E96C1BFC18D}"/>
              </a:ext>
            </a:extLst>
          </p:cNvPr>
          <p:cNvSpPr>
            <a:spLocks noGrp="1"/>
          </p:cNvSpPr>
          <p:nvPr>
            <p:ph type="title"/>
          </p:nvPr>
        </p:nvSpPr>
        <p:spPr>
          <a:xfrm>
            <a:off x="989400" y="395289"/>
            <a:ext cx="10213200" cy="1112836"/>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172EB64-DBC0-4012-830E-9166670D17C5}"/>
              </a:ext>
            </a:extLst>
          </p:cNvPr>
          <p:cNvSpPr>
            <a:spLocks noGrp="1"/>
          </p:cNvSpPr>
          <p:nvPr>
            <p:ph type="body" idx="1"/>
          </p:nvPr>
        </p:nvSpPr>
        <p:spPr>
          <a:xfrm>
            <a:off x="989400" y="1685925"/>
            <a:ext cx="10213200" cy="40401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749A3E9-8704-4E26-A519-8215B3E943F5}"/>
              </a:ext>
            </a:extLst>
          </p:cNvPr>
          <p:cNvSpPr>
            <a:spLocks noGrp="1"/>
          </p:cNvSpPr>
          <p:nvPr>
            <p:ph type="dt" sz="half" idx="2"/>
          </p:nvPr>
        </p:nvSpPr>
        <p:spPr>
          <a:xfrm>
            <a:off x="450000" y="6357168"/>
            <a:ext cx="1760150" cy="461665"/>
          </a:xfrm>
          <a:prstGeom prst="rect">
            <a:avLst/>
          </a:prstGeom>
        </p:spPr>
        <p:txBody>
          <a:bodyPr vert="horz" lIns="91440" tIns="45720" rIns="91440" bIns="45720" rtlCol="0" anchor="ctr">
            <a:normAutofit/>
          </a:bodyPr>
          <a:lstStyle>
            <a:lvl1pPr algn="l">
              <a:defRPr sz="1000" cap="all" spc="200" baseline="0">
                <a:solidFill>
                  <a:schemeClr val="tx1">
                    <a:alpha val="60000"/>
                  </a:schemeClr>
                </a:solidFill>
                <a:latin typeface="+mj-lt"/>
              </a:defRPr>
            </a:lvl1pPr>
          </a:lstStyle>
          <a:p>
            <a:r>
              <a:rPr lang="en-US"/>
              <a:t>20XX</a:t>
            </a:r>
            <a:endParaRPr lang="en-US" dirty="0"/>
          </a:p>
        </p:txBody>
      </p:sp>
      <p:sp>
        <p:nvSpPr>
          <p:cNvPr id="5" name="Footer Placeholder 4">
            <a:extLst>
              <a:ext uri="{FF2B5EF4-FFF2-40B4-BE49-F238E27FC236}">
                <a16:creationId xmlns:a16="http://schemas.microsoft.com/office/drawing/2014/main" id="{C8590E32-87A0-44C2-A299-D45FAB146E08}"/>
              </a:ext>
            </a:extLst>
          </p:cNvPr>
          <p:cNvSpPr>
            <a:spLocks noGrp="1"/>
          </p:cNvSpPr>
          <p:nvPr>
            <p:ph type="ftr" sz="quarter" idx="3"/>
          </p:nvPr>
        </p:nvSpPr>
        <p:spPr>
          <a:xfrm>
            <a:off x="2754312" y="6357600"/>
            <a:ext cx="6683376" cy="460800"/>
          </a:xfrm>
          <a:prstGeom prst="rect">
            <a:avLst/>
          </a:prstGeom>
        </p:spPr>
        <p:txBody>
          <a:bodyPr vert="horz" lIns="91440" tIns="45720" rIns="91440" bIns="45720" rtlCol="0" anchor="ctr"/>
          <a:lstStyle>
            <a:lvl1pPr algn="ctr">
              <a:defRPr sz="1000" cap="all" spc="300" baseline="0">
                <a:solidFill>
                  <a:schemeClr val="tx1">
                    <a:alpha val="60000"/>
                  </a:schemeClr>
                </a:solidFill>
                <a:latin typeface="+mj-lt"/>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BE1C1A41-01A7-44E2-965B-ACFD4F2806FC}"/>
              </a:ext>
            </a:extLst>
          </p:cNvPr>
          <p:cNvSpPr>
            <a:spLocks noGrp="1"/>
          </p:cNvSpPr>
          <p:nvPr>
            <p:ph type="sldNum" sz="quarter" idx="4"/>
          </p:nvPr>
        </p:nvSpPr>
        <p:spPr>
          <a:xfrm>
            <a:off x="9982800" y="6357600"/>
            <a:ext cx="1760150" cy="460800"/>
          </a:xfrm>
          <a:prstGeom prst="rect">
            <a:avLst/>
          </a:prstGeom>
        </p:spPr>
        <p:txBody>
          <a:bodyPr vert="horz" lIns="91440" tIns="45720" rIns="91440" bIns="45720" rtlCol="0" anchor="ctr"/>
          <a:lstStyle>
            <a:lvl1pPr algn="r">
              <a:defRPr sz="1000" cap="all" spc="200" baseline="0">
                <a:solidFill>
                  <a:schemeClr val="tx1">
                    <a:alpha val="60000"/>
                  </a:schemeClr>
                </a:solidFill>
                <a:latin typeface="+mj-lt"/>
              </a:defRPr>
            </a:lvl1pPr>
          </a:lstStyle>
          <a:p>
            <a:fld id="{294A09A9-5501-47C1-A89A-A340965A2BE2}" type="slidenum">
              <a:rPr lang="en-US" smtClean="0"/>
              <a:t>‹#›</a:t>
            </a:fld>
            <a:endParaRPr lang="en-US" dirty="0"/>
          </a:p>
        </p:txBody>
      </p:sp>
    </p:spTree>
    <p:extLst>
      <p:ext uri="{BB962C8B-B14F-4D97-AF65-F5344CB8AC3E}">
        <p14:creationId xmlns:p14="http://schemas.microsoft.com/office/powerpoint/2010/main" val="3911974659"/>
      </p:ext>
    </p:extLst>
  </p:cSld>
  <p:clrMap bg1="lt1" tx1="dk1" bg2="lt2" tx2="dk2" accent1="accent1" accent2="accent2" accent3="accent3" accent4="accent4" accent5="accent5" accent6="accent6" hlink="hlink" folHlink="folHlink"/>
  <p:sldLayoutIdLst>
    <p:sldLayoutId id="2147483672" r:id="rId1"/>
    <p:sldLayoutId id="2147483675" r:id="rId2"/>
    <p:sldLayoutId id="2147483673" r:id="rId3"/>
    <p:sldLayoutId id="2147483678" r:id="rId4"/>
    <p:sldLayoutId id="2147483660" r:id="rId5"/>
    <p:sldLayoutId id="2147483680" r:id="rId6"/>
    <p:sldLayoutId id="2147483679" r:id="rId7"/>
    <p:sldLayoutId id="2147483677" r:id="rId8"/>
    <p:sldLayoutId id="2147483662" r:id="rId9"/>
    <p:sldLayoutId id="2147483663" r:id="rId10"/>
    <p:sldLayoutId id="2147483671" r:id="rId11"/>
    <p:sldLayoutId id="2147483676" r:id="rId12"/>
    <p:sldLayoutId id="2147483674" r:id="rId13"/>
  </p:sldLayoutIdLst>
  <p:hf hdr="0" dt="0"/>
  <p:txStyles>
    <p:title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p:titleStyle>
    <p:bodyStyle>
      <a:lvl1pPr marL="360000" indent="-360000" algn="l" defTabSz="914400" rtl="0" eaLnBrk="1" latinLnBrk="0" hangingPunct="1">
        <a:lnSpc>
          <a:spcPct val="150000"/>
        </a:lnSpc>
        <a:spcBef>
          <a:spcPts val="10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1pPr>
      <a:lvl2pPr marL="360000" indent="0" algn="l" defTabSz="914400" rtl="0" eaLnBrk="1" latinLnBrk="0" hangingPunct="1">
        <a:lnSpc>
          <a:spcPct val="150000"/>
        </a:lnSpc>
        <a:spcBef>
          <a:spcPts val="500"/>
        </a:spcBef>
        <a:buFontTx/>
        <a:buNone/>
        <a:defRPr sz="2000" b="0" i="1" kern="1200" spc="50" baseline="0">
          <a:solidFill>
            <a:schemeClr val="tx1">
              <a:alpha val="60000"/>
            </a:schemeClr>
          </a:solidFill>
          <a:latin typeface="+mn-lt"/>
          <a:ea typeface="+mn-ea"/>
          <a:cs typeface="+mn-cs"/>
        </a:defRPr>
      </a:lvl2pPr>
      <a:lvl3pPr marL="108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3pPr>
      <a:lvl4pPr marL="1080000" indent="0" algn="l" defTabSz="914400" rtl="0" eaLnBrk="1" latinLnBrk="0" hangingPunct="1">
        <a:lnSpc>
          <a:spcPct val="150000"/>
        </a:lnSpc>
        <a:spcBef>
          <a:spcPts val="500"/>
        </a:spcBef>
        <a:buClr>
          <a:schemeClr val="accent3"/>
        </a:buClr>
        <a:buFontTx/>
        <a:buNone/>
        <a:defRPr sz="2000" b="0" i="1" kern="1200" spc="50" baseline="0">
          <a:solidFill>
            <a:schemeClr val="tx1">
              <a:alpha val="60000"/>
            </a:schemeClr>
          </a:solidFill>
          <a:latin typeface="+mn-lt"/>
          <a:ea typeface="+mn-ea"/>
          <a:cs typeface="+mn-cs"/>
        </a:defRPr>
      </a:lvl4pPr>
      <a:lvl5pPr marL="180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37">
          <p15:clr>
            <a:srgbClr val="F26B43"/>
          </p15:clr>
        </p15:guide>
        <p15:guide id="3" pos="680">
          <p15:clr>
            <a:srgbClr val="F26B43"/>
          </p15:clr>
        </p15:guide>
        <p15:guide id="4" pos="7000">
          <p15:clr>
            <a:srgbClr val="F26B43"/>
          </p15:clr>
        </p15:guide>
        <p15:guide id="5" orient="horz" pos="679">
          <p15:clr>
            <a:srgbClr val="F26B43"/>
          </p15:clr>
        </p15:guide>
        <p15:guide id="6" orient="horz" pos="3640">
          <p15:clr>
            <a:srgbClr val="F26B43"/>
          </p15:clr>
        </p15:guide>
        <p15:guide id="7" pos="6644">
          <p15:clr>
            <a:srgbClr val="F26B43"/>
          </p15:clr>
        </p15:guide>
        <p15:guide id="8" pos="6289">
          <p15:clr>
            <a:srgbClr val="F26B43"/>
          </p15:clr>
        </p15:guide>
        <p15:guide id="9" pos="5945">
          <p15:clr>
            <a:srgbClr val="F26B43"/>
          </p15:clr>
        </p15:guide>
        <p15:guide id="10" pos="1391">
          <p15:clr>
            <a:srgbClr val="F26B43"/>
          </p15:clr>
        </p15:guide>
        <p15:guide id="11" pos="1032">
          <p15:clr>
            <a:srgbClr val="F26B43"/>
          </p15:clr>
        </p15:guide>
        <p15:guide id="12" pos="1732">
          <p15:clr>
            <a:srgbClr val="F26B43"/>
          </p15:clr>
        </p15:guide>
        <p15:guide id="13" pos="2084">
          <p15:clr>
            <a:srgbClr val="F26B43"/>
          </p15:clr>
        </p15:guide>
        <p15:guide id="14" pos="5596">
          <p15:clr>
            <a:srgbClr val="F26B43"/>
          </p15:clr>
        </p15:guide>
        <p15:guide id="15" pos="2436">
          <p15:clr>
            <a:srgbClr val="F26B43"/>
          </p15:clr>
        </p15:guide>
        <p15:guide id="16" pos="5244">
          <p15:clr>
            <a:srgbClr val="F26B43"/>
          </p15:clr>
        </p15:guide>
        <p15:guide id="17" pos="2792">
          <p15:clr>
            <a:srgbClr val="F26B43"/>
          </p15:clr>
        </p15:guide>
        <p15:guide id="18" pos="4892">
          <p15:clr>
            <a:srgbClr val="F26B43"/>
          </p15:clr>
        </p15:guide>
        <p15:guide id="19" pos="4543">
          <p15:clr>
            <a:srgbClr val="F26B43"/>
          </p15:clr>
        </p15:guide>
        <p15:guide id="20" pos="3488">
          <p15:clr>
            <a:srgbClr val="F26B43"/>
          </p15:clr>
        </p15:guide>
        <p15:guide id="21" pos="4192">
          <p15:clr>
            <a:srgbClr val="F26B43"/>
          </p15:clr>
        </p15:guide>
        <p15:guide id="23" pos="340">
          <p15:clr>
            <a:srgbClr val="A4A3A4"/>
          </p15:clr>
        </p15:guide>
        <p15:guide id="24" pos="7340">
          <p15:clr>
            <a:srgbClr val="A4A3A4"/>
          </p15:clr>
        </p15:guide>
        <p15:guide id="25" orient="horz" pos="1062">
          <p15:clr>
            <a:srgbClr val="5ACBF0"/>
          </p15:clr>
        </p15:guide>
        <p15:guide id="26" orient="horz" pos="3982">
          <p15:clr>
            <a:srgbClr val="A4A3A4"/>
          </p15:clr>
        </p15:guide>
        <p15:guide id="27" orient="horz" pos="338">
          <p15:clr>
            <a:srgbClr val="A4A3A4"/>
          </p15:clr>
        </p15:guide>
        <p15:guide id="28" orient="horz" pos="950">
          <p15:clr>
            <a:srgbClr val="5ACBF0"/>
          </p15:clr>
        </p15:guide>
        <p15:guide id="29" orient="horz" pos="249">
          <p15:clr>
            <a:srgbClr val="5ACBF0"/>
          </p15:clr>
        </p15:guide>
        <p15:guide id="30" orient="horz" pos="2160" userDrawn="1">
          <p15:clr>
            <a:srgbClr val="A4A3A4"/>
          </p15:clr>
        </p15:guide>
        <p15:guide id="31" pos="3840" userDrawn="1">
          <p15:clr>
            <a:srgbClr val="A4A3A4"/>
          </p15:clr>
        </p15:guide>
        <p15:guide id="32" pos="240" userDrawn="1">
          <p15:clr>
            <a:srgbClr val="547EBF"/>
          </p15:clr>
        </p15:guide>
        <p15:guide id="33" orient="horz" pos="240" userDrawn="1">
          <p15:clr>
            <a:srgbClr val="547EBF"/>
          </p15:clr>
        </p15:guide>
        <p15:guide id="34" pos="7440" userDrawn="1">
          <p15:clr>
            <a:srgbClr val="547EBF"/>
          </p15:clr>
        </p15:guide>
        <p15:guide id="35" orient="horz" pos="4080" userDrawn="1">
          <p15:clr>
            <a:srgbClr val="547EBF"/>
          </p15:clr>
        </p15:guide>
        <p15:guide id="36" pos="3960" userDrawn="1">
          <p15:clr>
            <a:srgbClr val="547EBF"/>
          </p15:clr>
        </p15:guide>
        <p15:guide id="37" pos="3720" userDrawn="1">
          <p15:clr>
            <a:srgbClr val="547EBF"/>
          </p15:clr>
        </p15:guide>
        <p15:guide id="38" pos="2112" userDrawn="1">
          <p15:clr>
            <a:srgbClr val="547EBF"/>
          </p15:clr>
        </p15:guide>
        <p15:guide id="39" pos="1848" userDrawn="1">
          <p15:clr>
            <a:srgbClr val="547EBF"/>
          </p15:clr>
        </p15:guide>
        <p15:guide id="40" pos="5568" userDrawn="1">
          <p15:clr>
            <a:srgbClr val="547EBF"/>
          </p15:clr>
        </p15:guide>
        <p15:guide id="41" pos="5832" userDrawn="1">
          <p15:clr>
            <a:srgbClr val="547EBF"/>
          </p15:clr>
        </p15:guide>
        <p15:guide id="42" pos="4968" userDrawn="1">
          <p15:clr>
            <a:srgbClr val="9FCC3B"/>
          </p15:clr>
        </p15:guide>
        <p15:guide id="43" pos="5208" userDrawn="1">
          <p15:clr>
            <a:srgbClr val="9FCC3B"/>
          </p15:clr>
        </p15:guide>
        <p15:guide id="44" pos="2712" userDrawn="1">
          <p15:clr>
            <a:srgbClr val="9FCC3B"/>
          </p15:clr>
        </p15:guide>
        <p15:guide id="45" pos="2472" userDrawn="1">
          <p15:clr>
            <a:srgbClr val="9FCC3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a:xfrm>
            <a:off x="443522" y="655910"/>
            <a:ext cx="6339387" cy="3274423"/>
          </a:xfrm>
        </p:spPr>
        <p:txBody>
          <a:bodyPr anchor="b">
            <a:normAutofit/>
          </a:bodyPr>
          <a:lstStyle/>
          <a:p>
            <a:pPr>
              <a:lnSpc>
                <a:spcPct val="90000"/>
              </a:lnSpc>
            </a:pPr>
            <a:r>
              <a:rPr lang="en-US" sz="3600" dirty="0"/>
              <a:t>Psycho-Educational Small Group PowerPoint</a:t>
            </a:r>
            <a:br>
              <a:rPr lang="en-US" sz="3600" dirty="0"/>
            </a:br>
            <a:br>
              <a:rPr lang="en-US" sz="3600" dirty="0"/>
            </a:br>
            <a:r>
              <a:rPr lang="en-US" sz="3600" dirty="0"/>
              <a:t>Grade Level: 5</a:t>
            </a:r>
            <a:br>
              <a:rPr lang="en-US" sz="3600" dirty="0"/>
            </a:br>
            <a:r>
              <a:rPr lang="en-US" sz="3600" dirty="0"/>
              <a:t>Topic: Anxiety</a:t>
            </a:r>
            <a:br>
              <a:rPr lang="en-US" sz="3600" dirty="0"/>
            </a:br>
            <a:br>
              <a:rPr lang="en-US" sz="2300" dirty="0"/>
            </a:br>
            <a:endParaRPr lang="en-US" sz="2300" dirty="0"/>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981292" y="3930333"/>
            <a:ext cx="4636800" cy="1655762"/>
          </a:xfrm>
        </p:spPr>
        <p:txBody>
          <a:bodyPr>
            <a:normAutofit/>
          </a:bodyPr>
          <a:lstStyle/>
          <a:p>
            <a:r>
              <a:rPr lang="en-US" dirty="0"/>
              <a:t>By: Grace Suttera</a:t>
            </a:r>
          </a:p>
        </p:txBody>
      </p:sp>
      <p:sp>
        <p:nvSpPr>
          <p:cNvPr id="10" name="Slide Number Placeholder 4" hidden="1">
            <a:extLst>
              <a:ext uri="{FF2B5EF4-FFF2-40B4-BE49-F238E27FC236}">
                <a16:creationId xmlns:a16="http://schemas.microsoft.com/office/drawing/2014/main" id="{B75337B9-C8B1-DD6E-3AFB-4C08604ED4EA}"/>
              </a:ext>
            </a:extLst>
          </p:cNvPr>
          <p:cNvSpPr>
            <a:spLocks noGrp="1"/>
          </p:cNvSpPr>
          <p:nvPr>
            <p:ph type="sldNum" sz="quarter" idx="4294967295"/>
          </p:nvPr>
        </p:nvSpPr>
        <p:spPr>
          <a:xfrm>
            <a:off x="9982800" y="6357600"/>
            <a:ext cx="1760150" cy="460800"/>
          </a:xfrm>
        </p:spPr>
        <p:txBody>
          <a:bodyPr/>
          <a:lstStyle/>
          <a:p>
            <a:pPr>
              <a:spcAft>
                <a:spcPts val="600"/>
              </a:spcAft>
            </a:pPr>
            <a:fld id="{294A09A9-5501-47C1-A89A-A340965A2BE2}" type="slidenum">
              <a:rPr lang="en-US" smtClean="0"/>
              <a:pPr>
                <a:spcAft>
                  <a:spcPts val="600"/>
                </a:spcAft>
              </a:pPr>
              <a:t>1</a:t>
            </a:fld>
            <a:endParaRPr lang="en-US"/>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9715F-6C10-D46E-B646-D1E02D24DB4B}"/>
              </a:ext>
            </a:extLst>
          </p:cNvPr>
          <p:cNvSpPr>
            <a:spLocks noGrp="1"/>
          </p:cNvSpPr>
          <p:nvPr>
            <p:ph type="title"/>
          </p:nvPr>
        </p:nvSpPr>
        <p:spPr>
          <a:xfrm>
            <a:off x="989400" y="395289"/>
            <a:ext cx="10213200" cy="1112836"/>
          </a:xfrm>
        </p:spPr>
        <p:txBody>
          <a:bodyPr anchor="b">
            <a:normAutofit/>
          </a:bodyPr>
          <a:lstStyle/>
          <a:p>
            <a:r>
              <a:rPr lang="en-US" dirty="0"/>
              <a:t>The Goal Of The Group</a:t>
            </a:r>
          </a:p>
        </p:txBody>
      </p:sp>
      <p:sp>
        <p:nvSpPr>
          <p:cNvPr id="3" name="Content Placeholder 2">
            <a:extLst>
              <a:ext uri="{FF2B5EF4-FFF2-40B4-BE49-F238E27FC236}">
                <a16:creationId xmlns:a16="http://schemas.microsoft.com/office/drawing/2014/main" id="{E9B7CFF1-2354-5E65-FBD9-32FC0A53154F}"/>
              </a:ext>
            </a:extLst>
          </p:cNvPr>
          <p:cNvSpPr>
            <a:spLocks noGrp="1"/>
          </p:cNvSpPr>
          <p:nvPr>
            <p:ph sz="half" idx="1"/>
          </p:nvPr>
        </p:nvSpPr>
        <p:spPr>
          <a:xfrm>
            <a:off x="989400" y="1685925"/>
            <a:ext cx="4928400" cy="4092575"/>
          </a:xfrm>
        </p:spPr>
        <p:txBody>
          <a:bodyPr>
            <a:normAutofit/>
          </a:bodyPr>
          <a:lstStyle/>
          <a:p>
            <a:pPr>
              <a:lnSpc>
                <a:spcPct val="140000"/>
              </a:lnSpc>
              <a:buFont typeface="Arial" panose="020B0604020202020204" pitchFamily="34" charset="0"/>
              <a:buChar char="•"/>
            </a:pPr>
            <a:r>
              <a:rPr lang="en-US" dirty="0"/>
              <a:t>To understand what anxiety is</a:t>
            </a:r>
          </a:p>
          <a:p>
            <a:pPr>
              <a:lnSpc>
                <a:spcPct val="140000"/>
              </a:lnSpc>
              <a:buFont typeface="Arial" panose="020B0604020202020204" pitchFamily="34" charset="0"/>
              <a:buChar char="•"/>
            </a:pPr>
            <a:r>
              <a:rPr lang="en-US" dirty="0"/>
              <a:t>Where to seek help when experiencing anxiety</a:t>
            </a:r>
          </a:p>
          <a:p>
            <a:pPr>
              <a:lnSpc>
                <a:spcPct val="140000"/>
              </a:lnSpc>
              <a:buFont typeface="Arial" panose="020B0604020202020204" pitchFamily="34" charset="0"/>
              <a:buChar char="•"/>
            </a:pPr>
            <a:r>
              <a:rPr lang="en-US" dirty="0"/>
              <a:t>Who to go to when experiencing anxiety</a:t>
            </a:r>
          </a:p>
          <a:p>
            <a:pPr>
              <a:lnSpc>
                <a:spcPct val="140000"/>
              </a:lnSpc>
              <a:buFont typeface="Arial" panose="020B0604020202020204" pitchFamily="34" charset="0"/>
              <a:buChar char="•"/>
            </a:pPr>
            <a:r>
              <a:rPr lang="en-US" dirty="0"/>
              <a:t>Learn what causes anxiety</a:t>
            </a:r>
          </a:p>
          <a:p>
            <a:pPr>
              <a:lnSpc>
                <a:spcPct val="140000"/>
              </a:lnSpc>
              <a:buFont typeface="Arial" panose="020B0604020202020204" pitchFamily="34" charset="0"/>
              <a:buChar char="•"/>
            </a:pPr>
            <a:r>
              <a:rPr lang="en-US" dirty="0"/>
              <a:t>Learn coping strategies to use when experiencing anxiety</a:t>
            </a:r>
          </a:p>
          <a:p>
            <a:pPr marL="0" indent="0">
              <a:lnSpc>
                <a:spcPct val="140000"/>
              </a:lnSpc>
              <a:buNone/>
            </a:pPr>
            <a:endParaRPr lang="en-US" dirty="0"/>
          </a:p>
          <a:p>
            <a:pPr marL="0" indent="0">
              <a:lnSpc>
                <a:spcPct val="140000"/>
              </a:lnSpc>
              <a:buNone/>
            </a:pPr>
            <a:endParaRPr lang="en-US" dirty="0"/>
          </a:p>
        </p:txBody>
      </p:sp>
      <p:pic>
        <p:nvPicPr>
          <p:cNvPr id="6" name="Content Placeholder 5">
            <a:extLst>
              <a:ext uri="{FF2B5EF4-FFF2-40B4-BE49-F238E27FC236}">
                <a16:creationId xmlns:a16="http://schemas.microsoft.com/office/drawing/2014/main" id="{78DFA3E8-9D5C-EC2B-D024-E09AF352734E}"/>
              </a:ext>
            </a:extLst>
          </p:cNvPr>
          <p:cNvPicPr>
            <a:picLocks noGrp="1" noChangeAspect="1"/>
          </p:cNvPicPr>
          <p:nvPr>
            <p:ph sz="half" idx="2"/>
          </p:nvPr>
        </p:nvPicPr>
        <p:blipFill>
          <a:blip r:embed="rId2"/>
          <a:stretch>
            <a:fillRect/>
          </a:stretch>
        </p:blipFill>
        <p:spPr>
          <a:xfrm>
            <a:off x="6461715" y="1668099"/>
            <a:ext cx="3730625" cy="3521801"/>
          </a:xfrm>
          <a:prstGeom prst="rect">
            <a:avLst/>
          </a:prstGeom>
        </p:spPr>
      </p:pic>
      <p:sp>
        <p:nvSpPr>
          <p:cNvPr id="5" name="Slide Number Placeholder 4">
            <a:extLst>
              <a:ext uri="{FF2B5EF4-FFF2-40B4-BE49-F238E27FC236}">
                <a16:creationId xmlns:a16="http://schemas.microsoft.com/office/drawing/2014/main" id="{F1F6D664-F8C3-9668-E6DB-6D675B47393B}"/>
              </a:ext>
            </a:extLst>
          </p:cNvPr>
          <p:cNvSpPr>
            <a:spLocks noGrp="1"/>
          </p:cNvSpPr>
          <p:nvPr>
            <p:ph type="sldNum" sz="quarter" idx="12"/>
          </p:nvPr>
        </p:nvSpPr>
        <p:spPr>
          <a:xfrm>
            <a:off x="9982800" y="6357600"/>
            <a:ext cx="1760150" cy="460800"/>
          </a:xfrm>
        </p:spPr>
        <p:txBody>
          <a:bodyPr anchor="ctr">
            <a:normAutofit/>
          </a:bodyPr>
          <a:lstStyle/>
          <a:p>
            <a:pPr>
              <a:spcAft>
                <a:spcPts val="600"/>
              </a:spcAft>
            </a:pPr>
            <a:fld id="{FF2BD96E-3838-45D2-9031-D3AF67C920A5}" type="slidenum">
              <a:rPr lang="en-US" smtClean="0"/>
              <a:pPr>
                <a:spcAft>
                  <a:spcPts val="600"/>
                </a:spcAft>
              </a:pPr>
              <a:t>2</a:t>
            </a:fld>
            <a:endParaRPr lang="en-US"/>
          </a:p>
        </p:txBody>
      </p:sp>
    </p:spTree>
    <p:extLst>
      <p:ext uri="{BB962C8B-B14F-4D97-AF65-F5344CB8AC3E}">
        <p14:creationId xmlns:p14="http://schemas.microsoft.com/office/powerpoint/2010/main" val="3770359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7AC3B-8B1B-2896-09F9-10A3234D3420}"/>
              </a:ext>
            </a:extLst>
          </p:cNvPr>
          <p:cNvSpPr>
            <a:spLocks noGrp="1"/>
          </p:cNvSpPr>
          <p:nvPr>
            <p:ph type="title"/>
          </p:nvPr>
        </p:nvSpPr>
        <p:spPr>
          <a:xfrm>
            <a:off x="989400" y="395289"/>
            <a:ext cx="10213200" cy="1112836"/>
          </a:xfrm>
        </p:spPr>
        <p:txBody>
          <a:bodyPr anchor="b">
            <a:normAutofit/>
          </a:bodyPr>
          <a:lstStyle/>
          <a:p>
            <a:r>
              <a:rPr lang="en-US" dirty="0"/>
              <a:t>Data</a:t>
            </a:r>
          </a:p>
        </p:txBody>
      </p:sp>
      <p:pic>
        <p:nvPicPr>
          <p:cNvPr id="7" name="Picture 6" descr="A piece of paper with writing on it">
            <a:extLst>
              <a:ext uri="{FF2B5EF4-FFF2-40B4-BE49-F238E27FC236}">
                <a16:creationId xmlns:a16="http://schemas.microsoft.com/office/drawing/2014/main" id="{7CA9FBAB-9E70-02DC-D57A-2542FA25961C}"/>
              </a:ext>
            </a:extLst>
          </p:cNvPr>
          <p:cNvPicPr>
            <a:picLocks noChangeAspect="1"/>
          </p:cNvPicPr>
          <p:nvPr/>
        </p:nvPicPr>
        <p:blipFill>
          <a:blip r:embed="rId2"/>
          <a:stretch>
            <a:fillRect/>
          </a:stretch>
        </p:blipFill>
        <p:spPr>
          <a:xfrm>
            <a:off x="552091" y="1798068"/>
            <a:ext cx="3927970" cy="4464709"/>
          </a:xfrm>
          <a:prstGeom prst="rect">
            <a:avLst/>
          </a:prstGeom>
          <a:noFill/>
        </p:spPr>
      </p:pic>
      <p:sp>
        <p:nvSpPr>
          <p:cNvPr id="19" name="Content Placeholder 3">
            <a:extLst>
              <a:ext uri="{FF2B5EF4-FFF2-40B4-BE49-F238E27FC236}">
                <a16:creationId xmlns:a16="http://schemas.microsoft.com/office/drawing/2014/main" id="{9653E730-0330-579C-F183-F1FEB8E8837D}"/>
              </a:ext>
            </a:extLst>
          </p:cNvPr>
          <p:cNvSpPr>
            <a:spLocks noGrp="1"/>
          </p:cNvSpPr>
          <p:nvPr>
            <p:ph sz="half" idx="2"/>
          </p:nvPr>
        </p:nvSpPr>
        <p:spPr>
          <a:xfrm>
            <a:off x="5315354" y="1798068"/>
            <a:ext cx="4016798" cy="4092575"/>
          </a:xfrm>
        </p:spPr>
        <p:txBody>
          <a:bodyPr>
            <a:normAutofit fontScale="92500"/>
          </a:bodyPr>
          <a:lstStyle/>
          <a:p>
            <a:r>
              <a:rPr lang="en-US" dirty="0"/>
              <a:t>In the first session with my small group, the students were asked to fill out an anxiety self assessment form. As you can see, this particular student doesn’t know what anxiety is or how to manage it. Majority of the group had similar answer choices.</a:t>
            </a:r>
          </a:p>
        </p:txBody>
      </p:sp>
      <p:sp>
        <p:nvSpPr>
          <p:cNvPr id="5" name="Slide Number Placeholder 4">
            <a:extLst>
              <a:ext uri="{FF2B5EF4-FFF2-40B4-BE49-F238E27FC236}">
                <a16:creationId xmlns:a16="http://schemas.microsoft.com/office/drawing/2014/main" id="{6B3885B9-54B6-1672-3FAE-77E84B8DADB4}"/>
              </a:ext>
            </a:extLst>
          </p:cNvPr>
          <p:cNvSpPr>
            <a:spLocks noGrp="1"/>
          </p:cNvSpPr>
          <p:nvPr>
            <p:ph type="sldNum" sz="quarter" idx="12"/>
          </p:nvPr>
        </p:nvSpPr>
        <p:spPr>
          <a:xfrm>
            <a:off x="9982800" y="6357600"/>
            <a:ext cx="1760150" cy="460800"/>
          </a:xfrm>
        </p:spPr>
        <p:txBody>
          <a:bodyPr anchor="ctr">
            <a:normAutofit/>
          </a:bodyPr>
          <a:lstStyle/>
          <a:p>
            <a:pPr>
              <a:spcAft>
                <a:spcPts val="600"/>
              </a:spcAft>
            </a:pPr>
            <a:fld id="{294A09A9-5501-47C1-A89A-A340965A2BE2}" type="slidenum">
              <a:rPr lang="en-US" smtClean="0"/>
              <a:pPr>
                <a:spcAft>
                  <a:spcPts val="600"/>
                </a:spcAft>
              </a:pPr>
              <a:t>3</a:t>
            </a:fld>
            <a:endParaRPr lang="en-US"/>
          </a:p>
        </p:txBody>
      </p:sp>
    </p:spTree>
    <p:extLst>
      <p:ext uri="{BB962C8B-B14F-4D97-AF65-F5344CB8AC3E}">
        <p14:creationId xmlns:p14="http://schemas.microsoft.com/office/powerpoint/2010/main" val="3182425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B4F1D-47F0-85AE-86D0-DFB3199BFDAF}"/>
              </a:ext>
            </a:extLst>
          </p:cNvPr>
          <p:cNvSpPr>
            <a:spLocks noGrp="1"/>
          </p:cNvSpPr>
          <p:nvPr>
            <p:ph type="title"/>
          </p:nvPr>
        </p:nvSpPr>
        <p:spPr>
          <a:xfrm>
            <a:off x="989400" y="395289"/>
            <a:ext cx="10213200" cy="1112836"/>
          </a:xfrm>
        </p:spPr>
        <p:txBody>
          <a:bodyPr anchor="b">
            <a:normAutofit/>
          </a:bodyPr>
          <a:lstStyle/>
          <a:p>
            <a:r>
              <a:rPr lang="en-US" dirty="0"/>
              <a:t>Data</a:t>
            </a:r>
          </a:p>
        </p:txBody>
      </p:sp>
      <p:pic>
        <p:nvPicPr>
          <p:cNvPr id="7" name="Picture 6" descr="A white sheet of paper with writing on it&#10;&#10;Description automatically generated">
            <a:extLst>
              <a:ext uri="{FF2B5EF4-FFF2-40B4-BE49-F238E27FC236}">
                <a16:creationId xmlns:a16="http://schemas.microsoft.com/office/drawing/2014/main" id="{E0099523-F865-7644-A5EC-02493D5BA3C4}"/>
              </a:ext>
            </a:extLst>
          </p:cNvPr>
          <p:cNvPicPr>
            <a:picLocks noChangeAspect="1"/>
          </p:cNvPicPr>
          <p:nvPr/>
        </p:nvPicPr>
        <p:blipFill rotWithShape="1">
          <a:blip r:embed="rId2"/>
          <a:srcRect t="3482" r="1" b="5298"/>
          <a:stretch/>
        </p:blipFill>
        <p:spPr>
          <a:xfrm rot="16200000">
            <a:off x="611756" y="1568086"/>
            <a:ext cx="3380355" cy="3884528"/>
          </a:xfrm>
          <a:prstGeom prst="rect">
            <a:avLst/>
          </a:prstGeom>
          <a:noFill/>
        </p:spPr>
      </p:pic>
      <p:pic>
        <p:nvPicPr>
          <p:cNvPr id="9" name="Picture 8" descr="A close-up of a note&#10;&#10;Description automatically generated">
            <a:extLst>
              <a:ext uri="{FF2B5EF4-FFF2-40B4-BE49-F238E27FC236}">
                <a16:creationId xmlns:a16="http://schemas.microsoft.com/office/drawing/2014/main" id="{32BCF21D-C4AF-FC42-41EF-A63AEEBBEF8E}"/>
              </a:ext>
            </a:extLst>
          </p:cNvPr>
          <p:cNvPicPr>
            <a:picLocks noChangeAspect="1"/>
          </p:cNvPicPr>
          <p:nvPr/>
        </p:nvPicPr>
        <p:blipFill rotWithShape="1">
          <a:blip r:embed="rId3"/>
          <a:srcRect t="9055" b="22605"/>
          <a:stretch/>
        </p:blipFill>
        <p:spPr>
          <a:xfrm rot="16200000">
            <a:off x="5541623" y="2240814"/>
            <a:ext cx="2189936" cy="3669105"/>
          </a:xfrm>
          <a:prstGeom prst="rect">
            <a:avLst/>
          </a:prstGeom>
          <a:noFill/>
        </p:spPr>
      </p:pic>
      <p:sp>
        <p:nvSpPr>
          <p:cNvPr id="5" name="Slide Number Placeholder 4">
            <a:extLst>
              <a:ext uri="{FF2B5EF4-FFF2-40B4-BE49-F238E27FC236}">
                <a16:creationId xmlns:a16="http://schemas.microsoft.com/office/drawing/2014/main" id="{DAB004D3-5884-CD26-98E6-8478D1D31D19}"/>
              </a:ext>
            </a:extLst>
          </p:cNvPr>
          <p:cNvSpPr>
            <a:spLocks noGrp="1"/>
          </p:cNvSpPr>
          <p:nvPr>
            <p:ph type="sldNum" sz="quarter" idx="12"/>
          </p:nvPr>
        </p:nvSpPr>
        <p:spPr>
          <a:xfrm>
            <a:off x="9982800" y="6357600"/>
            <a:ext cx="1760150" cy="460800"/>
          </a:xfrm>
        </p:spPr>
        <p:txBody>
          <a:bodyPr anchor="ctr">
            <a:normAutofit/>
          </a:bodyPr>
          <a:lstStyle/>
          <a:p>
            <a:pPr>
              <a:spcAft>
                <a:spcPts val="600"/>
              </a:spcAft>
            </a:pPr>
            <a:fld id="{294A09A9-5501-47C1-A89A-A340965A2BE2}" type="slidenum">
              <a:rPr lang="en-US" smtClean="0"/>
              <a:pPr>
                <a:spcAft>
                  <a:spcPts val="600"/>
                </a:spcAft>
              </a:pPr>
              <a:t>4</a:t>
            </a:fld>
            <a:endParaRPr lang="en-US"/>
          </a:p>
        </p:txBody>
      </p:sp>
      <p:sp>
        <p:nvSpPr>
          <p:cNvPr id="10" name="TextBox 9">
            <a:extLst>
              <a:ext uri="{FF2B5EF4-FFF2-40B4-BE49-F238E27FC236}">
                <a16:creationId xmlns:a16="http://schemas.microsoft.com/office/drawing/2014/main" id="{4BB449A7-61D2-A7A6-F09E-6411DCBD69F5}"/>
              </a:ext>
            </a:extLst>
          </p:cNvPr>
          <p:cNvSpPr txBox="1"/>
          <p:nvPr/>
        </p:nvSpPr>
        <p:spPr>
          <a:xfrm>
            <a:off x="4802038" y="1897811"/>
            <a:ext cx="5351253" cy="923330"/>
          </a:xfrm>
          <a:prstGeom prst="rect">
            <a:avLst/>
          </a:prstGeom>
          <a:noFill/>
        </p:spPr>
        <p:txBody>
          <a:bodyPr wrap="square" rtlCol="0">
            <a:spAutoFit/>
          </a:bodyPr>
          <a:lstStyle/>
          <a:p>
            <a:r>
              <a:rPr lang="en-US" dirty="0"/>
              <a:t>“When my anxiety starts to kick in, I like to go outside and play on my swing set. Another thing is to watch dance moms.”</a:t>
            </a:r>
          </a:p>
        </p:txBody>
      </p:sp>
      <p:sp>
        <p:nvSpPr>
          <p:cNvPr id="12" name="TextBox 11">
            <a:extLst>
              <a:ext uri="{FF2B5EF4-FFF2-40B4-BE49-F238E27FC236}">
                <a16:creationId xmlns:a16="http://schemas.microsoft.com/office/drawing/2014/main" id="{112468E0-C648-E036-7782-E610AFEA6EC8}"/>
              </a:ext>
            </a:extLst>
          </p:cNvPr>
          <p:cNvSpPr txBox="1"/>
          <p:nvPr/>
        </p:nvSpPr>
        <p:spPr>
          <a:xfrm>
            <a:off x="560717" y="5434270"/>
            <a:ext cx="10783019" cy="923330"/>
          </a:xfrm>
          <a:prstGeom prst="rect">
            <a:avLst/>
          </a:prstGeom>
          <a:noFill/>
        </p:spPr>
        <p:txBody>
          <a:bodyPr wrap="square" rtlCol="0">
            <a:spAutoFit/>
          </a:bodyPr>
          <a:lstStyle/>
          <a:p>
            <a:r>
              <a:rPr lang="en-US" dirty="0"/>
              <a:t>Both work sheets were filled out during the last two sessions. Meeting with the small group was beneficial to them because now they understand what anxiety is and what to do when they're experiencing it. </a:t>
            </a:r>
          </a:p>
        </p:txBody>
      </p:sp>
    </p:spTree>
    <p:extLst>
      <p:ext uri="{BB962C8B-B14F-4D97-AF65-F5344CB8AC3E}">
        <p14:creationId xmlns:p14="http://schemas.microsoft.com/office/powerpoint/2010/main" val="1041580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8C56B-0F41-1816-145E-6A4DD2838248}"/>
              </a:ext>
            </a:extLst>
          </p:cNvPr>
          <p:cNvSpPr>
            <a:spLocks noGrp="1"/>
          </p:cNvSpPr>
          <p:nvPr>
            <p:ph type="title"/>
          </p:nvPr>
        </p:nvSpPr>
        <p:spPr>
          <a:xfrm>
            <a:off x="530307" y="536573"/>
            <a:ext cx="3856679" cy="1453003"/>
          </a:xfrm>
        </p:spPr>
        <p:txBody>
          <a:bodyPr anchor="b">
            <a:normAutofit/>
          </a:bodyPr>
          <a:lstStyle/>
          <a:p>
            <a:r>
              <a:rPr lang="en-US" dirty="0"/>
              <a:t>Needs Assessment </a:t>
            </a:r>
          </a:p>
        </p:txBody>
      </p:sp>
      <p:sp>
        <p:nvSpPr>
          <p:cNvPr id="3" name="Text Placeholder 2">
            <a:extLst>
              <a:ext uri="{FF2B5EF4-FFF2-40B4-BE49-F238E27FC236}">
                <a16:creationId xmlns:a16="http://schemas.microsoft.com/office/drawing/2014/main" id="{927C6AB6-5892-D20C-70BF-E2FC7D9B23AC}"/>
              </a:ext>
            </a:extLst>
          </p:cNvPr>
          <p:cNvSpPr>
            <a:spLocks noGrp="1"/>
          </p:cNvSpPr>
          <p:nvPr>
            <p:ph idx="13"/>
          </p:nvPr>
        </p:nvSpPr>
        <p:spPr>
          <a:xfrm>
            <a:off x="345057" y="2619233"/>
            <a:ext cx="3594218" cy="3522775"/>
          </a:xfrm>
        </p:spPr>
        <p:txBody>
          <a:bodyPr>
            <a:normAutofit/>
          </a:bodyPr>
          <a:lstStyle/>
          <a:p>
            <a:pPr>
              <a:lnSpc>
                <a:spcPct val="140000"/>
              </a:lnSpc>
            </a:pPr>
            <a:r>
              <a:rPr lang="en-US" sz="1600" dirty="0"/>
              <a:t>Students and faculty were both surveyed to support the need for the group with the assessment pictured. After evaluating all the assessment responses, it was clear that anxiety was a great topic for my small group.</a:t>
            </a:r>
          </a:p>
        </p:txBody>
      </p:sp>
      <p:pic>
        <p:nvPicPr>
          <p:cNvPr id="7" name="Picture 6" descr="A survey form with numbers and text&#10;&#10;Description automatically generated with medium confidence">
            <a:extLst>
              <a:ext uri="{FF2B5EF4-FFF2-40B4-BE49-F238E27FC236}">
                <a16:creationId xmlns:a16="http://schemas.microsoft.com/office/drawing/2014/main" id="{6950B9A8-9BD3-513A-8E79-7CAB9DBBD32D}"/>
              </a:ext>
            </a:extLst>
          </p:cNvPr>
          <p:cNvPicPr>
            <a:picLocks noChangeAspect="1"/>
          </p:cNvPicPr>
          <p:nvPr/>
        </p:nvPicPr>
        <p:blipFill>
          <a:blip r:embed="rId2"/>
          <a:stretch>
            <a:fillRect/>
          </a:stretch>
        </p:blipFill>
        <p:spPr>
          <a:xfrm>
            <a:off x="4288242" y="-39600"/>
            <a:ext cx="6377940" cy="6858000"/>
          </a:xfrm>
          <a:prstGeom prst="rect">
            <a:avLst/>
          </a:prstGeom>
          <a:noFill/>
        </p:spPr>
      </p:pic>
      <p:sp>
        <p:nvSpPr>
          <p:cNvPr id="5" name="Slide Number Placeholder 4">
            <a:extLst>
              <a:ext uri="{FF2B5EF4-FFF2-40B4-BE49-F238E27FC236}">
                <a16:creationId xmlns:a16="http://schemas.microsoft.com/office/drawing/2014/main" id="{78B569EA-CC1A-3FD3-5C31-9DD17FDA7038}"/>
              </a:ext>
            </a:extLst>
          </p:cNvPr>
          <p:cNvSpPr>
            <a:spLocks noGrp="1"/>
          </p:cNvSpPr>
          <p:nvPr>
            <p:ph type="sldNum" sz="quarter" idx="12"/>
          </p:nvPr>
        </p:nvSpPr>
        <p:spPr>
          <a:xfrm>
            <a:off x="9982800" y="6357600"/>
            <a:ext cx="1760150" cy="460800"/>
          </a:xfrm>
        </p:spPr>
        <p:txBody>
          <a:bodyPr anchor="ctr">
            <a:normAutofit/>
          </a:bodyPr>
          <a:lstStyle/>
          <a:p>
            <a:pPr>
              <a:spcAft>
                <a:spcPts val="600"/>
              </a:spcAft>
            </a:pPr>
            <a:fld id="{294A09A9-5501-47C1-A89A-A340965A2BE2}" type="slidenum">
              <a:rPr lang="en-US" smtClean="0"/>
              <a:pPr>
                <a:spcAft>
                  <a:spcPts val="600"/>
                </a:spcAft>
              </a:pPr>
              <a:t>5</a:t>
            </a:fld>
            <a:endParaRPr lang="en-US"/>
          </a:p>
        </p:txBody>
      </p:sp>
    </p:spTree>
    <p:extLst>
      <p:ext uri="{BB962C8B-B14F-4D97-AF65-F5344CB8AC3E}">
        <p14:creationId xmlns:p14="http://schemas.microsoft.com/office/powerpoint/2010/main" val="3566609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F85EE-64FC-73B2-5834-4DBDAA395E53}"/>
              </a:ext>
            </a:extLst>
          </p:cNvPr>
          <p:cNvSpPr>
            <a:spLocks noGrp="1"/>
          </p:cNvSpPr>
          <p:nvPr>
            <p:ph type="title"/>
          </p:nvPr>
        </p:nvSpPr>
        <p:spPr>
          <a:xfrm>
            <a:off x="989400" y="395289"/>
            <a:ext cx="10213200" cy="1112836"/>
          </a:xfrm>
        </p:spPr>
        <p:txBody>
          <a:bodyPr anchor="b">
            <a:normAutofit/>
          </a:bodyPr>
          <a:lstStyle/>
          <a:p>
            <a:r>
              <a:rPr lang="en-US" dirty="0"/>
              <a:t>Pre-AIA Specialty Standards</a:t>
            </a:r>
          </a:p>
        </p:txBody>
      </p:sp>
      <p:sp>
        <p:nvSpPr>
          <p:cNvPr id="5" name="Slide Number Placeholder 4">
            <a:extLst>
              <a:ext uri="{FF2B5EF4-FFF2-40B4-BE49-F238E27FC236}">
                <a16:creationId xmlns:a16="http://schemas.microsoft.com/office/drawing/2014/main" id="{C9003048-7CD1-B2E0-B7FB-C7CD9091252F}"/>
              </a:ext>
            </a:extLst>
          </p:cNvPr>
          <p:cNvSpPr>
            <a:spLocks noGrp="1"/>
          </p:cNvSpPr>
          <p:nvPr>
            <p:ph type="sldNum" sz="quarter" idx="12"/>
          </p:nvPr>
        </p:nvSpPr>
        <p:spPr>
          <a:xfrm>
            <a:off x="9982800" y="6357600"/>
            <a:ext cx="1760150" cy="460800"/>
          </a:xfrm>
        </p:spPr>
        <p:txBody>
          <a:bodyPr anchor="ctr">
            <a:normAutofit/>
          </a:bodyPr>
          <a:lstStyle/>
          <a:p>
            <a:pPr>
              <a:spcAft>
                <a:spcPts val="600"/>
              </a:spcAft>
            </a:pPr>
            <a:fld id="{294A09A9-5501-47C1-A89A-A340965A2BE2}" type="slidenum">
              <a:rPr lang="en-US" smtClean="0"/>
              <a:pPr>
                <a:spcAft>
                  <a:spcPts val="600"/>
                </a:spcAft>
              </a:pPr>
              <a:t>6</a:t>
            </a:fld>
            <a:endParaRPr lang="en-US"/>
          </a:p>
        </p:txBody>
      </p:sp>
      <p:graphicFrame>
        <p:nvGraphicFramePr>
          <p:cNvPr id="18" name="Content Placeholder 2">
            <a:extLst>
              <a:ext uri="{FF2B5EF4-FFF2-40B4-BE49-F238E27FC236}">
                <a16:creationId xmlns:a16="http://schemas.microsoft.com/office/drawing/2014/main" id="{1E86CAE0-8DA8-7A46-6A5C-6D17AABE0C48}"/>
              </a:ext>
            </a:extLst>
          </p:cNvPr>
          <p:cNvGraphicFramePr>
            <a:graphicFrameLocks noGrp="1"/>
          </p:cNvGraphicFramePr>
          <p:nvPr>
            <p:ph idx="1"/>
            <p:extLst>
              <p:ext uri="{D42A27DB-BD31-4B8C-83A1-F6EECF244321}">
                <p14:modId xmlns:p14="http://schemas.microsoft.com/office/powerpoint/2010/main" val="2673196346"/>
              </p:ext>
            </p:extLst>
          </p:nvPr>
        </p:nvGraphicFramePr>
        <p:xfrm>
          <a:off x="989400" y="1685925"/>
          <a:ext cx="10213200" cy="40401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920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4C513-F0CF-A321-68EC-3226FCAE08C2}"/>
              </a:ext>
            </a:extLst>
          </p:cNvPr>
          <p:cNvSpPr>
            <a:spLocks noGrp="1"/>
          </p:cNvSpPr>
          <p:nvPr>
            <p:ph type="title"/>
          </p:nvPr>
        </p:nvSpPr>
        <p:spPr>
          <a:xfrm>
            <a:off x="989400" y="395289"/>
            <a:ext cx="10213200" cy="1112836"/>
          </a:xfrm>
        </p:spPr>
        <p:txBody>
          <a:bodyPr anchor="b">
            <a:normAutofit/>
          </a:bodyPr>
          <a:lstStyle/>
          <a:p>
            <a:r>
              <a:rPr lang="en-US" dirty="0"/>
              <a:t>Culturally Sensitive </a:t>
            </a:r>
          </a:p>
        </p:txBody>
      </p:sp>
      <p:sp>
        <p:nvSpPr>
          <p:cNvPr id="3" name="Text Placeholder 2">
            <a:extLst>
              <a:ext uri="{FF2B5EF4-FFF2-40B4-BE49-F238E27FC236}">
                <a16:creationId xmlns:a16="http://schemas.microsoft.com/office/drawing/2014/main" id="{E8F0714D-9E1B-A4EA-8107-0DA36BB59352}"/>
              </a:ext>
            </a:extLst>
          </p:cNvPr>
          <p:cNvSpPr>
            <a:spLocks noGrp="1"/>
          </p:cNvSpPr>
          <p:nvPr>
            <p:ph idx="1"/>
          </p:nvPr>
        </p:nvSpPr>
        <p:spPr>
          <a:xfrm>
            <a:off x="221649" y="1780816"/>
            <a:ext cx="10213200" cy="4040191"/>
          </a:xfrm>
        </p:spPr>
        <p:txBody>
          <a:bodyPr>
            <a:normAutofit/>
          </a:bodyPr>
          <a:lstStyle/>
          <a:p>
            <a:pPr>
              <a:lnSpc>
                <a:spcPct val="140000"/>
              </a:lnSpc>
            </a:pPr>
            <a:r>
              <a:rPr lang="en-US" dirty="0"/>
              <a:t>Before we started our small group meetings, students were informed that it’s important to take everyone's feelings into consideration before speaking. Each student comes from different socio-economic statuses and each student is experiencing different hardships in their lives. With that being said, as a future school counselor I cannot assume each student is receiving the same support at home. Strategies we can use to make sure the group remains culturally sensitive include ice breakers, going over rules before each session, and remind students that not everyone is going to have the same beliefs and values as one another and that’s okay.</a:t>
            </a:r>
          </a:p>
          <a:p>
            <a:pPr>
              <a:lnSpc>
                <a:spcPct val="140000"/>
              </a:lnSpc>
            </a:pPr>
            <a:endParaRPr lang="en-US" dirty="0"/>
          </a:p>
          <a:p>
            <a:pPr>
              <a:lnSpc>
                <a:spcPct val="140000"/>
              </a:lnSpc>
            </a:pPr>
            <a:endParaRPr lang="en-US" dirty="0"/>
          </a:p>
        </p:txBody>
      </p:sp>
      <p:sp>
        <p:nvSpPr>
          <p:cNvPr id="5" name="Slide Number Placeholder 4">
            <a:extLst>
              <a:ext uri="{FF2B5EF4-FFF2-40B4-BE49-F238E27FC236}">
                <a16:creationId xmlns:a16="http://schemas.microsoft.com/office/drawing/2014/main" id="{85BAEE9E-D64C-4864-16B0-2D37C9CDBA37}"/>
              </a:ext>
            </a:extLst>
          </p:cNvPr>
          <p:cNvSpPr>
            <a:spLocks noGrp="1"/>
          </p:cNvSpPr>
          <p:nvPr>
            <p:ph type="sldNum" sz="quarter" idx="12"/>
          </p:nvPr>
        </p:nvSpPr>
        <p:spPr>
          <a:xfrm>
            <a:off x="9982800" y="6357600"/>
            <a:ext cx="1760150" cy="460800"/>
          </a:xfrm>
        </p:spPr>
        <p:txBody>
          <a:bodyPr anchor="ctr">
            <a:normAutofit/>
          </a:bodyPr>
          <a:lstStyle/>
          <a:p>
            <a:pPr>
              <a:spcAft>
                <a:spcPts val="600"/>
              </a:spcAft>
            </a:pPr>
            <a:fld id="{294A09A9-5501-47C1-A89A-A340965A2BE2}" type="slidenum">
              <a:rPr lang="en-US" smtClean="0"/>
              <a:pPr>
                <a:spcAft>
                  <a:spcPts val="600"/>
                </a:spcAft>
              </a:pPr>
              <a:t>7</a:t>
            </a:fld>
            <a:endParaRPr lang="en-US"/>
          </a:p>
        </p:txBody>
      </p:sp>
    </p:spTree>
    <p:extLst>
      <p:ext uri="{BB962C8B-B14F-4D97-AF65-F5344CB8AC3E}">
        <p14:creationId xmlns:p14="http://schemas.microsoft.com/office/powerpoint/2010/main" val="2622711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FEE0F-AFF1-8097-26B4-20A6AD422282}"/>
              </a:ext>
            </a:extLst>
          </p:cNvPr>
          <p:cNvSpPr>
            <a:spLocks noGrp="1"/>
          </p:cNvSpPr>
          <p:nvPr>
            <p:ph type="title"/>
          </p:nvPr>
        </p:nvSpPr>
        <p:spPr>
          <a:xfrm>
            <a:off x="989400" y="395289"/>
            <a:ext cx="10213200" cy="1112836"/>
          </a:xfrm>
        </p:spPr>
        <p:txBody>
          <a:bodyPr anchor="b">
            <a:normAutofit/>
          </a:bodyPr>
          <a:lstStyle/>
          <a:p>
            <a:r>
              <a:rPr lang="en-US" dirty="0"/>
              <a:t>Evaluation</a:t>
            </a:r>
          </a:p>
        </p:txBody>
      </p:sp>
      <p:pic>
        <p:nvPicPr>
          <p:cNvPr id="7" name="Picture 6" descr="A piece of paper with writing on it&#10;&#10;Description automatically generated">
            <a:extLst>
              <a:ext uri="{FF2B5EF4-FFF2-40B4-BE49-F238E27FC236}">
                <a16:creationId xmlns:a16="http://schemas.microsoft.com/office/drawing/2014/main" id="{2F274D64-F2FF-E654-1A8F-A434D132AD49}"/>
              </a:ext>
            </a:extLst>
          </p:cNvPr>
          <p:cNvPicPr>
            <a:picLocks noChangeAspect="1"/>
          </p:cNvPicPr>
          <p:nvPr/>
        </p:nvPicPr>
        <p:blipFill>
          <a:blip r:embed="rId2"/>
          <a:stretch>
            <a:fillRect/>
          </a:stretch>
        </p:blipFill>
        <p:spPr>
          <a:xfrm>
            <a:off x="142713" y="1685924"/>
            <a:ext cx="2971424" cy="4092575"/>
          </a:xfrm>
          <a:prstGeom prst="rect">
            <a:avLst/>
          </a:prstGeom>
          <a:noFill/>
        </p:spPr>
      </p:pic>
      <p:sp>
        <p:nvSpPr>
          <p:cNvPr id="3" name="Text Placeholder 2">
            <a:extLst>
              <a:ext uri="{FF2B5EF4-FFF2-40B4-BE49-F238E27FC236}">
                <a16:creationId xmlns:a16="http://schemas.microsoft.com/office/drawing/2014/main" id="{3FD7E9BF-01D3-5F09-1F8B-5DF211073118}"/>
              </a:ext>
            </a:extLst>
          </p:cNvPr>
          <p:cNvSpPr>
            <a:spLocks noGrp="1"/>
          </p:cNvSpPr>
          <p:nvPr>
            <p:ph sz="half" idx="2"/>
          </p:nvPr>
        </p:nvSpPr>
        <p:spPr>
          <a:xfrm>
            <a:off x="6366294" y="1508125"/>
            <a:ext cx="4080378" cy="4487233"/>
          </a:xfrm>
        </p:spPr>
        <p:txBody>
          <a:bodyPr>
            <a:normAutofit fontScale="92500" lnSpcReduction="20000"/>
          </a:bodyPr>
          <a:lstStyle/>
          <a:p>
            <a:pPr>
              <a:lnSpc>
                <a:spcPct val="140000"/>
              </a:lnSpc>
            </a:pPr>
            <a:r>
              <a:rPr lang="en-US" dirty="0"/>
              <a:t>I was able to evaluate the students by comparing their progress from the first session to the last. Pictured is a self assessment form taken by the same student. She took the same assessment on the first day of group and on the last day of group. Her answers indicate that our group sessions were very beneficial to her.</a:t>
            </a:r>
          </a:p>
        </p:txBody>
      </p:sp>
      <p:sp>
        <p:nvSpPr>
          <p:cNvPr id="5" name="Slide Number Placeholder 4">
            <a:extLst>
              <a:ext uri="{FF2B5EF4-FFF2-40B4-BE49-F238E27FC236}">
                <a16:creationId xmlns:a16="http://schemas.microsoft.com/office/drawing/2014/main" id="{ED2F80E9-58B0-779F-CC1F-C08F713550B7}"/>
              </a:ext>
            </a:extLst>
          </p:cNvPr>
          <p:cNvSpPr>
            <a:spLocks noGrp="1"/>
          </p:cNvSpPr>
          <p:nvPr>
            <p:ph type="sldNum" sz="quarter" idx="12"/>
          </p:nvPr>
        </p:nvSpPr>
        <p:spPr>
          <a:xfrm>
            <a:off x="9982800" y="6357600"/>
            <a:ext cx="1760150" cy="460800"/>
          </a:xfrm>
        </p:spPr>
        <p:txBody>
          <a:bodyPr anchor="ctr">
            <a:normAutofit/>
          </a:bodyPr>
          <a:lstStyle/>
          <a:p>
            <a:pPr>
              <a:spcAft>
                <a:spcPts val="600"/>
              </a:spcAft>
            </a:pPr>
            <a:fld id="{294A09A9-5501-47C1-A89A-A340965A2BE2}" type="slidenum">
              <a:rPr lang="en-US" smtClean="0"/>
              <a:pPr>
                <a:spcAft>
                  <a:spcPts val="600"/>
                </a:spcAft>
              </a:pPr>
              <a:t>8</a:t>
            </a:fld>
            <a:endParaRPr lang="en-US"/>
          </a:p>
        </p:txBody>
      </p:sp>
      <p:pic>
        <p:nvPicPr>
          <p:cNvPr id="9" name="Picture 8" descr="A piece of paper with writing on it&#10;&#10;Description automatically generated">
            <a:extLst>
              <a:ext uri="{FF2B5EF4-FFF2-40B4-BE49-F238E27FC236}">
                <a16:creationId xmlns:a16="http://schemas.microsoft.com/office/drawing/2014/main" id="{D7C45A98-D42C-8FDF-395D-9D472BFC6FF6}"/>
              </a:ext>
            </a:extLst>
          </p:cNvPr>
          <p:cNvPicPr>
            <a:picLocks noChangeAspect="1"/>
          </p:cNvPicPr>
          <p:nvPr/>
        </p:nvPicPr>
        <p:blipFill>
          <a:blip r:embed="rId3"/>
          <a:stretch>
            <a:fillRect/>
          </a:stretch>
        </p:blipFill>
        <p:spPr>
          <a:xfrm>
            <a:off x="3205182" y="1685924"/>
            <a:ext cx="2971424" cy="4092575"/>
          </a:xfrm>
          <a:prstGeom prst="rect">
            <a:avLst/>
          </a:prstGeom>
        </p:spPr>
      </p:pic>
    </p:spTree>
    <p:extLst>
      <p:ext uri="{BB962C8B-B14F-4D97-AF65-F5344CB8AC3E}">
        <p14:creationId xmlns:p14="http://schemas.microsoft.com/office/powerpoint/2010/main" val="2115651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399372EA-3980-AF67-8749-2441D34E874A}"/>
              </a:ext>
            </a:extLst>
          </p:cNvPr>
          <p:cNvSpPr>
            <a:spLocks noGrp="1"/>
          </p:cNvSpPr>
          <p:nvPr>
            <p:ph type="title"/>
          </p:nvPr>
        </p:nvSpPr>
        <p:spPr>
          <a:xfrm>
            <a:off x="1261288" y="923026"/>
            <a:ext cx="7802810" cy="1213199"/>
          </a:xfrm>
        </p:spPr>
        <p:txBody>
          <a:bodyPr>
            <a:normAutofit/>
          </a:bodyPr>
          <a:lstStyle/>
          <a:p>
            <a:r>
              <a:rPr lang="en-US" sz="2400" dirty="0"/>
              <a:t>Since I won't be meeting with my small group anymore, I wanted to leave them with some reminders when they need it.</a:t>
            </a:r>
          </a:p>
        </p:txBody>
      </p:sp>
      <p:pic>
        <p:nvPicPr>
          <p:cNvPr id="2" name="Picture 1">
            <a:extLst>
              <a:ext uri="{FF2B5EF4-FFF2-40B4-BE49-F238E27FC236}">
                <a16:creationId xmlns:a16="http://schemas.microsoft.com/office/drawing/2014/main" id="{D944467B-8866-3D79-9EAF-0B4E9C44CA27}"/>
              </a:ext>
            </a:extLst>
          </p:cNvPr>
          <p:cNvPicPr>
            <a:picLocks noChangeAspect="1"/>
          </p:cNvPicPr>
          <p:nvPr/>
        </p:nvPicPr>
        <p:blipFill rotWithShape="1">
          <a:blip r:embed="rId3"/>
          <a:srcRect t="4261" r="2" b="2"/>
          <a:stretch/>
        </p:blipFill>
        <p:spPr>
          <a:xfrm>
            <a:off x="1261288" y="2782128"/>
            <a:ext cx="3638516" cy="3646216"/>
          </a:xfrm>
          <a:prstGeom prst="rect">
            <a:avLst/>
          </a:prstGeom>
          <a:noFill/>
        </p:spPr>
      </p:pic>
      <p:pic>
        <p:nvPicPr>
          <p:cNvPr id="6" name="Picture 5">
            <a:extLst>
              <a:ext uri="{FF2B5EF4-FFF2-40B4-BE49-F238E27FC236}">
                <a16:creationId xmlns:a16="http://schemas.microsoft.com/office/drawing/2014/main" id="{DA9FB145-F34E-E1AF-9C97-D2947FA66C4C}"/>
              </a:ext>
            </a:extLst>
          </p:cNvPr>
          <p:cNvPicPr>
            <a:picLocks noChangeAspect="1"/>
          </p:cNvPicPr>
          <p:nvPr/>
        </p:nvPicPr>
        <p:blipFill rotWithShape="1">
          <a:blip r:embed="rId4"/>
          <a:srcRect t="2454" r="-2" b="3157"/>
          <a:stretch/>
        </p:blipFill>
        <p:spPr>
          <a:xfrm>
            <a:off x="5646331" y="2711383"/>
            <a:ext cx="4133760" cy="3646217"/>
          </a:xfrm>
          <a:prstGeom prst="rect">
            <a:avLst/>
          </a:prstGeom>
          <a:noFill/>
        </p:spPr>
      </p:pic>
      <p:sp>
        <p:nvSpPr>
          <p:cNvPr id="15" name="Slide Number Placeholder 5">
            <a:extLst>
              <a:ext uri="{FF2B5EF4-FFF2-40B4-BE49-F238E27FC236}">
                <a16:creationId xmlns:a16="http://schemas.microsoft.com/office/drawing/2014/main" id="{5430ED6B-5809-915E-C9FF-59507CA1D814}"/>
              </a:ext>
            </a:extLst>
          </p:cNvPr>
          <p:cNvSpPr>
            <a:spLocks noGrp="1"/>
          </p:cNvSpPr>
          <p:nvPr>
            <p:ph type="sldNum" sz="quarter" idx="12"/>
          </p:nvPr>
        </p:nvSpPr>
        <p:spPr>
          <a:xfrm>
            <a:off x="9982800" y="6357600"/>
            <a:ext cx="1760150" cy="460800"/>
          </a:xfrm>
        </p:spPr>
        <p:txBody>
          <a:bodyPr anchor="ctr">
            <a:normAutofit/>
          </a:bodyPr>
          <a:lstStyle/>
          <a:p>
            <a:pPr>
              <a:spcAft>
                <a:spcPts val="600"/>
              </a:spcAft>
            </a:pPr>
            <a:fld id="{294A09A9-5501-47C1-A89A-A340965A2BE2}" type="slidenum">
              <a:rPr lang="en-US" smtClean="0"/>
              <a:pPr>
                <a:spcAft>
                  <a:spcPts val="600"/>
                </a:spcAft>
              </a:pPr>
              <a:t>9</a:t>
            </a:fld>
            <a:endParaRPr lang="en-US"/>
          </a:p>
        </p:txBody>
      </p:sp>
    </p:spTree>
    <p:extLst>
      <p:ext uri="{BB962C8B-B14F-4D97-AF65-F5344CB8AC3E}">
        <p14:creationId xmlns:p14="http://schemas.microsoft.com/office/powerpoint/2010/main" val="811730917"/>
      </p:ext>
    </p:extLst>
  </p:cSld>
  <p:clrMapOvr>
    <a:masterClrMapping/>
  </p:clrMapOvr>
</p:sld>
</file>

<file path=ppt/theme/theme1.xml><?xml version="1.0" encoding="utf-8"?>
<a:theme xmlns:a="http://schemas.openxmlformats.org/drawingml/2006/main" name="FrostyVTI">
  <a:themeElements>
    <a:clrScheme name="Frosty">
      <a:dk1>
        <a:sysClr val="windowText" lastClr="000000"/>
      </a:dk1>
      <a:lt1>
        <a:sysClr val="window" lastClr="FFFFFF"/>
      </a:lt1>
      <a:dk2>
        <a:srgbClr val="0B2827"/>
      </a:dk2>
      <a:lt2>
        <a:srgbClr val="DAE3E3"/>
      </a:lt2>
      <a:accent1>
        <a:srgbClr val="767E37"/>
      </a:accent1>
      <a:accent2>
        <a:srgbClr val="B495C2"/>
      </a:accent2>
      <a:accent3>
        <a:srgbClr val="8FA3A3"/>
      </a:accent3>
      <a:accent4>
        <a:srgbClr val="CE7F01"/>
      </a:accent4>
      <a:accent5>
        <a:srgbClr val="D15A29"/>
      </a:accent5>
      <a:accent6>
        <a:srgbClr val="B88470"/>
      </a:accent6>
      <a:hlink>
        <a:srgbClr val="B57001"/>
      </a:hlink>
      <a:folHlink>
        <a:srgbClr val="996209"/>
      </a:folHlink>
    </a:clrScheme>
    <a:fontScheme name="Frosted Leaf">
      <a:majorFont>
        <a:latin typeface="Goudy Old Style"/>
        <a:ea typeface=""/>
        <a:cs typeface=""/>
      </a:majorFont>
      <a:minorFont>
        <a:latin typeface="Avenir Next LT Pr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rosted design" id="{15B931B0-C7D8-4B07-ACB9-C7EFD4E6970A}" vid="{8BE1E89A-FBDD-488C-8247-991A3117BFC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Background xmlns="71af3243-3dd4-4a8d-8c0d-dd76da1f02a5">false</Background>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74A8BD-7470-4767-A78C-01B8DE47DE70}">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7CB9D788-52D8-46C3-92EC-553D7E4077CF}">
  <ds:schemaRefs>
    <ds:schemaRef ds:uri="http://schemas.microsoft.com/sharepoint/v3/contenttype/forms"/>
  </ds:schemaRefs>
</ds:datastoreItem>
</file>

<file path=customXml/itemProps3.xml><?xml version="1.0" encoding="utf-8"?>
<ds:datastoreItem xmlns:ds="http://schemas.openxmlformats.org/officeDocument/2006/customXml" ds:itemID="{502E5C16-0C12-46F7-AC7E-7CB6B62A71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{2A229C5C-7426-4319-BFD9-4BF2B98ADD88}tf11158769_win32</Template>
  <TotalTime>319</TotalTime>
  <Words>485</Words>
  <Application>Microsoft Office PowerPoint</Application>
  <PresentationFormat>Widescreen</PresentationFormat>
  <Paragraphs>35</Paragraphs>
  <Slides>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Avenir Next LT Pro</vt:lpstr>
      <vt:lpstr>Calibri</vt:lpstr>
      <vt:lpstr>Goudy Old Style</vt:lpstr>
      <vt:lpstr>Wingdings</vt:lpstr>
      <vt:lpstr>FrostyVTI</vt:lpstr>
      <vt:lpstr>Psycho-Educational Small Group PowerPoint  Grade Level: 5 Topic: Anxiety  </vt:lpstr>
      <vt:lpstr>The Goal Of The Group</vt:lpstr>
      <vt:lpstr>Data</vt:lpstr>
      <vt:lpstr>Data</vt:lpstr>
      <vt:lpstr>Needs Assessment </vt:lpstr>
      <vt:lpstr>Pre-AIA Specialty Standards</vt:lpstr>
      <vt:lpstr>Culturally Sensitive </vt:lpstr>
      <vt:lpstr>Evaluation</vt:lpstr>
      <vt:lpstr>Since I won't be meeting with my small group anymore, I wanted to leave them with some reminders when they need 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Psycho-Educational Small Group PowerPoint  Grade Level: 5 Topic: Anxiety  </dc:title>
  <dc:creator>Grace Suttera</dc:creator>
  <cp:lastModifiedBy>Grace Suttera</cp:lastModifiedBy>
  <cp:revision>1</cp:revision>
  <dcterms:created xsi:type="dcterms:W3CDTF">2024-02-19T18:50:21Z</dcterms:created>
  <dcterms:modified xsi:type="dcterms:W3CDTF">2024-04-17T17:47:20Z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