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8"/>
  </p:notesMasterIdLst>
  <p:sldIdLst>
    <p:sldId id="256" r:id="rId2"/>
    <p:sldId id="257" r:id="rId3"/>
    <p:sldId id="259" r:id="rId4"/>
    <p:sldId id="260" r:id="rId5"/>
    <p:sldId id="261" r:id="rId6"/>
    <p:sldId id="273" r:id="rId7"/>
    <p:sldId id="262" r:id="rId8"/>
    <p:sldId id="267" r:id="rId9"/>
    <p:sldId id="263" r:id="rId10"/>
    <p:sldId id="265" r:id="rId11"/>
    <p:sldId id="264" r:id="rId12"/>
    <p:sldId id="266" r:id="rId13"/>
    <p:sldId id="270" r:id="rId14"/>
    <p:sldId id="272" r:id="rId15"/>
    <p:sldId id="274"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F1930-A4CE-8B48-A386-342FDB5D21E2}" v="137" dt="2024-11-16T13:26:20.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4"/>
    <p:restoredTop sz="95964"/>
  </p:normalViewPr>
  <p:slideViewPr>
    <p:cSldViewPr snapToGrid="0">
      <p:cViewPr varScale="1">
        <p:scale>
          <a:sx n="111" d="100"/>
          <a:sy n="111" d="100"/>
        </p:scale>
        <p:origin x="472" y="200"/>
      </p:cViewPr>
      <p:guideLst/>
    </p:cSldViewPr>
  </p:slideViewPr>
  <p:outlineViewPr>
    <p:cViewPr>
      <p:scale>
        <a:sx n="33" d="100"/>
        <a:sy n="33" d="100"/>
      </p:scale>
      <p:origin x="0" y="-184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8" d="100"/>
          <a:sy n="88" d="100"/>
        </p:scale>
        <p:origin x="399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DC9E8F-93C2-4731-B729-B1A58BCA95A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DC323F7-B64F-4D2B-BC2E-542878718B0C}">
      <dgm:prSet/>
      <dgm:spPr/>
      <dgm:t>
        <a:bodyPr/>
        <a:lstStyle/>
        <a:p>
          <a:pPr>
            <a:lnSpc>
              <a:spcPct val="100000"/>
            </a:lnSpc>
          </a:pPr>
          <a:r>
            <a:rPr lang="en-US"/>
            <a:t>1. Conversation with Mr. Davis</a:t>
          </a:r>
        </a:p>
      </dgm:t>
    </dgm:pt>
    <dgm:pt modelId="{9BE5EADC-B897-4023-AAA6-E30F7E65C105}" type="parTrans" cxnId="{B60F23F0-EA93-48D0-AC81-1125334C905B}">
      <dgm:prSet/>
      <dgm:spPr/>
      <dgm:t>
        <a:bodyPr/>
        <a:lstStyle/>
        <a:p>
          <a:endParaRPr lang="en-US"/>
        </a:p>
      </dgm:t>
    </dgm:pt>
    <dgm:pt modelId="{7BFBBEE7-5301-4B01-85B5-4530D5F54FE5}" type="sibTrans" cxnId="{B60F23F0-EA93-48D0-AC81-1125334C905B}">
      <dgm:prSet/>
      <dgm:spPr/>
      <dgm:t>
        <a:bodyPr/>
        <a:lstStyle/>
        <a:p>
          <a:endParaRPr lang="en-US"/>
        </a:p>
      </dgm:t>
    </dgm:pt>
    <dgm:pt modelId="{186E8F77-7869-45AD-83A5-5DDB4A487A27}">
      <dgm:prSet/>
      <dgm:spPr/>
      <dgm:t>
        <a:bodyPr/>
        <a:lstStyle/>
        <a:p>
          <a:pPr>
            <a:lnSpc>
              <a:spcPct val="100000"/>
            </a:lnSpc>
          </a:pPr>
          <a:r>
            <a:rPr lang="en-US" dirty="0"/>
            <a:t>2. Analyzing cell phone survey</a:t>
          </a:r>
        </a:p>
      </dgm:t>
    </dgm:pt>
    <dgm:pt modelId="{A4E5DC65-AA01-49B1-9DF4-27B6CF4B4DDC}" type="parTrans" cxnId="{3EBFD378-CEB6-4680-A319-1FAB2C3DF9F4}">
      <dgm:prSet/>
      <dgm:spPr/>
      <dgm:t>
        <a:bodyPr/>
        <a:lstStyle/>
        <a:p>
          <a:endParaRPr lang="en-US"/>
        </a:p>
      </dgm:t>
    </dgm:pt>
    <dgm:pt modelId="{64958725-A261-4900-8CE2-1459FF18C320}" type="sibTrans" cxnId="{3EBFD378-CEB6-4680-A319-1FAB2C3DF9F4}">
      <dgm:prSet/>
      <dgm:spPr/>
      <dgm:t>
        <a:bodyPr/>
        <a:lstStyle/>
        <a:p>
          <a:endParaRPr lang="en-US"/>
        </a:p>
      </dgm:t>
    </dgm:pt>
    <dgm:pt modelId="{D6E08A0F-2A57-481B-8B81-2DD239FFC7B2}">
      <dgm:prSet/>
      <dgm:spPr/>
      <dgm:t>
        <a:bodyPr/>
        <a:lstStyle/>
        <a:p>
          <a:pPr>
            <a:lnSpc>
              <a:spcPct val="100000"/>
            </a:lnSpc>
          </a:pPr>
          <a:r>
            <a:rPr lang="en-US" dirty="0"/>
            <a:t>3. Surveying stakeholders</a:t>
          </a:r>
        </a:p>
        <a:p>
          <a:pPr>
            <a:lnSpc>
              <a:spcPct val="100000"/>
            </a:lnSpc>
          </a:pPr>
          <a:r>
            <a:rPr lang="en-US" dirty="0"/>
            <a:t>(4 principals, 4 counselors)</a:t>
          </a:r>
        </a:p>
      </dgm:t>
    </dgm:pt>
    <dgm:pt modelId="{34E3EB1F-CB7D-473A-A4B0-85D956117CDD}" type="parTrans" cxnId="{259F5386-9749-429B-8628-3E85D4481043}">
      <dgm:prSet/>
      <dgm:spPr/>
      <dgm:t>
        <a:bodyPr/>
        <a:lstStyle/>
        <a:p>
          <a:endParaRPr lang="en-US"/>
        </a:p>
      </dgm:t>
    </dgm:pt>
    <dgm:pt modelId="{23666624-6E64-429A-B688-2DAB07860763}" type="sibTrans" cxnId="{259F5386-9749-429B-8628-3E85D4481043}">
      <dgm:prSet/>
      <dgm:spPr/>
      <dgm:t>
        <a:bodyPr/>
        <a:lstStyle/>
        <a:p>
          <a:endParaRPr lang="en-US"/>
        </a:p>
      </dgm:t>
    </dgm:pt>
    <dgm:pt modelId="{24891030-8621-6640-B095-AA0976BCC3A9}">
      <dgm:prSet/>
      <dgm:spPr/>
      <dgm:t>
        <a:bodyPr/>
        <a:lstStyle/>
        <a:p>
          <a:pPr>
            <a:lnSpc>
              <a:spcPct val="100000"/>
            </a:lnSpc>
          </a:pPr>
          <a:r>
            <a:rPr lang="en-US" dirty="0"/>
            <a:t>2 existing data points: Discipline data and Project Aware Data</a:t>
          </a:r>
        </a:p>
      </dgm:t>
    </dgm:pt>
    <dgm:pt modelId="{6861247F-C1D6-9C44-88A2-C9E1B756453B}" type="parTrans" cxnId="{FC3DC9F6-0A9D-AF4C-96F5-0C2742C3A8BE}">
      <dgm:prSet/>
      <dgm:spPr/>
    </dgm:pt>
    <dgm:pt modelId="{9229DDD6-2A01-BC45-8D40-27450F40E485}" type="sibTrans" cxnId="{FC3DC9F6-0A9D-AF4C-96F5-0C2742C3A8BE}">
      <dgm:prSet/>
      <dgm:spPr/>
    </dgm:pt>
    <dgm:pt modelId="{BE970DED-3818-4CC2-AE35-630A4D4DB46E}" type="pres">
      <dgm:prSet presAssocID="{B8DC9E8F-93C2-4731-B729-B1A58BCA95AF}" presName="root" presStyleCnt="0">
        <dgm:presLayoutVars>
          <dgm:dir/>
          <dgm:resizeHandles val="exact"/>
        </dgm:presLayoutVars>
      </dgm:prSet>
      <dgm:spPr/>
    </dgm:pt>
    <dgm:pt modelId="{B01C02D7-D07C-4724-8DE7-F1EF23525A78}" type="pres">
      <dgm:prSet presAssocID="{9DC323F7-B64F-4D2B-BC2E-542878718B0C}" presName="compNode" presStyleCnt="0"/>
      <dgm:spPr/>
    </dgm:pt>
    <dgm:pt modelId="{D4C921A8-F56C-455B-919D-DB80A37447AE}" type="pres">
      <dgm:prSet presAssocID="{9DC323F7-B64F-4D2B-BC2E-542878718B0C}" presName="bgRect" presStyleLbl="bgShp" presStyleIdx="0" presStyleCnt="4"/>
      <dgm:spPr/>
    </dgm:pt>
    <dgm:pt modelId="{4E226602-9120-454F-8D54-F4597C3A3C1C}" type="pres">
      <dgm:prSet presAssocID="{9DC323F7-B64F-4D2B-BC2E-542878718B0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B29202A4-44BB-4C28-B4A5-6FA35F609631}" type="pres">
      <dgm:prSet presAssocID="{9DC323F7-B64F-4D2B-BC2E-542878718B0C}" presName="spaceRect" presStyleCnt="0"/>
      <dgm:spPr/>
    </dgm:pt>
    <dgm:pt modelId="{2EC54A40-9228-424C-BDC9-33E9E953A69C}" type="pres">
      <dgm:prSet presAssocID="{9DC323F7-B64F-4D2B-BC2E-542878718B0C}" presName="parTx" presStyleLbl="revTx" presStyleIdx="0" presStyleCnt="4">
        <dgm:presLayoutVars>
          <dgm:chMax val="0"/>
          <dgm:chPref val="0"/>
        </dgm:presLayoutVars>
      </dgm:prSet>
      <dgm:spPr/>
    </dgm:pt>
    <dgm:pt modelId="{62954461-ECB9-4602-8162-8BCB5AC007FB}" type="pres">
      <dgm:prSet presAssocID="{7BFBBEE7-5301-4B01-85B5-4530D5F54FE5}" presName="sibTrans" presStyleCnt="0"/>
      <dgm:spPr/>
    </dgm:pt>
    <dgm:pt modelId="{E9F8D7BC-F3C3-45BC-B5E4-6E8A76065F60}" type="pres">
      <dgm:prSet presAssocID="{186E8F77-7869-45AD-83A5-5DDB4A487A27}" presName="compNode" presStyleCnt="0"/>
      <dgm:spPr/>
    </dgm:pt>
    <dgm:pt modelId="{EBB685F3-4055-4F4F-8AB7-120831FA3F9A}" type="pres">
      <dgm:prSet presAssocID="{186E8F77-7869-45AD-83A5-5DDB4A487A27}" presName="bgRect" presStyleLbl="bgShp" presStyleIdx="1" presStyleCnt="4"/>
      <dgm:spPr/>
    </dgm:pt>
    <dgm:pt modelId="{00AFCEC0-3EED-464C-992C-308811429F1E}" type="pres">
      <dgm:prSet presAssocID="{186E8F77-7869-45AD-83A5-5DDB4A487A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BDB2B147-D849-4A90-AD9A-07FD4D1B519B}" type="pres">
      <dgm:prSet presAssocID="{186E8F77-7869-45AD-83A5-5DDB4A487A27}" presName="spaceRect" presStyleCnt="0"/>
      <dgm:spPr/>
    </dgm:pt>
    <dgm:pt modelId="{6FADE104-7AA9-42A4-A580-98C5308F50D9}" type="pres">
      <dgm:prSet presAssocID="{186E8F77-7869-45AD-83A5-5DDB4A487A27}" presName="parTx" presStyleLbl="revTx" presStyleIdx="1" presStyleCnt="4">
        <dgm:presLayoutVars>
          <dgm:chMax val="0"/>
          <dgm:chPref val="0"/>
        </dgm:presLayoutVars>
      </dgm:prSet>
      <dgm:spPr/>
    </dgm:pt>
    <dgm:pt modelId="{F4A408E8-524F-461C-A1FA-655313D72034}" type="pres">
      <dgm:prSet presAssocID="{64958725-A261-4900-8CE2-1459FF18C320}" presName="sibTrans" presStyleCnt="0"/>
      <dgm:spPr/>
    </dgm:pt>
    <dgm:pt modelId="{3815853A-CD81-498C-85C0-A771A3F7FF79}" type="pres">
      <dgm:prSet presAssocID="{D6E08A0F-2A57-481B-8B81-2DD239FFC7B2}" presName="compNode" presStyleCnt="0"/>
      <dgm:spPr/>
    </dgm:pt>
    <dgm:pt modelId="{A866AFD9-A672-4993-845C-43F5C40B3A78}" type="pres">
      <dgm:prSet presAssocID="{D6E08A0F-2A57-481B-8B81-2DD239FFC7B2}" presName="bgRect" presStyleLbl="bgShp" presStyleIdx="2" presStyleCnt="4"/>
      <dgm:spPr/>
    </dgm:pt>
    <dgm:pt modelId="{495312C7-F242-463D-A92A-97832B400E03}" type="pres">
      <dgm:prSet presAssocID="{D6E08A0F-2A57-481B-8B81-2DD239FFC7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11435B53-32E0-4E6C-9203-333FA15C7E99}" type="pres">
      <dgm:prSet presAssocID="{D6E08A0F-2A57-481B-8B81-2DD239FFC7B2}" presName="spaceRect" presStyleCnt="0"/>
      <dgm:spPr/>
    </dgm:pt>
    <dgm:pt modelId="{11852594-80E8-41D4-8D10-245CACF10571}" type="pres">
      <dgm:prSet presAssocID="{D6E08A0F-2A57-481B-8B81-2DD239FFC7B2}" presName="parTx" presStyleLbl="revTx" presStyleIdx="2" presStyleCnt="4">
        <dgm:presLayoutVars>
          <dgm:chMax val="0"/>
          <dgm:chPref val="0"/>
        </dgm:presLayoutVars>
      </dgm:prSet>
      <dgm:spPr/>
    </dgm:pt>
    <dgm:pt modelId="{DBEF4B0D-5F20-FC4F-9584-615AEE375947}" type="pres">
      <dgm:prSet presAssocID="{23666624-6E64-429A-B688-2DAB07860763}" presName="sibTrans" presStyleCnt="0"/>
      <dgm:spPr/>
    </dgm:pt>
    <dgm:pt modelId="{EC0182E1-F93E-F145-8A24-04BE7C8CB24C}" type="pres">
      <dgm:prSet presAssocID="{24891030-8621-6640-B095-AA0976BCC3A9}" presName="compNode" presStyleCnt="0"/>
      <dgm:spPr/>
    </dgm:pt>
    <dgm:pt modelId="{7999A041-B5E6-1A4D-9E10-0FE574B6FE81}" type="pres">
      <dgm:prSet presAssocID="{24891030-8621-6640-B095-AA0976BCC3A9}" presName="bgRect" presStyleLbl="bgShp" presStyleIdx="3" presStyleCnt="4"/>
      <dgm:spPr/>
    </dgm:pt>
    <dgm:pt modelId="{D18FB62A-F490-D740-8195-FF6E5773BABE}" type="pres">
      <dgm:prSet presAssocID="{24891030-8621-6640-B095-AA0976BCC3A9}" presName="iconRect" presStyleLbl="node1" presStyleIdx="3" presStyleCnt="4"/>
      <dgm:spPr/>
    </dgm:pt>
    <dgm:pt modelId="{DDF8B209-C429-4D4C-9A3E-3EFC7E4AD3DD}" type="pres">
      <dgm:prSet presAssocID="{24891030-8621-6640-B095-AA0976BCC3A9}" presName="spaceRect" presStyleCnt="0"/>
      <dgm:spPr/>
    </dgm:pt>
    <dgm:pt modelId="{2119F6F7-700C-3B4C-86E6-57F4B19655CA}" type="pres">
      <dgm:prSet presAssocID="{24891030-8621-6640-B095-AA0976BCC3A9}" presName="parTx" presStyleLbl="revTx" presStyleIdx="3" presStyleCnt="4">
        <dgm:presLayoutVars>
          <dgm:chMax val="0"/>
          <dgm:chPref val="0"/>
        </dgm:presLayoutVars>
      </dgm:prSet>
      <dgm:spPr/>
    </dgm:pt>
  </dgm:ptLst>
  <dgm:cxnLst>
    <dgm:cxn modelId="{7532942A-8B23-45C8-98CF-3B83A58AA204}" type="presOf" srcId="{186E8F77-7869-45AD-83A5-5DDB4A487A27}" destId="{6FADE104-7AA9-42A4-A580-98C5308F50D9}" srcOrd="0" destOrd="0" presId="urn:microsoft.com/office/officeart/2018/2/layout/IconVerticalSolidList"/>
    <dgm:cxn modelId="{44B2B12E-9DA7-4920-87D4-876F73758A20}" type="presOf" srcId="{9DC323F7-B64F-4D2B-BC2E-542878718B0C}" destId="{2EC54A40-9228-424C-BDC9-33E9E953A69C}" srcOrd="0" destOrd="0" presId="urn:microsoft.com/office/officeart/2018/2/layout/IconVerticalSolidList"/>
    <dgm:cxn modelId="{15A83331-CCB2-4CA6-AC9B-29E161DA9318}" type="presOf" srcId="{B8DC9E8F-93C2-4731-B729-B1A58BCA95AF}" destId="{BE970DED-3818-4CC2-AE35-630A4D4DB46E}" srcOrd="0" destOrd="0" presId="urn:microsoft.com/office/officeart/2018/2/layout/IconVerticalSolidList"/>
    <dgm:cxn modelId="{3EBFD378-CEB6-4680-A319-1FAB2C3DF9F4}" srcId="{B8DC9E8F-93C2-4731-B729-B1A58BCA95AF}" destId="{186E8F77-7869-45AD-83A5-5DDB4A487A27}" srcOrd="1" destOrd="0" parTransId="{A4E5DC65-AA01-49B1-9DF4-27B6CF4B4DDC}" sibTransId="{64958725-A261-4900-8CE2-1459FF18C320}"/>
    <dgm:cxn modelId="{259F5386-9749-429B-8628-3E85D4481043}" srcId="{B8DC9E8F-93C2-4731-B729-B1A58BCA95AF}" destId="{D6E08A0F-2A57-481B-8B81-2DD239FFC7B2}" srcOrd="2" destOrd="0" parTransId="{34E3EB1F-CB7D-473A-A4B0-85D956117CDD}" sibTransId="{23666624-6E64-429A-B688-2DAB07860763}"/>
    <dgm:cxn modelId="{F998BFA0-5508-8346-AD62-05E53A3331EF}" type="presOf" srcId="{24891030-8621-6640-B095-AA0976BCC3A9}" destId="{2119F6F7-700C-3B4C-86E6-57F4B19655CA}" srcOrd="0" destOrd="0" presId="urn:microsoft.com/office/officeart/2018/2/layout/IconVerticalSolidList"/>
    <dgm:cxn modelId="{6F4FD6A6-A698-429F-827B-B56F35031AE2}" type="presOf" srcId="{D6E08A0F-2A57-481B-8B81-2DD239FFC7B2}" destId="{11852594-80E8-41D4-8D10-245CACF10571}" srcOrd="0" destOrd="0" presId="urn:microsoft.com/office/officeart/2018/2/layout/IconVerticalSolidList"/>
    <dgm:cxn modelId="{B60F23F0-EA93-48D0-AC81-1125334C905B}" srcId="{B8DC9E8F-93C2-4731-B729-B1A58BCA95AF}" destId="{9DC323F7-B64F-4D2B-BC2E-542878718B0C}" srcOrd="0" destOrd="0" parTransId="{9BE5EADC-B897-4023-AAA6-E30F7E65C105}" sibTransId="{7BFBBEE7-5301-4B01-85B5-4530D5F54FE5}"/>
    <dgm:cxn modelId="{FC3DC9F6-0A9D-AF4C-96F5-0C2742C3A8BE}" srcId="{B8DC9E8F-93C2-4731-B729-B1A58BCA95AF}" destId="{24891030-8621-6640-B095-AA0976BCC3A9}" srcOrd="3" destOrd="0" parTransId="{6861247F-C1D6-9C44-88A2-C9E1B756453B}" sibTransId="{9229DDD6-2A01-BC45-8D40-27450F40E485}"/>
    <dgm:cxn modelId="{CDC59830-C119-4CC6-93D0-D3EFE09A3005}" type="presParOf" srcId="{BE970DED-3818-4CC2-AE35-630A4D4DB46E}" destId="{B01C02D7-D07C-4724-8DE7-F1EF23525A78}" srcOrd="0" destOrd="0" presId="urn:microsoft.com/office/officeart/2018/2/layout/IconVerticalSolidList"/>
    <dgm:cxn modelId="{3B56F63E-0799-48F4-B5B3-C63FF8B3819A}" type="presParOf" srcId="{B01C02D7-D07C-4724-8DE7-F1EF23525A78}" destId="{D4C921A8-F56C-455B-919D-DB80A37447AE}" srcOrd="0" destOrd="0" presId="urn:microsoft.com/office/officeart/2018/2/layout/IconVerticalSolidList"/>
    <dgm:cxn modelId="{BF6CBE32-B832-4ED5-957A-E9CE419CC4C3}" type="presParOf" srcId="{B01C02D7-D07C-4724-8DE7-F1EF23525A78}" destId="{4E226602-9120-454F-8D54-F4597C3A3C1C}" srcOrd="1" destOrd="0" presId="urn:microsoft.com/office/officeart/2018/2/layout/IconVerticalSolidList"/>
    <dgm:cxn modelId="{ED138A9E-C1CB-4272-9336-1652F392F1A2}" type="presParOf" srcId="{B01C02D7-D07C-4724-8DE7-F1EF23525A78}" destId="{B29202A4-44BB-4C28-B4A5-6FA35F609631}" srcOrd="2" destOrd="0" presId="urn:microsoft.com/office/officeart/2018/2/layout/IconVerticalSolidList"/>
    <dgm:cxn modelId="{818CF33C-1F92-4B3D-8CDF-4F349625D3A2}" type="presParOf" srcId="{B01C02D7-D07C-4724-8DE7-F1EF23525A78}" destId="{2EC54A40-9228-424C-BDC9-33E9E953A69C}" srcOrd="3" destOrd="0" presId="urn:microsoft.com/office/officeart/2018/2/layout/IconVerticalSolidList"/>
    <dgm:cxn modelId="{FD1C9624-9FD6-4544-9661-B475AFC0828D}" type="presParOf" srcId="{BE970DED-3818-4CC2-AE35-630A4D4DB46E}" destId="{62954461-ECB9-4602-8162-8BCB5AC007FB}" srcOrd="1" destOrd="0" presId="urn:microsoft.com/office/officeart/2018/2/layout/IconVerticalSolidList"/>
    <dgm:cxn modelId="{C05DD712-9157-495F-981D-0D97D47978DD}" type="presParOf" srcId="{BE970DED-3818-4CC2-AE35-630A4D4DB46E}" destId="{E9F8D7BC-F3C3-45BC-B5E4-6E8A76065F60}" srcOrd="2" destOrd="0" presId="urn:microsoft.com/office/officeart/2018/2/layout/IconVerticalSolidList"/>
    <dgm:cxn modelId="{314DEFC0-5936-4187-B70C-30A1C0454DE7}" type="presParOf" srcId="{E9F8D7BC-F3C3-45BC-B5E4-6E8A76065F60}" destId="{EBB685F3-4055-4F4F-8AB7-120831FA3F9A}" srcOrd="0" destOrd="0" presId="urn:microsoft.com/office/officeart/2018/2/layout/IconVerticalSolidList"/>
    <dgm:cxn modelId="{AEFEC124-4A95-4986-A659-1CE2B707B75A}" type="presParOf" srcId="{E9F8D7BC-F3C3-45BC-B5E4-6E8A76065F60}" destId="{00AFCEC0-3EED-464C-992C-308811429F1E}" srcOrd="1" destOrd="0" presId="urn:microsoft.com/office/officeart/2018/2/layout/IconVerticalSolidList"/>
    <dgm:cxn modelId="{FA9DC4FF-8012-4FDD-94F6-153F9CBAAB69}" type="presParOf" srcId="{E9F8D7BC-F3C3-45BC-B5E4-6E8A76065F60}" destId="{BDB2B147-D849-4A90-AD9A-07FD4D1B519B}" srcOrd="2" destOrd="0" presId="urn:microsoft.com/office/officeart/2018/2/layout/IconVerticalSolidList"/>
    <dgm:cxn modelId="{D0B19108-33CE-4628-A63D-DE264046CDE5}" type="presParOf" srcId="{E9F8D7BC-F3C3-45BC-B5E4-6E8A76065F60}" destId="{6FADE104-7AA9-42A4-A580-98C5308F50D9}" srcOrd="3" destOrd="0" presId="urn:microsoft.com/office/officeart/2018/2/layout/IconVerticalSolidList"/>
    <dgm:cxn modelId="{A78BBEDF-D902-40B9-BCE2-44B551104167}" type="presParOf" srcId="{BE970DED-3818-4CC2-AE35-630A4D4DB46E}" destId="{F4A408E8-524F-461C-A1FA-655313D72034}" srcOrd="3" destOrd="0" presId="urn:microsoft.com/office/officeart/2018/2/layout/IconVerticalSolidList"/>
    <dgm:cxn modelId="{EE8D4FEB-B079-4EF8-A9D8-FA676E5793AB}" type="presParOf" srcId="{BE970DED-3818-4CC2-AE35-630A4D4DB46E}" destId="{3815853A-CD81-498C-85C0-A771A3F7FF79}" srcOrd="4" destOrd="0" presId="urn:microsoft.com/office/officeart/2018/2/layout/IconVerticalSolidList"/>
    <dgm:cxn modelId="{FF3A41D1-65A9-4B33-83F5-EEEAEF917528}" type="presParOf" srcId="{3815853A-CD81-498C-85C0-A771A3F7FF79}" destId="{A866AFD9-A672-4993-845C-43F5C40B3A78}" srcOrd="0" destOrd="0" presId="urn:microsoft.com/office/officeart/2018/2/layout/IconVerticalSolidList"/>
    <dgm:cxn modelId="{0294F47D-FB27-48F2-B792-5BD25B385DD2}" type="presParOf" srcId="{3815853A-CD81-498C-85C0-A771A3F7FF79}" destId="{495312C7-F242-463D-A92A-97832B400E03}" srcOrd="1" destOrd="0" presId="urn:microsoft.com/office/officeart/2018/2/layout/IconVerticalSolidList"/>
    <dgm:cxn modelId="{199CEA66-8EAA-426B-BC5D-02E0F2564F1B}" type="presParOf" srcId="{3815853A-CD81-498C-85C0-A771A3F7FF79}" destId="{11435B53-32E0-4E6C-9203-333FA15C7E99}" srcOrd="2" destOrd="0" presId="urn:microsoft.com/office/officeart/2018/2/layout/IconVerticalSolidList"/>
    <dgm:cxn modelId="{4182B7CC-8BF5-49D0-8C62-1B35DD7E5B4B}" type="presParOf" srcId="{3815853A-CD81-498C-85C0-A771A3F7FF79}" destId="{11852594-80E8-41D4-8D10-245CACF10571}" srcOrd="3" destOrd="0" presId="urn:microsoft.com/office/officeart/2018/2/layout/IconVerticalSolidList"/>
    <dgm:cxn modelId="{0E8F3BEC-1008-9143-8D9F-22F77CEC3A7C}" type="presParOf" srcId="{BE970DED-3818-4CC2-AE35-630A4D4DB46E}" destId="{DBEF4B0D-5F20-FC4F-9584-615AEE375947}" srcOrd="5" destOrd="0" presId="urn:microsoft.com/office/officeart/2018/2/layout/IconVerticalSolidList"/>
    <dgm:cxn modelId="{C66B5700-571D-B848-AC27-A8E8BDD750EA}" type="presParOf" srcId="{BE970DED-3818-4CC2-AE35-630A4D4DB46E}" destId="{EC0182E1-F93E-F145-8A24-04BE7C8CB24C}" srcOrd="6" destOrd="0" presId="urn:microsoft.com/office/officeart/2018/2/layout/IconVerticalSolidList"/>
    <dgm:cxn modelId="{2D0986A6-2088-8A4B-ACC8-9569C2F3D72E}" type="presParOf" srcId="{EC0182E1-F93E-F145-8A24-04BE7C8CB24C}" destId="{7999A041-B5E6-1A4D-9E10-0FE574B6FE81}" srcOrd="0" destOrd="0" presId="urn:microsoft.com/office/officeart/2018/2/layout/IconVerticalSolidList"/>
    <dgm:cxn modelId="{1AAD31E8-CAEB-1F4C-8FB6-AA425ACD0FD2}" type="presParOf" srcId="{EC0182E1-F93E-F145-8A24-04BE7C8CB24C}" destId="{D18FB62A-F490-D740-8195-FF6E5773BABE}" srcOrd="1" destOrd="0" presId="urn:microsoft.com/office/officeart/2018/2/layout/IconVerticalSolidList"/>
    <dgm:cxn modelId="{6440BAF1-FC61-4D41-A0CE-E91B5B3F8155}" type="presParOf" srcId="{EC0182E1-F93E-F145-8A24-04BE7C8CB24C}" destId="{DDF8B209-C429-4D4C-9A3E-3EFC7E4AD3DD}" srcOrd="2" destOrd="0" presId="urn:microsoft.com/office/officeart/2018/2/layout/IconVerticalSolidList"/>
    <dgm:cxn modelId="{F53AB82F-5724-DB43-8FC7-D91340138575}" type="presParOf" srcId="{EC0182E1-F93E-F145-8A24-04BE7C8CB24C}" destId="{2119F6F7-700C-3B4C-86E6-57F4B19655C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B2FE80-BFDF-4547-B0CE-66293912D7B9}"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n-US"/>
        </a:p>
      </dgm:t>
    </dgm:pt>
    <dgm:pt modelId="{96EAD3E2-A9B8-4F93-A129-2A259FB5F3C1}">
      <dgm:prSet/>
      <dgm:spPr/>
      <dgm:t>
        <a:bodyPr/>
        <a:lstStyle/>
        <a:p>
          <a:r>
            <a:rPr lang="en-US" dirty="0"/>
            <a:t>Sent</a:t>
          </a:r>
          <a:r>
            <a:rPr lang="en-US" baseline="0" dirty="0"/>
            <a:t> out survey to every 10</a:t>
          </a:r>
          <a:r>
            <a:rPr lang="en-US" baseline="30000" dirty="0"/>
            <a:t>th</a:t>
          </a:r>
          <a:r>
            <a:rPr lang="en-US" baseline="0" dirty="0"/>
            <a:t> grade Advisory class</a:t>
          </a:r>
          <a:endParaRPr lang="en-US" dirty="0"/>
        </a:p>
      </dgm:t>
    </dgm:pt>
    <dgm:pt modelId="{7B9A3085-7BAB-4476-89F5-2529C8A5ECC5}" type="parTrans" cxnId="{BFB6CD37-6D74-40DB-AE40-B41FC028371B}">
      <dgm:prSet/>
      <dgm:spPr/>
      <dgm:t>
        <a:bodyPr/>
        <a:lstStyle/>
        <a:p>
          <a:endParaRPr lang="en-US"/>
        </a:p>
      </dgm:t>
    </dgm:pt>
    <dgm:pt modelId="{B10ADD91-5982-4A6E-828B-A30E147B3AE5}" type="sibTrans" cxnId="{BFB6CD37-6D74-40DB-AE40-B41FC028371B}">
      <dgm:prSet/>
      <dgm:spPr/>
      <dgm:t>
        <a:bodyPr/>
        <a:lstStyle/>
        <a:p>
          <a:endParaRPr lang="en-US"/>
        </a:p>
      </dgm:t>
    </dgm:pt>
    <dgm:pt modelId="{731D883E-E09F-427F-886C-7A325D9DC931}">
      <dgm:prSet/>
      <dgm:spPr/>
      <dgm:t>
        <a:bodyPr/>
        <a:lstStyle/>
        <a:p>
          <a:r>
            <a:rPr lang="en-US" dirty="0"/>
            <a:t>Ordered negative results by class</a:t>
          </a:r>
        </a:p>
      </dgm:t>
    </dgm:pt>
    <dgm:pt modelId="{A1F7CCC3-DBF5-4AD6-A5E0-72B4B7BC9266}" type="parTrans" cxnId="{20EE9C31-CA6E-434A-B583-A62B3B64B0B6}">
      <dgm:prSet/>
      <dgm:spPr/>
      <dgm:t>
        <a:bodyPr/>
        <a:lstStyle/>
        <a:p>
          <a:endParaRPr lang="en-US"/>
        </a:p>
      </dgm:t>
    </dgm:pt>
    <dgm:pt modelId="{CF51FBE1-960C-4772-8F62-B7886E0C8348}" type="sibTrans" cxnId="{20EE9C31-CA6E-434A-B583-A62B3B64B0B6}">
      <dgm:prSet/>
      <dgm:spPr/>
      <dgm:t>
        <a:bodyPr/>
        <a:lstStyle/>
        <a:p>
          <a:endParaRPr lang="en-US"/>
        </a:p>
      </dgm:t>
    </dgm:pt>
    <dgm:pt modelId="{5B6D2ABF-D42F-4339-B8ED-F655095FD5DF}">
      <dgm:prSet/>
      <dgm:spPr/>
      <dgm:t>
        <a:bodyPr/>
        <a:lstStyle/>
        <a:p>
          <a:r>
            <a:rPr lang="en-US" dirty="0"/>
            <a:t>What Advisory class had the highest percentage of cell phone addiction?</a:t>
          </a:r>
        </a:p>
      </dgm:t>
    </dgm:pt>
    <dgm:pt modelId="{84320126-F453-46F8-BE5C-91531A23E956}" type="parTrans" cxnId="{FE1F4ACE-67C9-4523-9CC3-A1358B068713}">
      <dgm:prSet/>
      <dgm:spPr/>
      <dgm:t>
        <a:bodyPr/>
        <a:lstStyle/>
        <a:p>
          <a:endParaRPr lang="en-US"/>
        </a:p>
      </dgm:t>
    </dgm:pt>
    <dgm:pt modelId="{997CE947-F723-417A-905B-2541C8CA4282}" type="sibTrans" cxnId="{FE1F4ACE-67C9-4523-9CC3-A1358B068713}">
      <dgm:prSet/>
      <dgm:spPr/>
      <dgm:t>
        <a:bodyPr/>
        <a:lstStyle/>
        <a:p>
          <a:endParaRPr lang="en-US"/>
        </a:p>
      </dgm:t>
    </dgm:pt>
    <dgm:pt modelId="{7678FDB1-7FD9-45BE-AF12-1191C8AE7091}">
      <dgm:prSet/>
      <dgm:spPr/>
      <dgm:t>
        <a:bodyPr/>
        <a:lstStyle/>
        <a:p>
          <a:r>
            <a:rPr lang="en-US" dirty="0"/>
            <a:t>*Mr. K’s Homeroom</a:t>
          </a:r>
        </a:p>
      </dgm:t>
    </dgm:pt>
    <dgm:pt modelId="{4F4D846C-8AD5-4D8F-9ED0-CCE04C078998}" type="parTrans" cxnId="{408F22A0-D30E-4448-8143-A003CB14DAEA}">
      <dgm:prSet/>
      <dgm:spPr/>
      <dgm:t>
        <a:bodyPr/>
        <a:lstStyle/>
        <a:p>
          <a:endParaRPr lang="en-US"/>
        </a:p>
      </dgm:t>
    </dgm:pt>
    <dgm:pt modelId="{5DB2BFB4-0CF9-4BA1-BBE4-B6147A57F9F8}" type="sibTrans" cxnId="{408F22A0-D30E-4448-8143-A003CB14DAEA}">
      <dgm:prSet/>
      <dgm:spPr/>
      <dgm:t>
        <a:bodyPr/>
        <a:lstStyle/>
        <a:p>
          <a:endParaRPr lang="en-US"/>
        </a:p>
      </dgm:t>
    </dgm:pt>
    <dgm:pt modelId="{42D7A3BD-0194-A349-A7BE-FD2BDCA92730}" type="pres">
      <dgm:prSet presAssocID="{96B2FE80-BFDF-4547-B0CE-66293912D7B9}" presName="Name0" presStyleCnt="0">
        <dgm:presLayoutVars>
          <dgm:dir/>
          <dgm:animLvl val="lvl"/>
          <dgm:resizeHandles val="exact"/>
        </dgm:presLayoutVars>
      </dgm:prSet>
      <dgm:spPr/>
    </dgm:pt>
    <dgm:pt modelId="{A15A1553-71FC-AE44-BA6B-4B4EFA9354CF}" type="pres">
      <dgm:prSet presAssocID="{96EAD3E2-A9B8-4F93-A129-2A259FB5F3C1}" presName="linNode" presStyleCnt="0"/>
      <dgm:spPr/>
    </dgm:pt>
    <dgm:pt modelId="{EF918C26-9E13-7A41-BE49-888DF3FF2680}" type="pres">
      <dgm:prSet presAssocID="{96EAD3E2-A9B8-4F93-A129-2A259FB5F3C1}" presName="parentText" presStyleLbl="node1" presStyleIdx="0" presStyleCnt="4">
        <dgm:presLayoutVars>
          <dgm:chMax val="1"/>
          <dgm:bulletEnabled val="1"/>
        </dgm:presLayoutVars>
      </dgm:prSet>
      <dgm:spPr/>
    </dgm:pt>
    <dgm:pt modelId="{0D68B88E-B7F4-D847-BD2D-9DE542BF1689}" type="pres">
      <dgm:prSet presAssocID="{B10ADD91-5982-4A6E-828B-A30E147B3AE5}" presName="sp" presStyleCnt="0"/>
      <dgm:spPr/>
    </dgm:pt>
    <dgm:pt modelId="{C379C408-B476-864A-8A70-4E7CDD392640}" type="pres">
      <dgm:prSet presAssocID="{731D883E-E09F-427F-886C-7A325D9DC931}" presName="linNode" presStyleCnt="0"/>
      <dgm:spPr/>
    </dgm:pt>
    <dgm:pt modelId="{239EE2FE-0E95-9C43-8338-9E61E01AAE02}" type="pres">
      <dgm:prSet presAssocID="{731D883E-E09F-427F-886C-7A325D9DC931}" presName="parentText" presStyleLbl="node1" presStyleIdx="1" presStyleCnt="4">
        <dgm:presLayoutVars>
          <dgm:chMax val="1"/>
          <dgm:bulletEnabled val="1"/>
        </dgm:presLayoutVars>
      </dgm:prSet>
      <dgm:spPr/>
    </dgm:pt>
    <dgm:pt modelId="{A5A32CCB-1018-9949-BA7D-1924E04C5652}" type="pres">
      <dgm:prSet presAssocID="{CF51FBE1-960C-4772-8F62-B7886E0C8348}" presName="sp" presStyleCnt="0"/>
      <dgm:spPr/>
    </dgm:pt>
    <dgm:pt modelId="{8B91DCBB-2867-734D-B160-429537EAB9EF}" type="pres">
      <dgm:prSet presAssocID="{5B6D2ABF-D42F-4339-B8ED-F655095FD5DF}" presName="linNode" presStyleCnt="0"/>
      <dgm:spPr/>
    </dgm:pt>
    <dgm:pt modelId="{A2BC6AD8-5F0B-064B-98B8-1613699B9684}" type="pres">
      <dgm:prSet presAssocID="{5B6D2ABF-D42F-4339-B8ED-F655095FD5DF}" presName="parentText" presStyleLbl="node1" presStyleIdx="2" presStyleCnt="4">
        <dgm:presLayoutVars>
          <dgm:chMax val="1"/>
          <dgm:bulletEnabled val="1"/>
        </dgm:presLayoutVars>
      </dgm:prSet>
      <dgm:spPr/>
    </dgm:pt>
    <dgm:pt modelId="{C999EF91-8FB7-1841-A872-9BE6D0DB9747}" type="pres">
      <dgm:prSet presAssocID="{997CE947-F723-417A-905B-2541C8CA4282}" presName="sp" presStyleCnt="0"/>
      <dgm:spPr/>
    </dgm:pt>
    <dgm:pt modelId="{873E16BA-1052-BB4E-8D44-A1D1B6D66B47}" type="pres">
      <dgm:prSet presAssocID="{7678FDB1-7FD9-45BE-AF12-1191C8AE7091}" presName="linNode" presStyleCnt="0"/>
      <dgm:spPr/>
    </dgm:pt>
    <dgm:pt modelId="{9B9CC213-2B93-B04F-A685-83BBFB14BC3D}" type="pres">
      <dgm:prSet presAssocID="{7678FDB1-7FD9-45BE-AF12-1191C8AE7091}" presName="parentText" presStyleLbl="node1" presStyleIdx="3" presStyleCnt="4">
        <dgm:presLayoutVars>
          <dgm:chMax val="1"/>
          <dgm:bulletEnabled val="1"/>
        </dgm:presLayoutVars>
      </dgm:prSet>
      <dgm:spPr/>
    </dgm:pt>
  </dgm:ptLst>
  <dgm:cxnLst>
    <dgm:cxn modelId="{20EE9C31-CA6E-434A-B583-A62B3B64B0B6}" srcId="{96B2FE80-BFDF-4547-B0CE-66293912D7B9}" destId="{731D883E-E09F-427F-886C-7A325D9DC931}" srcOrd="1" destOrd="0" parTransId="{A1F7CCC3-DBF5-4AD6-A5E0-72B4B7BC9266}" sibTransId="{CF51FBE1-960C-4772-8F62-B7886E0C8348}"/>
    <dgm:cxn modelId="{BFB6CD37-6D74-40DB-AE40-B41FC028371B}" srcId="{96B2FE80-BFDF-4547-B0CE-66293912D7B9}" destId="{96EAD3E2-A9B8-4F93-A129-2A259FB5F3C1}" srcOrd="0" destOrd="0" parTransId="{7B9A3085-7BAB-4476-89F5-2529C8A5ECC5}" sibTransId="{B10ADD91-5982-4A6E-828B-A30E147B3AE5}"/>
    <dgm:cxn modelId="{934D555A-D9E6-4240-8F07-EB9467A76737}" type="presOf" srcId="{96EAD3E2-A9B8-4F93-A129-2A259FB5F3C1}" destId="{EF918C26-9E13-7A41-BE49-888DF3FF2680}" srcOrd="0" destOrd="0" presId="urn:microsoft.com/office/officeart/2005/8/layout/vList5"/>
    <dgm:cxn modelId="{408F22A0-D30E-4448-8143-A003CB14DAEA}" srcId="{96B2FE80-BFDF-4547-B0CE-66293912D7B9}" destId="{7678FDB1-7FD9-45BE-AF12-1191C8AE7091}" srcOrd="3" destOrd="0" parTransId="{4F4D846C-8AD5-4D8F-9ED0-CCE04C078998}" sibTransId="{5DB2BFB4-0CF9-4BA1-BBE4-B6147A57F9F8}"/>
    <dgm:cxn modelId="{4A9BA8AC-1EC3-CD4A-8187-90A1D14675A9}" type="presOf" srcId="{96B2FE80-BFDF-4547-B0CE-66293912D7B9}" destId="{42D7A3BD-0194-A349-A7BE-FD2BDCA92730}" srcOrd="0" destOrd="0" presId="urn:microsoft.com/office/officeart/2005/8/layout/vList5"/>
    <dgm:cxn modelId="{FE1F4ACE-67C9-4523-9CC3-A1358B068713}" srcId="{96B2FE80-BFDF-4547-B0CE-66293912D7B9}" destId="{5B6D2ABF-D42F-4339-B8ED-F655095FD5DF}" srcOrd="2" destOrd="0" parTransId="{84320126-F453-46F8-BE5C-91531A23E956}" sibTransId="{997CE947-F723-417A-905B-2541C8CA4282}"/>
    <dgm:cxn modelId="{9B22E0DF-8C00-E647-9440-A5ED9D2BB314}" type="presOf" srcId="{7678FDB1-7FD9-45BE-AF12-1191C8AE7091}" destId="{9B9CC213-2B93-B04F-A685-83BBFB14BC3D}" srcOrd="0" destOrd="0" presId="urn:microsoft.com/office/officeart/2005/8/layout/vList5"/>
    <dgm:cxn modelId="{F77004E4-5575-0441-AA09-38F940838D1C}" type="presOf" srcId="{5B6D2ABF-D42F-4339-B8ED-F655095FD5DF}" destId="{A2BC6AD8-5F0B-064B-98B8-1613699B9684}" srcOrd="0" destOrd="0" presId="urn:microsoft.com/office/officeart/2005/8/layout/vList5"/>
    <dgm:cxn modelId="{DCD41CF8-955B-1F4A-A213-45BFDADB977B}" type="presOf" srcId="{731D883E-E09F-427F-886C-7A325D9DC931}" destId="{239EE2FE-0E95-9C43-8338-9E61E01AAE02}" srcOrd="0" destOrd="0" presId="urn:microsoft.com/office/officeart/2005/8/layout/vList5"/>
    <dgm:cxn modelId="{62A2EB09-8F22-F54A-A5DC-929761DF3C99}" type="presParOf" srcId="{42D7A3BD-0194-A349-A7BE-FD2BDCA92730}" destId="{A15A1553-71FC-AE44-BA6B-4B4EFA9354CF}" srcOrd="0" destOrd="0" presId="urn:microsoft.com/office/officeart/2005/8/layout/vList5"/>
    <dgm:cxn modelId="{51F04202-CD09-AA4B-BC34-2B281248EC09}" type="presParOf" srcId="{A15A1553-71FC-AE44-BA6B-4B4EFA9354CF}" destId="{EF918C26-9E13-7A41-BE49-888DF3FF2680}" srcOrd="0" destOrd="0" presId="urn:microsoft.com/office/officeart/2005/8/layout/vList5"/>
    <dgm:cxn modelId="{FBF14D9F-48CA-B646-B51C-A1430D9E18B0}" type="presParOf" srcId="{42D7A3BD-0194-A349-A7BE-FD2BDCA92730}" destId="{0D68B88E-B7F4-D847-BD2D-9DE542BF1689}" srcOrd="1" destOrd="0" presId="urn:microsoft.com/office/officeart/2005/8/layout/vList5"/>
    <dgm:cxn modelId="{E2E3C274-14DF-6B4F-9DB7-77D06682A28A}" type="presParOf" srcId="{42D7A3BD-0194-A349-A7BE-FD2BDCA92730}" destId="{C379C408-B476-864A-8A70-4E7CDD392640}" srcOrd="2" destOrd="0" presId="urn:microsoft.com/office/officeart/2005/8/layout/vList5"/>
    <dgm:cxn modelId="{01D91309-5ACC-A143-8338-8903FA89731D}" type="presParOf" srcId="{C379C408-B476-864A-8A70-4E7CDD392640}" destId="{239EE2FE-0E95-9C43-8338-9E61E01AAE02}" srcOrd="0" destOrd="0" presId="urn:microsoft.com/office/officeart/2005/8/layout/vList5"/>
    <dgm:cxn modelId="{232A0D33-D022-DF41-AA7E-5E71AF4557D1}" type="presParOf" srcId="{42D7A3BD-0194-A349-A7BE-FD2BDCA92730}" destId="{A5A32CCB-1018-9949-BA7D-1924E04C5652}" srcOrd="3" destOrd="0" presId="urn:microsoft.com/office/officeart/2005/8/layout/vList5"/>
    <dgm:cxn modelId="{7735D7EA-3525-824A-B618-FE9F044E13F2}" type="presParOf" srcId="{42D7A3BD-0194-A349-A7BE-FD2BDCA92730}" destId="{8B91DCBB-2867-734D-B160-429537EAB9EF}" srcOrd="4" destOrd="0" presId="urn:microsoft.com/office/officeart/2005/8/layout/vList5"/>
    <dgm:cxn modelId="{25EDD783-ADF9-C04D-931C-C4ACF153D658}" type="presParOf" srcId="{8B91DCBB-2867-734D-B160-429537EAB9EF}" destId="{A2BC6AD8-5F0B-064B-98B8-1613699B9684}" srcOrd="0" destOrd="0" presId="urn:microsoft.com/office/officeart/2005/8/layout/vList5"/>
    <dgm:cxn modelId="{CCF61EE6-8A6B-CF45-A22C-B08DBBB15174}" type="presParOf" srcId="{42D7A3BD-0194-A349-A7BE-FD2BDCA92730}" destId="{C999EF91-8FB7-1841-A872-9BE6D0DB9747}" srcOrd="5" destOrd="0" presId="urn:microsoft.com/office/officeart/2005/8/layout/vList5"/>
    <dgm:cxn modelId="{286D690C-96C1-A34F-99E6-67E50B604EEF}" type="presParOf" srcId="{42D7A3BD-0194-A349-A7BE-FD2BDCA92730}" destId="{873E16BA-1052-BB4E-8D44-A1D1B6D66B47}" srcOrd="6" destOrd="0" presId="urn:microsoft.com/office/officeart/2005/8/layout/vList5"/>
    <dgm:cxn modelId="{E52C7E5B-A604-BD4C-8556-7BE02A716B1C}" type="presParOf" srcId="{873E16BA-1052-BB4E-8D44-A1D1B6D66B47}" destId="{9B9CC213-2B93-B04F-A685-83BBFB14BC3D}"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6EAB6-4E18-4D2F-BA4E-1A5258CB01A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A2F5759-73E0-41B6-AF3F-7BE415AC88B1}">
      <dgm:prSet/>
      <dgm:spPr/>
      <dgm:t>
        <a:bodyPr/>
        <a:lstStyle/>
        <a:p>
          <a:r>
            <a:rPr lang="en-US" dirty="0"/>
            <a:t>Bellringer: What is the most popular app, and why?</a:t>
          </a:r>
        </a:p>
      </dgm:t>
    </dgm:pt>
    <dgm:pt modelId="{562447E9-0F14-4DB3-BAA0-7B780C5F1AEC}" type="parTrans" cxnId="{25677E71-ACAE-4754-82C4-8271D185DC1F}">
      <dgm:prSet/>
      <dgm:spPr/>
      <dgm:t>
        <a:bodyPr/>
        <a:lstStyle/>
        <a:p>
          <a:endParaRPr lang="en-US"/>
        </a:p>
      </dgm:t>
    </dgm:pt>
    <dgm:pt modelId="{892F646C-222D-4713-AB1F-15E3D022FB63}" type="sibTrans" cxnId="{25677E71-ACAE-4754-82C4-8271D185DC1F}">
      <dgm:prSet/>
      <dgm:spPr/>
      <dgm:t>
        <a:bodyPr/>
        <a:lstStyle/>
        <a:p>
          <a:endParaRPr lang="en-US"/>
        </a:p>
      </dgm:t>
    </dgm:pt>
    <dgm:pt modelId="{123FE5D3-941C-44F6-A6BC-D1490CE7F5C1}">
      <dgm:prSet/>
      <dgm:spPr/>
      <dgm:t>
        <a:bodyPr/>
        <a:lstStyle/>
        <a:p>
          <a:r>
            <a:rPr lang="en-US" dirty="0"/>
            <a:t>Social Media App Activity</a:t>
          </a:r>
        </a:p>
      </dgm:t>
    </dgm:pt>
    <dgm:pt modelId="{7284570F-4831-44AD-9A3F-BE36CF6C58A0}" type="parTrans" cxnId="{BBA3F244-0FD7-47E9-A7CD-02D1D5B888CC}">
      <dgm:prSet/>
      <dgm:spPr/>
      <dgm:t>
        <a:bodyPr/>
        <a:lstStyle/>
        <a:p>
          <a:endParaRPr lang="en-US"/>
        </a:p>
      </dgm:t>
    </dgm:pt>
    <dgm:pt modelId="{246BF1B2-3F9C-4B2B-87E0-D7BB33DFF57D}" type="sibTrans" cxnId="{BBA3F244-0FD7-47E9-A7CD-02D1D5B888CC}">
      <dgm:prSet/>
      <dgm:spPr/>
      <dgm:t>
        <a:bodyPr/>
        <a:lstStyle/>
        <a:p>
          <a:endParaRPr lang="en-US"/>
        </a:p>
      </dgm:t>
    </dgm:pt>
    <dgm:pt modelId="{6884B260-ED70-4E0C-B909-19F3E10CF0B0}">
      <dgm:prSet/>
      <dgm:spPr/>
      <dgm:t>
        <a:bodyPr/>
        <a:lstStyle/>
        <a:p>
          <a:r>
            <a:rPr lang="en-US" dirty="0"/>
            <a:t>Cell Phone Pre-Test</a:t>
          </a:r>
        </a:p>
      </dgm:t>
    </dgm:pt>
    <dgm:pt modelId="{63F4AF8A-5538-4E65-8634-FB0A387EF303}" type="parTrans" cxnId="{EDF772B8-AF3C-41D8-8F78-9C48F7B1A3EE}">
      <dgm:prSet/>
      <dgm:spPr/>
      <dgm:t>
        <a:bodyPr/>
        <a:lstStyle/>
        <a:p>
          <a:endParaRPr lang="en-US"/>
        </a:p>
      </dgm:t>
    </dgm:pt>
    <dgm:pt modelId="{015BDF65-BCD3-4012-91E5-01BAB47DF351}" type="sibTrans" cxnId="{EDF772B8-AF3C-41D8-8F78-9C48F7B1A3EE}">
      <dgm:prSet/>
      <dgm:spPr/>
      <dgm:t>
        <a:bodyPr/>
        <a:lstStyle/>
        <a:p>
          <a:endParaRPr lang="en-US"/>
        </a:p>
      </dgm:t>
    </dgm:pt>
    <dgm:pt modelId="{9C7BF41D-925B-494E-A04D-6DADD7228DDA}">
      <dgm:prSet/>
      <dgm:spPr/>
      <dgm:t>
        <a:bodyPr/>
        <a:lstStyle/>
        <a:p>
          <a:r>
            <a:rPr lang="en-US" dirty="0"/>
            <a:t>Ted Talk Video and Discussion</a:t>
          </a:r>
        </a:p>
      </dgm:t>
    </dgm:pt>
    <dgm:pt modelId="{F8597D38-16AD-4193-8737-11C4749BAE67}" type="parTrans" cxnId="{FBDEEC0B-CD59-4F37-BFB1-F6940C3E15E9}">
      <dgm:prSet/>
      <dgm:spPr/>
      <dgm:t>
        <a:bodyPr/>
        <a:lstStyle/>
        <a:p>
          <a:endParaRPr lang="en-US"/>
        </a:p>
      </dgm:t>
    </dgm:pt>
    <dgm:pt modelId="{5F567037-8CB8-4D81-99EA-CC1EBB8DD44B}" type="sibTrans" cxnId="{FBDEEC0B-CD59-4F37-BFB1-F6940C3E15E9}">
      <dgm:prSet/>
      <dgm:spPr/>
      <dgm:t>
        <a:bodyPr/>
        <a:lstStyle/>
        <a:p>
          <a:endParaRPr lang="en-US"/>
        </a:p>
      </dgm:t>
    </dgm:pt>
    <dgm:pt modelId="{8F42C21E-160F-ED42-8472-268F2AD84D9E}" type="pres">
      <dgm:prSet presAssocID="{BF46EAB6-4E18-4D2F-BA4E-1A5258CB01AC}" presName="linear" presStyleCnt="0">
        <dgm:presLayoutVars>
          <dgm:animLvl val="lvl"/>
          <dgm:resizeHandles val="exact"/>
        </dgm:presLayoutVars>
      </dgm:prSet>
      <dgm:spPr/>
    </dgm:pt>
    <dgm:pt modelId="{FA9D2C20-8616-184C-908C-06EC70845F68}" type="pres">
      <dgm:prSet presAssocID="{CA2F5759-73E0-41B6-AF3F-7BE415AC88B1}" presName="parentText" presStyleLbl="node1" presStyleIdx="0" presStyleCnt="4">
        <dgm:presLayoutVars>
          <dgm:chMax val="0"/>
          <dgm:bulletEnabled val="1"/>
        </dgm:presLayoutVars>
      </dgm:prSet>
      <dgm:spPr/>
    </dgm:pt>
    <dgm:pt modelId="{F8FDDD58-BC64-1C4F-ACA0-EA03CCA8C248}" type="pres">
      <dgm:prSet presAssocID="{892F646C-222D-4713-AB1F-15E3D022FB63}" presName="spacer" presStyleCnt="0"/>
      <dgm:spPr/>
    </dgm:pt>
    <dgm:pt modelId="{DCB1F518-A257-C94A-AC58-057B1EBC031E}" type="pres">
      <dgm:prSet presAssocID="{123FE5D3-941C-44F6-A6BC-D1490CE7F5C1}" presName="parentText" presStyleLbl="node1" presStyleIdx="1" presStyleCnt="4">
        <dgm:presLayoutVars>
          <dgm:chMax val="0"/>
          <dgm:bulletEnabled val="1"/>
        </dgm:presLayoutVars>
      </dgm:prSet>
      <dgm:spPr/>
    </dgm:pt>
    <dgm:pt modelId="{10A06F99-4B53-7947-99B0-769B5C12BDC9}" type="pres">
      <dgm:prSet presAssocID="{246BF1B2-3F9C-4B2B-87E0-D7BB33DFF57D}" presName="spacer" presStyleCnt="0"/>
      <dgm:spPr/>
    </dgm:pt>
    <dgm:pt modelId="{97E94709-92C0-894C-845F-DF5139EF3DD0}" type="pres">
      <dgm:prSet presAssocID="{6884B260-ED70-4E0C-B909-19F3E10CF0B0}" presName="parentText" presStyleLbl="node1" presStyleIdx="2" presStyleCnt="4" custLinFactNeighborX="-35210" custLinFactNeighborY="44695">
        <dgm:presLayoutVars>
          <dgm:chMax val="0"/>
          <dgm:bulletEnabled val="1"/>
        </dgm:presLayoutVars>
      </dgm:prSet>
      <dgm:spPr/>
    </dgm:pt>
    <dgm:pt modelId="{D16C9A67-9251-DC4F-91FF-063BBFBCB694}" type="pres">
      <dgm:prSet presAssocID="{015BDF65-BCD3-4012-91E5-01BAB47DF351}" presName="spacer" presStyleCnt="0"/>
      <dgm:spPr/>
    </dgm:pt>
    <dgm:pt modelId="{DEF84080-6418-D948-8EB6-C4B2971F65DF}" type="pres">
      <dgm:prSet presAssocID="{9C7BF41D-925B-494E-A04D-6DADD7228DDA}" presName="parentText" presStyleLbl="node1" presStyleIdx="3" presStyleCnt="4">
        <dgm:presLayoutVars>
          <dgm:chMax val="0"/>
          <dgm:bulletEnabled val="1"/>
        </dgm:presLayoutVars>
      </dgm:prSet>
      <dgm:spPr/>
    </dgm:pt>
  </dgm:ptLst>
  <dgm:cxnLst>
    <dgm:cxn modelId="{FBDEEC0B-CD59-4F37-BFB1-F6940C3E15E9}" srcId="{BF46EAB6-4E18-4D2F-BA4E-1A5258CB01AC}" destId="{9C7BF41D-925B-494E-A04D-6DADD7228DDA}" srcOrd="3" destOrd="0" parTransId="{F8597D38-16AD-4193-8737-11C4749BAE67}" sibTransId="{5F567037-8CB8-4D81-99EA-CC1EBB8DD44B}"/>
    <dgm:cxn modelId="{BBA3F244-0FD7-47E9-A7CD-02D1D5B888CC}" srcId="{BF46EAB6-4E18-4D2F-BA4E-1A5258CB01AC}" destId="{123FE5D3-941C-44F6-A6BC-D1490CE7F5C1}" srcOrd="1" destOrd="0" parTransId="{7284570F-4831-44AD-9A3F-BE36CF6C58A0}" sibTransId="{246BF1B2-3F9C-4B2B-87E0-D7BB33DFF57D}"/>
    <dgm:cxn modelId="{25677E71-ACAE-4754-82C4-8271D185DC1F}" srcId="{BF46EAB6-4E18-4D2F-BA4E-1A5258CB01AC}" destId="{CA2F5759-73E0-41B6-AF3F-7BE415AC88B1}" srcOrd="0" destOrd="0" parTransId="{562447E9-0F14-4DB3-BAA0-7B780C5F1AEC}" sibTransId="{892F646C-222D-4713-AB1F-15E3D022FB63}"/>
    <dgm:cxn modelId="{748C8C78-0B01-BF41-9E43-7F55A7260CE1}" type="presOf" srcId="{9C7BF41D-925B-494E-A04D-6DADD7228DDA}" destId="{DEF84080-6418-D948-8EB6-C4B2971F65DF}" srcOrd="0" destOrd="0" presId="urn:microsoft.com/office/officeart/2005/8/layout/vList2"/>
    <dgm:cxn modelId="{0F6A6491-22E4-5D44-B3D8-11A19320DE5A}" type="presOf" srcId="{6884B260-ED70-4E0C-B909-19F3E10CF0B0}" destId="{97E94709-92C0-894C-845F-DF5139EF3DD0}" srcOrd="0" destOrd="0" presId="urn:microsoft.com/office/officeart/2005/8/layout/vList2"/>
    <dgm:cxn modelId="{CC37DBAF-0101-C44F-8798-A9B225445919}" type="presOf" srcId="{BF46EAB6-4E18-4D2F-BA4E-1A5258CB01AC}" destId="{8F42C21E-160F-ED42-8472-268F2AD84D9E}" srcOrd="0" destOrd="0" presId="urn:microsoft.com/office/officeart/2005/8/layout/vList2"/>
    <dgm:cxn modelId="{1FF4B9B5-93BE-0A4B-86F1-44E82BC3C81C}" type="presOf" srcId="{CA2F5759-73E0-41B6-AF3F-7BE415AC88B1}" destId="{FA9D2C20-8616-184C-908C-06EC70845F68}" srcOrd="0" destOrd="0" presId="urn:microsoft.com/office/officeart/2005/8/layout/vList2"/>
    <dgm:cxn modelId="{EDF772B8-AF3C-41D8-8F78-9C48F7B1A3EE}" srcId="{BF46EAB6-4E18-4D2F-BA4E-1A5258CB01AC}" destId="{6884B260-ED70-4E0C-B909-19F3E10CF0B0}" srcOrd="2" destOrd="0" parTransId="{63F4AF8A-5538-4E65-8634-FB0A387EF303}" sibTransId="{015BDF65-BCD3-4012-91E5-01BAB47DF351}"/>
    <dgm:cxn modelId="{9E2EA3DD-15ED-A843-AD39-2A6FD54E0FD9}" type="presOf" srcId="{123FE5D3-941C-44F6-A6BC-D1490CE7F5C1}" destId="{DCB1F518-A257-C94A-AC58-057B1EBC031E}" srcOrd="0" destOrd="0" presId="urn:microsoft.com/office/officeart/2005/8/layout/vList2"/>
    <dgm:cxn modelId="{41667CA6-B1D3-1949-8591-1FB3BE7E366A}" type="presParOf" srcId="{8F42C21E-160F-ED42-8472-268F2AD84D9E}" destId="{FA9D2C20-8616-184C-908C-06EC70845F68}" srcOrd="0" destOrd="0" presId="urn:microsoft.com/office/officeart/2005/8/layout/vList2"/>
    <dgm:cxn modelId="{42DDC02E-BDBC-7042-8609-D1C1F664AA44}" type="presParOf" srcId="{8F42C21E-160F-ED42-8472-268F2AD84D9E}" destId="{F8FDDD58-BC64-1C4F-ACA0-EA03CCA8C248}" srcOrd="1" destOrd="0" presId="urn:microsoft.com/office/officeart/2005/8/layout/vList2"/>
    <dgm:cxn modelId="{7C26D467-7A4B-0B4B-B05F-3E45384E72B8}" type="presParOf" srcId="{8F42C21E-160F-ED42-8472-268F2AD84D9E}" destId="{DCB1F518-A257-C94A-AC58-057B1EBC031E}" srcOrd="2" destOrd="0" presId="urn:microsoft.com/office/officeart/2005/8/layout/vList2"/>
    <dgm:cxn modelId="{777FA089-A6C0-5E4C-9566-64B8C46956DC}" type="presParOf" srcId="{8F42C21E-160F-ED42-8472-268F2AD84D9E}" destId="{10A06F99-4B53-7947-99B0-769B5C12BDC9}" srcOrd="3" destOrd="0" presId="urn:microsoft.com/office/officeart/2005/8/layout/vList2"/>
    <dgm:cxn modelId="{0C01C76C-81EF-C84E-BE77-34D3119CADEF}" type="presParOf" srcId="{8F42C21E-160F-ED42-8472-268F2AD84D9E}" destId="{97E94709-92C0-894C-845F-DF5139EF3DD0}" srcOrd="4" destOrd="0" presId="urn:microsoft.com/office/officeart/2005/8/layout/vList2"/>
    <dgm:cxn modelId="{4221CD0D-2B42-694C-ADB5-9EFFA8A6D5DD}" type="presParOf" srcId="{8F42C21E-160F-ED42-8472-268F2AD84D9E}" destId="{D16C9A67-9251-DC4F-91FF-063BBFBCB694}" srcOrd="5" destOrd="0" presId="urn:microsoft.com/office/officeart/2005/8/layout/vList2"/>
    <dgm:cxn modelId="{D8922A89-CBB3-5747-9A62-DDC98E4BF329}" type="presParOf" srcId="{8F42C21E-160F-ED42-8472-268F2AD84D9E}" destId="{DEF84080-6418-D948-8EB6-C4B2971F65D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1D6659-BC5D-44EE-AE10-5DF3C43B547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77C805-48D2-4C37-96AF-838143038409}">
      <dgm:prSet/>
      <dgm:spPr/>
      <dgm:t>
        <a:bodyPr/>
        <a:lstStyle/>
        <a:p>
          <a:pPr>
            <a:lnSpc>
              <a:spcPct val="100000"/>
            </a:lnSpc>
          </a:pPr>
          <a:r>
            <a:rPr lang="en-US" dirty="0"/>
            <a:t>Bellringer: Why do people like cell phones so much?</a:t>
          </a:r>
        </a:p>
      </dgm:t>
    </dgm:pt>
    <dgm:pt modelId="{57FE67E5-F563-42FA-AB0B-6C8F972E2DFF}" type="parTrans" cxnId="{35656224-743D-4FEA-BC9C-9ECB06AF5C4E}">
      <dgm:prSet/>
      <dgm:spPr/>
      <dgm:t>
        <a:bodyPr/>
        <a:lstStyle/>
        <a:p>
          <a:endParaRPr lang="en-US"/>
        </a:p>
      </dgm:t>
    </dgm:pt>
    <dgm:pt modelId="{3B3747EB-7E96-4831-B3E0-64F2D09C8672}" type="sibTrans" cxnId="{35656224-743D-4FEA-BC9C-9ECB06AF5C4E}">
      <dgm:prSet/>
      <dgm:spPr/>
      <dgm:t>
        <a:bodyPr/>
        <a:lstStyle/>
        <a:p>
          <a:endParaRPr lang="en-US"/>
        </a:p>
      </dgm:t>
    </dgm:pt>
    <dgm:pt modelId="{9EBE1AE1-5406-4238-9AA1-4594252F6C5D}">
      <dgm:prSet/>
      <dgm:spPr/>
      <dgm:t>
        <a:bodyPr/>
        <a:lstStyle/>
        <a:p>
          <a:pPr>
            <a:lnSpc>
              <a:spcPct val="100000"/>
            </a:lnSpc>
          </a:pPr>
          <a:r>
            <a:rPr lang="en-US" dirty="0"/>
            <a:t>Cell phone addiction test</a:t>
          </a:r>
        </a:p>
      </dgm:t>
    </dgm:pt>
    <dgm:pt modelId="{9B1A6028-6AC6-4ADD-A7C0-EAC5B26179FD}" type="parTrans" cxnId="{CD7DEA7A-D464-44BE-BAFD-236FC4982BDF}">
      <dgm:prSet/>
      <dgm:spPr/>
      <dgm:t>
        <a:bodyPr/>
        <a:lstStyle/>
        <a:p>
          <a:endParaRPr lang="en-US"/>
        </a:p>
      </dgm:t>
    </dgm:pt>
    <dgm:pt modelId="{BAB0EA27-73B3-4875-AC5B-730A9F76EE7D}" type="sibTrans" cxnId="{CD7DEA7A-D464-44BE-BAFD-236FC4982BDF}">
      <dgm:prSet/>
      <dgm:spPr/>
      <dgm:t>
        <a:bodyPr/>
        <a:lstStyle/>
        <a:p>
          <a:endParaRPr lang="en-US"/>
        </a:p>
      </dgm:t>
    </dgm:pt>
    <dgm:pt modelId="{245401F6-DC96-4908-B1A4-E6456FDCA2BC}">
      <dgm:prSet/>
      <dgm:spPr/>
      <dgm:t>
        <a:bodyPr/>
        <a:lstStyle/>
        <a:p>
          <a:pPr>
            <a:lnSpc>
              <a:spcPct val="100000"/>
            </a:lnSpc>
          </a:pPr>
          <a:r>
            <a:rPr lang="en-US" dirty="0"/>
            <a:t>Discussion based off the results</a:t>
          </a:r>
        </a:p>
      </dgm:t>
    </dgm:pt>
    <dgm:pt modelId="{58565F66-6913-48A9-930A-CC15E4C0AB4F}" type="parTrans" cxnId="{66D258B1-0990-48E5-B87A-E356013C4109}">
      <dgm:prSet/>
      <dgm:spPr/>
      <dgm:t>
        <a:bodyPr/>
        <a:lstStyle/>
        <a:p>
          <a:endParaRPr lang="en-US"/>
        </a:p>
      </dgm:t>
    </dgm:pt>
    <dgm:pt modelId="{19DCB96D-9100-4602-A521-4A18A801E1CC}" type="sibTrans" cxnId="{66D258B1-0990-48E5-B87A-E356013C4109}">
      <dgm:prSet/>
      <dgm:spPr/>
      <dgm:t>
        <a:bodyPr/>
        <a:lstStyle/>
        <a:p>
          <a:endParaRPr lang="en-US"/>
        </a:p>
      </dgm:t>
    </dgm:pt>
    <dgm:pt modelId="{5680E917-5FB6-E743-BC7B-B5F064E7B73A}">
      <dgm:prSet/>
      <dgm:spPr/>
      <dgm:t>
        <a:bodyPr/>
        <a:lstStyle/>
        <a:p>
          <a:pPr>
            <a:lnSpc>
              <a:spcPct val="100000"/>
            </a:lnSpc>
          </a:pPr>
          <a:r>
            <a:rPr lang="en-US" dirty="0"/>
            <a:t>"The Rise of Cell Phones"</a:t>
          </a:r>
        </a:p>
      </dgm:t>
    </dgm:pt>
    <dgm:pt modelId="{DD819083-0BE9-AC49-982E-54F04C16844E}" type="parTrans" cxnId="{0E5BB10E-ECDC-4F40-962C-73818F326A69}">
      <dgm:prSet/>
      <dgm:spPr/>
      <dgm:t>
        <a:bodyPr/>
        <a:lstStyle/>
        <a:p>
          <a:endParaRPr lang="en-US"/>
        </a:p>
      </dgm:t>
    </dgm:pt>
    <dgm:pt modelId="{AA7B5346-05C3-9C40-8413-48017E1AAF57}" type="sibTrans" cxnId="{0E5BB10E-ECDC-4F40-962C-73818F326A69}">
      <dgm:prSet/>
      <dgm:spPr/>
      <dgm:t>
        <a:bodyPr/>
        <a:lstStyle/>
        <a:p>
          <a:endParaRPr lang="en-US"/>
        </a:p>
      </dgm:t>
    </dgm:pt>
    <dgm:pt modelId="{08A45F18-18E4-4F05-979E-9A2C65DD9899}" type="pres">
      <dgm:prSet presAssocID="{D91D6659-BC5D-44EE-AE10-5DF3C43B5478}" presName="root" presStyleCnt="0">
        <dgm:presLayoutVars>
          <dgm:dir/>
          <dgm:resizeHandles val="exact"/>
        </dgm:presLayoutVars>
      </dgm:prSet>
      <dgm:spPr/>
    </dgm:pt>
    <dgm:pt modelId="{12E86098-EFDE-4FFC-B17D-2BC2573EF02D}" type="pres">
      <dgm:prSet presAssocID="{4077C805-48D2-4C37-96AF-838143038409}" presName="compNode" presStyleCnt="0"/>
      <dgm:spPr/>
    </dgm:pt>
    <dgm:pt modelId="{7AFEB937-E13B-41B1-9E43-A6E3FB5FA6BC}" type="pres">
      <dgm:prSet presAssocID="{4077C805-48D2-4C37-96AF-838143038409}" presName="bgRect" presStyleLbl="bgShp" presStyleIdx="0" presStyleCnt="4"/>
      <dgm:spPr/>
    </dgm:pt>
    <dgm:pt modelId="{6AF891CE-B7A1-42CD-9A7B-E8C36E30F6D6}" type="pres">
      <dgm:prSet presAssocID="{4077C805-48D2-4C37-96AF-83814303840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ll"/>
        </a:ext>
      </dgm:extLst>
    </dgm:pt>
    <dgm:pt modelId="{F499FE07-4294-4AE4-B102-915621ED1999}" type="pres">
      <dgm:prSet presAssocID="{4077C805-48D2-4C37-96AF-838143038409}" presName="spaceRect" presStyleCnt="0"/>
      <dgm:spPr/>
    </dgm:pt>
    <dgm:pt modelId="{01D9C494-7910-4C67-AB5B-8CD7D6D7E9B6}" type="pres">
      <dgm:prSet presAssocID="{4077C805-48D2-4C37-96AF-838143038409}" presName="parTx" presStyleLbl="revTx" presStyleIdx="0" presStyleCnt="4">
        <dgm:presLayoutVars>
          <dgm:chMax val="0"/>
          <dgm:chPref val="0"/>
        </dgm:presLayoutVars>
      </dgm:prSet>
      <dgm:spPr/>
    </dgm:pt>
    <dgm:pt modelId="{EE2964AA-5F74-4E4D-A0DA-584886D8C081}" type="pres">
      <dgm:prSet presAssocID="{3B3747EB-7E96-4831-B3E0-64F2D09C8672}" presName="sibTrans" presStyleCnt="0"/>
      <dgm:spPr/>
    </dgm:pt>
    <dgm:pt modelId="{2DFB2D05-E3D1-0F49-9B8A-C81C9AFABD5B}" type="pres">
      <dgm:prSet presAssocID="{5680E917-5FB6-E743-BC7B-B5F064E7B73A}" presName="compNode" presStyleCnt="0"/>
      <dgm:spPr/>
    </dgm:pt>
    <dgm:pt modelId="{C0CBF319-B6B5-F140-B76E-D57141BE65D7}" type="pres">
      <dgm:prSet presAssocID="{5680E917-5FB6-E743-BC7B-B5F064E7B73A}" presName="bgRect" presStyleLbl="bgShp" presStyleIdx="1" presStyleCnt="4"/>
      <dgm:spPr/>
    </dgm:pt>
    <dgm:pt modelId="{02745B1C-CC9B-1E46-93A5-403D55A685A4}" type="pres">
      <dgm:prSet presAssocID="{5680E917-5FB6-E743-BC7B-B5F064E7B73A}" presName="iconRect" presStyleLbl="node1" presStyleIdx="1" presStyleCnt="4"/>
      <dgm:spPr/>
    </dgm:pt>
    <dgm:pt modelId="{F83D01F1-4643-864F-B596-92109EE28A39}" type="pres">
      <dgm:prSet presAssocID="{5680E917-5FB6-E743-BC7B-B5F064E7B73A}" presName="spaceRect" presStyleCnt="0"/>
      <dgm:spPr/>
    </dgm:pt>
    <dgm:pt modelId="{3DC12A32-584E-1F4C-9AED-4AAAB3F875DF}" type="pres">
      <dgm:prSet presAssocID="{5680E917-5FB6-E743-BC7B-B5F064E7B73A}" presName="parTx" presStyleLbl="revTx" presStyleIdx="1" presStyleCnt="4">
        <dgm:presLayoutVars>
          <dgm:chMax val="0"/>
          <dgm:chPref val="0"/>
        </dgm:presLayoutVars>
      </dgm:prSet>
      <dgm:spPr/>
    </dgm:pt>
    <dgm:pt modelId="{C5A59EF9-048A-DC40-BB83-36412B5D2D06}" type="pres">
      <dgm:prSet presAssocID="{AA7B5346-05C3-9C40-8413-48017E1AAF57}" presName="sibTrans" presStyleCnt="0"/>
      <dgm:spPr/>
    </dgm:pt>
    <dgm:pt modelId="{5BAC27D5-794F-45B2-8A2F-97C57926BE07}" type="pres">
      <dgm:prSet presAssocID="{9EBE1AE1-5406-4238-9AA1-4594252F6C5D}" presName="compNode" presStyleCnt="0"/>
      <dgm:spPr/>
    </dgm:pt>
    <dgm:pt modelId="{28A7F66E-2AC2-429F-BA3C-5A692C0BFC23}" type="pres">
      <dgm:prSet presAssocID="{9EBE1AE1-5406-4238-9AA1-4594252F6C5D}" presName="bgRect" presStyleLbl="bgShp" presStyleIdx="2" presStyleCnt="4"/>
      <dgm:spPr/>
    </dgm:pt>
    <dgm:pt modelId="{E103FCFB-E973-4DB5-A59D-374937FAEDF3}" type="pres">
      <dgm:prSet presAssocID="{9EBE1AE1-5406-4238-9AA1-4594252F6C5D}"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1FA03760-DD11-4AF3-8F92-F0FA563E4D40}" type="pres">
      <dgm:prSet presAssocID="{9EBE1AE1-5406-4238-9AA1-4594252F6C5D}" presName="spaceRect" presStyleCnt="0"/>
      <dgm:spPr/>
    </dgm:pt>
    <dgm:pt modelId="{85082A12-C897-4C62-BEC9-CE0431219363}" type="pres">
      <dgm:prSet presAssocID="{9EBE1AE1-5406-4238-9AA1-4594252F6C5D}" presName="parTx" presStyleLbl="revTx" presStyleIdx="2" presStyleCnt="4">
        <dgm:presLayoutVars>
          <dgm:chMax val="0"/>
          <dgm:chPref val="0"/>
        </dgm:presLayoutVars>
      </dgm:prSet>
      <dgm:spPr/>
    </dgm:pt>
    <dgm:pt modelId="{6849EA84-8124-4CC6-92F7-6069DFFC9EA5}" type="pres">
      <dgm:prSet presAssocID="{BAB0EA27-73B3-4875-AC5B-730A9F76EE7D}" presName="sibTrans" presStyleCnt="0"/>
      <dgm:spPr/>
    </dgm:pt>
    <dgm:pt modelId="{50ADBD1C-82B4-4DDF-94B5-CD1F8440A9BA}" type="pres">
      <dgm:prSet presAssocID="{245401F6-DC96-4908-B1A4-E6456FDCA2BC}" presName="compNode" presStyleCnt="0"/>
      <dgm:spPr/>
    </dgm:pt>
    <dgm:pt modelId="{7291D5C8-A0B4-459D-8432-B052EE40E646}" type="pres">
      <dgm:prSet presAssocID="{245401F6-DC96-4908-B1A4-E6456FDCA2BC}" presName="bgRect" presStyleLbl="bgShp" presStyleIdx="3" presStyleCnt="4"/>
      <dgm:spPr/>
    </dgm:pt>
    <dgm:pt modelId="{CA782ACA-856B-4BFE-B9FA-D51B9CF0D0BF}" type="pres">
      <dgm:prSet presAssocID="{245401F6-DC96-4908-B1A4-E6456FDCA2BC}" presName="iconRect" presStyleLbl="node1" presStyleIdx="3"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A288609C-8943-4A98-B7B6-077892DA41B9}" type="pres">
      <dgm:prSet presAssocID="{245401F6-DC96-4908-B1A4-E6456FDCA2BC}" presName="spaceRect" presStyleCnt="0"/>
      <dgm:spPr/>
    </dgm:pt>
    <dgm:pt modelId="{362CD9A3-D0CE-4DC8-BDE3-9C3BBDC8DD29}" type="pres">
      <dgm:prSet presAssocID="{245401F6-DC96-4908-B1A4-E6456FDCA2BC}" presName="parTx" presStyleLbl="revTx" presStyleIdx="3" presStyleCnt="4">
        <dgm:presLayoutVars>
          <dgm:chMax val="0"/>
          <dgm:chPref val="0"/>
        </dgm:presLayoutVars>
      </dgm:prSet>
      <dgm:spPr/>
    </dgm:pt>
  </dgm:ptLst>
  <dgm:cxnLst>
    <dgm:cxn modelId="{EBE5D103-1C73-4F1A-9639-BEDA1053407F}" type="presOf" srcId="{4077C805-48D2-4C37-96AF-838143038409}" destId="{01D9C494-7910-4C67-AB5B-8CD7D6D7E9B6}" srcOrd="0" destOrd="0" presId="urn:microsoft.com/office/officeart/2018/2/layout/IconVerticalSolidList"/>
    <dgm:cxn modelId="{0E5BB10E-ECDC-4F40-962C-73818F326A69}" srcId="{D91D6659-BC5D-44EE-AE10-5DF3C43B5478}" destId="{5680E917-5FB6-E743-BC7B-B5F064E7B73A}" srcOrd="1" destOrd="0" parTransId="{DD819083-0BE9-AC49-982E-54F04C16844E}" sibTransId="{AA7B5346-05C3-9C40-8413-48017E1AAF57}"/>
    <dgm:cxn modelId="{35656224-743D-4FEA-BC9C-9ECB06AF5C4E}" srcId="{D91D6659-BC5D-44EE-AE10-5DF3C43B5478}" destId="{4077C805-48D2-4C37-96AF-838143038409}" srcOrd="0" destOrd="0" parTransId="{57FE67E5-F563-42FA-AB0B-6C8F972E2DFF}" sibTransId="{3B3747EB-7E96-4831-B3E0-64F2D09C8672}"/>
    <dgm:cxn modelId="{B3A1D929-92C3-4B69-A188-ECC05F8800C8}" type="presOf" srcId="{D91D6659-BC5D-44EE-AE10-5DF3C43B5478}" destId="{08A45F18-18E4-4F05-979E-9A2C65DD9899}" srcOrd="0" destOrd="0" presId="urn:microsoft.com/office/officeart/2018/2/layout/IconVerticalSolidList"/>
    <dgm:cxn modelId="{3407A371-4267-4867-83A1-0FBD5B5BDBE2}" type="presOf" srcId="{9EBE1AE1-5406-4238-9AA1-4594252F6C5D}" destId="{85082A12-C897-4C62-BEC9-CE0431219363}" srcOrd="0" destOrd="0" presId="urn:microsoft.com/office/officeart/2018/2/layout/IconVerticalSolidList"/>
    <dgm:cxn modelId="{CD7DEA7A-D464-44BE-BAFD-236FC4982BDF}" srcId="{D91D6659-BC5D-44EE-AE10-5DF3C43B5478}" destId="{9EBE1AE1-5406-4238-9AA1-4594252F6C5D}" srcOrd="2" destOrd="0" parTransId="{9B1A6028-6AC6-4ADD-A7C0-EAC5B26179FD}" sibTransId="{BAB0EA27-73B3-4875-AC5B-730A9F76EE7D}"/>
    <dgm:cxn modelId="{495BEA91-1F52-D240-80F0-1EFC6F0C7F33}" type="presOf" srcId="{5680E917-5FB6-E743-BC7B-B5F064E7B73A}" destId="{3DC12A32-584E-1F4C-9AED-4AAAB3F875DF}" srcOrd="0" destOrd="0" presId="urn:microsoft.com/office/officeart/2018/2/layout/IconVerticalSolidList"/>
    <dgm:cxn modelId="{66D258B1-0990-48E5-B87A-E356013C4109}" srcId="{D91D6659-BC5D-44EE-AE10-5DF3C43B5478}" destId="{245401F6-DC96-4908-B1A4-E6456FDCA2BC}" srcOrd="3" destOrd="0" parTransId="{58565F66-6913-48A9-930A-CC15E4C0AB4F}" sibTransId="{19DCB96D-9100-4602-A521-4A18A801E1CC}"/>
    <dgm:cxn modelId="{F45E53D6-AC25-48C7-ADA8-DFE5C8F7DC83}" type="presOf" srcId="{245401F6-DC96-4908-B1A4-E6456FDCA2BC}" destId="{362CD9A3-D0CE-4DC8-BDE3-9C3BBDC8DD29}" srcOrd="0" destOrd="0" presId="urn:microsoft.com/office/officeart/2018/2/layout/IconVerticalSolidList"/>
    <dgm:cxn modelId="{20B46902-7776-4C02-84F3-7BC3F9E8961D}" type="presParOf" srcId="{08A45F18-18E4-4F05-979E-9A2C65DD9899}" destId="{12E86098-EFDE-4FFC-B17D-2BC2573EF02D}" srcOrd="0" destOrd="0" presId="urn:microsoft.com/office/officeart/2018/2/layout/IconVerticalSolidList"/>
    <dgm:cxn modelId="{39861C59-440F-43D2-8EAB-43C5592BD29D}" type="presParOf" srcId="{12E86098-EFDE-4FFC-B17D-2BC2573EF02D}" destId="{7AFEB937-E13B-41B1-9E43-A6E3FB5FA6BC}" srcOrd="0" destOrd="0" presId="urn:microsoft.com/office/officeart/2018/2/layout/IconVerticalSolidList"/>
    <dgm:cxn modelId="{82156DED-D50B-4C5E-AD04-44569DA7C739}" type="presParOf" srcId="{12E86098-EFDE-4FFC-B17D-2BC2573EF02D}" destId="{6AF891CE-B7A1-42CD-9A7B-E8C36E30F6D6}" srcOrd="1" destOrd="0" presId="urn:microsoft.com/office/officeart/2018/2/layout/IconVerticalSolidList"/>
    <dgm:cxn modelId="{B6906B5E-DDCF-4DFD-AE20-46B20811E446}" type="presParOf" srcId="{12E86098-EFDE-4FFC-B17D-2BC2573EF02D}" destId="{F499FE07-4294-4AE4-B102-915621ED1999}" srcOrd="2" destOrd="0" presId="urn:microsoft.com/office/officeart/2018/2/layout/IconVerticalSolidList"/>
    <dgm:cxn modelId="{CD0EEFF1-0DA9-43F3-B0C2-01084AC6E3F8}" type="presParOf" srcId="{12E86098-EFDE-4FFC-B17D-2BC2573EF02D}" destId="{01D9C494-7910-4C67-AB5B-8CD7D6D7E9B6}" srcOrd="3" destOrd="0" presId="urn:microsoft.com/office/officeart/2018/2/layout/IconVerticalSolidList"/>
    <dgm:cxn modelId="{E4B7BA4D-7E62-4AFC-B883-6B640D880AD4}" type="presParOf" srcId="{08A45F18-18E4-4F05-979E-9A2C65DD9899}" destId="{EE2964AA-5F74-4E4D-A0DA-584886D8C081}" srcOrd="1" destOrd="0" presId="urn:microsoft.com/office/officeart/2018/2/layout/IconVerticalSolidList"/>
    <dgm:cxn modelId="{F1C461EC-ABA3-B642-9A27-0A150B8C3949}" type="presParOf" srcId="{08A45F18-18E4-4F05-979E-9A2C65DD9899}" destId="{2DFB2D05-E3D1-0F49-9B8A-C81C9AFABD5B}" srcOrd="2" destOrd="0" presId="urn:microsoft.com/office/officeart/2018/2/layout/IconVerticalSolidList"/>
    <dgm:cxn modelId="{F7B655C6-F987-9C41-B80D-80CFC7887568}" type="presParOf" srcId="{2DFB2D05-E3D1-0F49-9B8A-C81C9AFABD5B}" destId="{C0CBF319-B6B5-F140-B76E-D57141BE65D7}" srcOrd="0" destOrd="0" presId="urn:microsoft.com/office/officeart/2018/2/layout/IconVerticalSolidList"/>
    <dgm:cxn modelId="{1FB36037-98F0-2745-BDAD-B46AD35A3DC4}" type="presParOf" srcId="{2DFB2D05-E3D1-0F49-9B8A-C81C9AFABD5B}" destId="{02745B1C-CC9B-1E46-93A5-403D55A685A4}" srcOrd="1" destOrd="0" presId="urn:microsoft.com/office/officeart/2018/2/layout/IconVerticalSolidList"/>
    <dgm:cxn modelId="{0760093D-9D62-154F-B371-AC9CB3048E46}" type="presParOf" srcId="{2DFB2D05-E3D1-0F49-9B8A-C81C9AFABD5B}" destId="{F83D01F1-4643-864F-B596-92109EE28A39}" srcOrd="2" destOrd="0" presId="urn:microsoft.com/office/officeart/2018/2/layout/IconVerticalSolidList"/>
    <dgm:cxn modelId="{8AEDAB9B-FBA4-B747-A3A6-886FBBB4DB40}" type="presParOf" srcId="{2DFB2D05-E3D1-0F49-9B8A-C81C9AFABD5B}" destId="{3DC12A32-584E-1F4C-9AED-4AAAB3F875DF}" srcOrd="3" destOrd="0" presId="urn:microsoft.com/office/officeart/2018/2/layout/IconVerticalSolidList"/>
    <dgm:cxn modelId="{F73A6844-9676-A446-85D3-D184947610CA}" type="presParOf" srcId="{08A45F18-18E4-4F05-979E-9A2C65DD9899}" destId="{C5A59EF9-048A-DC40-BB83-36412B5D2D06}" srcOrd="3" destOrd="0" presId="urn:microsoft.com/office/officeart/2018/2/layout/IconVerticalSolidList"/>
    <dgm:cxn modelId="{765B7C23-C1E4-4109-B66C-3D3293815A66}" type="presParOf" srcId="{08A45F18-18E4-4F05-979E-9A2C65DD9899}" destId="{5BAC27D5-794F-45B2-8A2F-97C57926BE07}" srcOrd="4" destOrd="0" presId="urn:microsoft.com/office/officeart/2018/2/layout/IconVerticalSolidList"/>
    <dgm:cxn modelId="{3202CC77-F247-415A-9740-FBAFE8C6C428}" type="presParOf" srcId="{5BAC27D5-794F-45B2-8A2F-97C57926BE07}" destId="{28A7F66E-2AC2-429F-BA3C-5A692C0BFC23}" srcOrd="0" destOrd="0" presId="urn:microsoft.com/office/officeart/2018/2/layout/IconVerticalSolidList"/>
    <dgm:cxn modelId="{02520C94-4454-4A59-A232-939A058A858E}" type="presParOf" srcId="{5BAC27D5-794F-45B2-8A2F-97C57926BE07}" destId="{E103FCFB-E973-4DB5-A59D-374937FAEDF3}" srcOrd="1" destOrd="0" presId="urn:microsoft.com/office/officeart/2018/2/layout/IconVerticalSolidList"/>
    <dgm:cxn modelId="{97706D4E-FBAC-48CA-A1E1-D9A1F264FA48}" type="presParOf" srcId="{5BAC27D5-794F-45B2-8A2F-97C57926BE07}" destId="{1FA03760-DD11-4AF3-8F92-F0FA563E4D40}" srcOrd="2" destOrd="0" presId="urn:microsoft.com/office/officeart/2018/2/layout/IconVerticalSolidList"/>
    <dgm:cxn modelId="{5F7BF149-8A90-476B-A5EA-1E9C7302E506}" type="presParOf" srcId="{5BAC27D5-794F-45B2-8A2F-97C57926BE07}" destId="{85082A12-C897-4C62-BEC9-CE0431219363}" srcOrd="3" destOrd="0" presId="urn:microsoft.com/office/officeart/2018/2/layout/IconVerticalSolidList"/>
    <dgm:cxn modelId="{6F36EE93-1BBC-4863-84C2-F5FC0E5E7AA6}" type="presParOf" srcId="{08A45F18-18E4-4F05-979E-9A2C65DD9899}" destId="{6849EA84-8124-4CC6-92F7-6069DFFC9EA5}" srcOrd="5" destOrd="0" presId="urn:microsoft.com/office/officeart/2018/2/layout/IconVerticalSolidList"/>
    <dgm:cxn modelId="{13431EE5-B0FA-444A-8B3A-F12822C3E5B7}" type="presParOf" srcId="{08A45F18-18E4-4F05-979E-9A2C65DD9899}" destId="{50ADBD1C-82B4-4DDF-94B5-CD1F8440A9BA}" srcOrd="6" destOrd="0" presId="urn:microsoft.com/office/officeart/2018/2/layout/IconVerticalSolidList"/>
    <dgm:cxn modelId="{DFD6C3FA-3313-46F2-9934-A57A03BB4822}" type="presParOf" srcId="{50ADBD1C-82B4-4DDF-94B5-CD1F8440A9BA}" destId="{7291D5C8-A0B4-459D-8432-B052EE40E646}" srcOrd="0" destOrd="0" presId="urn:microsoft.com/office/officeart/2018/2/layout/IconVerticalSolidList"/>
    <dgm:cxn modelId="{1945D25C-FB67-4213-B776-748498148F53}" type="presParOf" srcId="{50ADBD1C-82B4-4DDF-94B5-CD1F8440A9BA}" destId="{CA782ACA-856B-4BFE-B9FA-D51B9CF0D0BF}" srcOrd="1" destOrd="0" presId="urn:microsoft.com/office/officeart/2018/2/layout/IconVerticalSolidList"/>
    <dgm:cxn modelId="{4F38EF7B-423C-4B2A-A9F2-5B9C04F712B7}" type="presParOf" srcId="{50ADBD1C-82B4-4DDF-94B5-CD1F8440A9BA}" destId="{A288609C-8943-4A98-B7B6-077892DA41B9}" srcOrd="2" destOrd="0" presId="urn:microsoft.com/office/officeart/2018/2/layout/IconVerticalSolidList"/>
    <dgm:cxn modelId="{A9F11333-A073-4007-B7AD-4A96C11B2A18}" type="presParOf" srcId="{50ADBD1C-82B4-4DDF-94B5-CD1F8440A9BA}" destId="{362CD9A3-D0CE-4DC8-BDE3-9C3BBDC8DD2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BFEAA5-63DB-4477-9ECB-1FA0EA317B1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80693C2B-5B87-4401-8166-9250BB364F74}">
      <dgm:prSet/>
      <dgm:spPr/>
      <dgm:t>
        <a:bodyPr/>
        <a:lstStyle/>
        <a:p>
          <a:r>
            <a:rPr lang="en-US" dirty="0"/>
            <a:t>Bellringer: Should cell phones be allowed in school?</a:t>
          </a:r>
        </a:p>
      </dgm:t>
    </dgm:pt>
    <dgm:pt modelId="{762BD61A-E18F-4965-869B-8373E3EDF123}" type="parTrans" cxnId="{6EDCBC68-6641-4F2D-A65E-78F190AC22FD}">
      <dgm:prSet/>
      <dgm:spPr/>
      <dgm:t>
        <a:bodyPr/>
        <a:lstStyle/>
        <a:p>
          <a:endParaRPr lang="en-US"/>
        </a:p>
      </dgm:t>
    </dgm:pt>
    <dgm:pt modelId="{D89AAC8F-88F0-4750-9E04-D68FA6B36C35}" type="sibTrans" cxnId="{6EDCBC68-6641-4F2D-A65E-78F190AC22FD}">
      <dgm:prSet/>
      <dgm:spPr/>
      <dgm:t>
        <a:bodyPr/>
        <a:lstStyle/>
        <a:p>
          <a:endParaRPr lang="en-US"/>
        </a:p>
      </dgm:t>
    </dgm:pt>
    <dgm:pt modelId="{41C15562-4D4B-406F-A2CA-FEBDBEFF47A8}">
      <dgm:prSet/>
      <dgm:spPr/>
      <dgm:t>
        <a:bodyPr/>
        <a:lstStyle/>
        <a:p>
          <a:r>
            <a:rPr lang="en-US" dirty="0"/>
            <a:t>Cell phone addiction stats vs SMHS stats</a:t>
          </a:r>
        </a:p>
      </dgm:t>
    </dgm:pt>
    <dgm:pt modelId="{B1FAC368-056C-4502-9795-BF83BEF6326E}" type="parTrans" cxnId="{DEC77347-2252-4E91-A3B8-18451B3EAFEF}">
      <dgm:prSet/>
      <dgm:spPr/>
      <dgm:t>
        <a:bodyPr/>
        <a:lstStyle/>
        <a:p>
          <a:endParaRPr lang="en-US"/>
        </a:p>
      </dgm:t>
    </dgm:pt>
    <dgm:pt modelId="{91559704-ECF5-465C-8D96-F0369B57DF2E}" type="sibTrans" cxnId="{DEC77347-2252-4E91-A3B8-18451B3EAFEF}">
      <dgm:prSet/>
      <dgm:spPr/>
      <dgm:t>
        <a:bodyPr/>
        <a:lstStyle/>
        <a:p>
          <a:endParaRPr lang="en-US"/>
        </a:p>
      </dgm:t>
    </dgm:pt>
    <dgm:pt modelId="{83B64BF3-B097-4DC3-AC2B-5A7ECAC2AE5A}">
      <dgm:prSet/>
      <dgm:spPr/>
      <dgm:t>
        <a:bodyPr/>
        <a:lstStyle/>
        <a:p>
          <a:r>
            <a:rPr lang="en-US" dirty="0"/>
            <a:t>What is anxiety discussion</a:t>
          </a:r>
        </a:p>
      </dgm:t>
    </dgm:pt>
    <dgm:pt modelId="{AA95E890-0E13-4CFD-A23C-42E4AB799CFC}" type="parTrans" cxnId="{E676EA74-1B58-418D-A689-227B485D2380}">
      <dgm:prSet/>
      <dgm:spPr/>
      <dgm:t>
        <a:bodyPr/>
        <a:lstStyle/>
        <a:p>
          <a:endParaRPr lang="en-US"/>
        </a:p>
      </dgm:t>
    </dgm:pt>
    <dgm:pt modelId="{5636035B-21A7-41CD-BB3D-4F000DEB3B2C}" type="sibTrans" cxnId="{E676EA74-1B58-418D-A689-227B485D2380}">
      <dgm:prSet/>
      <dgm:spPr/>
      <dgm:t>
        <a:bodyPr/>
        <a:lstStyle/>
        <a:p>
          <a:endParaRPr lang="en-US"/>
        </a:p>
      </dgm:t>
    </dgm:pt>
    <dgm:pt modelId="{D84FDF5E-D57E-4F18-BACD-CB1E67236BE8}">
      <dgm:prSet/>
      <dgm:spPr/>
      <dgm:t>
        <a:bodyPr/>
        <a:lstStyle/>
        <a:p>
          <a:r>
            <a:rPr lang="en-US" dirty="0"/>
            <a:t>Stressful scenarios activity</a:t>
          </a:r>
        </a:p>
      </dgm:t>
    </dgm:pt>
    <dgm:pt modelId="{6B1DA616-C4C1-4FF4-9245-7878B3CB213A}" type="parTrans" cxnId="{8A1E0ED9-8E17-45B8-9181-F33D43F238A8}">
      <dgm:prSet/>
      <dgm:spPr/>
      <dgm:t>
        <a:bodyPr/>
        <a:lstStyle/>
        <a:p>
          <a:endParaRPr lang="en-US"/>
        </a:p>
      </dgm:t>
    </dgm:pt>
    <dgm:pt modelId="{C4EC88C2-C680-4F50-B44D-572B86B661AD}" type="sibTrans" cxnId="{8A1E0ED9-8E17-45B8-9181-F33D43F238A8}">
      <dgm:prSet/>
      <dgm:spPr/>
      <dgm:t>
        <a:bodyPr/>
        <a:lstStyle/>
        <a:p>
          <a:endParaRPr lang="en-US"/>
        </a:p>
      </dgm:t>
    </dgm:pt>
    <dgm:pt modelId="{EACC0EBC-444F-9849-93D2-729BCF014D94}" type="pres">
      <dgm:prSet presAssocID="{F0BFEAA5-63DB-4477-9ECB-1FA0EA317B16}" presName="outerComposite" presStyleCnt="0">
        <dgm:presLayoutVars>
          <dgm:chMax val="5"/>
          <dgm:dir/>
          <dgm:resizeHandles val="exact"/>
        </dgm:presLayoutVars>
      </dgm:prSet>
      <dgm:spPr/>
    </dgm:pt>
    <dgm:pt modelId="{32236509-71AB-1049-AB0D-8C036008F606}" type="pres">
      <dgm:prSet presAssocID="{F0BFEAA5-63DB-4477-9ECB-1FA0EA317B16}" presName="dummyMaxCanvas" presStyleCnt="0">
        <dgm:presLayoutVars/>
      </dgm:prSet>
      <dgm:spPr/>
    </dgm:pt>
    <dgm:pt modelId="{183E0B52-142C-8A48-8E30-F78964943EB2}" type="pres">
      <dgm:prSet presAssocID="{F0BFEAA5-63DB-4477-9ECB-1FA0EA317B16}" presName="FourNodes_1" presStyleLbl="node1" presStyleIdx="0" presStyleCnt="4">
        <dgm:presLayoutVars>
          <dgm:bulletEnabled val="1"/>
        </dgm:presLayoutVars>
      </dgm:prSet>
      <dgm:spPr/>
    </dgm:pt>
    <dgm:pt modelId="{C3D52D16-FE1E-984F-B897-77FD9F45118C}" type="pres">
      <dgm:prSet presAssocID="{F0BFEAA5-63DB-4477-9ECB-1FA0EA317B16}" presName="FourNodes_2" presStyleLbl="node1" presStyleIdx="1" presStyleCnt="4">
        <dgm:presLayoutVars>
          <dgm:bulletEnabled val="1"/>
        </dgm:presLayoutVars>
      </dgm:prSet>
      <dgm:spPr/>
    </dgm:pt>
    <dgm:pt modelId="{293C0A1B-D694-9047-AEB2-EB0FCB999B7B}" type="pres">
      <dgm:prSet presAssocID="{F0BFEAA5-63DB-4477-9ECB-1FA0EA317B16}" presName="FourNodes_3" presStyleLbl="node1" presStyleIdx="2" presStyleCnt="4">
        <dgm:presLayoutVars>
          <dgm:bulletEnabled val="1"/>
        </dgm:presLayoutVars>
      </dgm:prSet>
      <dgm:spPr/>
    </dgm:pt>
    <dgm:pt modelId="{EF766AE6-449E-8048-95AA-D4FC3FC3CE55}" type="pres">
      <dgm:prSet presAssocID="{F0BFEAA5-63DB-4477-9ECB-1FA0EA317B16}" presName="FourNodes_4" presStyleLbl="node1" presStyleIdx="3" presStyleCnt="4">
        <dgm:presLayoutVars>
          <dgm:bulletEnabled val="1"/>
        </dgm:presLayoutVars>
      </dgm:prSet>
      <dgm:spPr/>
    </dgm:pt>
    <dgm:pt modelId="{348BF571-46A7-5042-896E-4E49CE8708F1}" type="pres">
      <dgm:prSet presAssocID="{F0BFEAA5-63DB-4477-9ECB-1FA0EA317B16}" presName="FourConn_1-2" presStyleLbl="fgAccFollowNode1" presStyleIdx="0" presStyleCnt="3">
        <dgm:presLayoutVars>
          <dgm:bulletEnabled val="1"/>
        </dgm:presLayoutVars>
      </dgm:prSet>
      <dgm:spPr/>
    </dgm:pt>
    <dgm:pt modelId="{19593BA7-3220-184F-A678-0C9C3DE455CC}" type="pres">
      <dgm:prSet presAssocID="{F0BFEAA5-63DB-4477-9ECB-1FA0EA317B16}" presName="FourConn_2-3" presStyleLbl="fgAccFollowNode1" presStyleIdx="1" presStyleCnt="3">
        <dgm:presLayoutVars>
          <dgm:bulletEnabled val="1"/>
        </dgm:presLayoutVars>
      </dgm:prSet>
      <dgm:spPr/>
    </dgm:pt>
    <dgm:pt modelId="{F732927B-4DA8-7543-9A9F-85E87F2447E0}" type="pres">
      <dgm:prSet presAssocID="{F0BFEAA5-63DB-4477-9ECB-1FA0EA317B16}" presName="FourConn_3-4" presStyleLbl="fgAccFollowNode1" presStyleIdx="2" presStyleCnt="3">
        <dgm:presLayoutVars>
          <dgm:bulletEnabled val="1"/>
        </dgm:presLayoutVars>
      </dgm:prSet>
      <dgm:spPr/>
    </dgm:pt>
    <dgm:pt modelId="{A7DF6F0E-017E-3E44-90AB-E6FCEBC297A4}" type="pres">
      <dgm:prSet presAssocID="{F0BFEAA5-63DB-4477-9ECB-1FA0EA317B16}" presName="FourNodes_1_text" presStyleLbl="node1" presStyleIdx="3" presStyleCnt="4">
        <dgm:presLayoutVars>
          <dgm:bulletEnabled val="1"/>
        </dgm:presLayoutVars>
      </dgm:prSet>
      <dgm:spPr/>
    </dgm:pt>
    <dgm:pt modelId="{9AC55549-AC64-5341-9E49-90E08165E007}" type="pres">
      <dgm:prSet presAssocID="{F0BFEAA5-63DB-4477-9ECB-1FA0EA317B16}" presName="FourNodes_2_text" presStyleLbl="node1" presStyleIdx="3" presStyleCnt="4">
        <dgm:presLayoutVars>
          <dgm:bulletEnabled val="1"/>
        </dgm:presLayoutVars>
      </dgm:prSet>
      <dgm:spPr/>
    </dgm:pt>
    <dgm:pt modelId="{A37966D9-8660-FD47-9CAE-89627202715F}" type="pres">
      <dgm:prSet presAssocID="{F0BFEAA5-63DB-4477-9ECB-1FA0EA317B16}" presName="FourNodes_3_text" presStyleLbl="node1" presStyleIdx="3" presStyleCnt="4">
        <dgm:presLayoutVars>
          <dgm:bulletEnabled val="1"/>
        </dgm:presLayoutVars>
      </dgm:prSet>
      <dgm:spPr/>
    </dgm:pt>
    <dgm:pt modelId="{ADF59EA2-E438-A241-A4A7-02A645900563}" type="pres">
      <dgm:prSet presAssocID="{F0BFEAA5-63DB-4477-9ECB-1FA0EA317B16}" presName="FourNodes_4_text" presStyleLbl="node1" presStyleIdx="3" presStyleCnt="4">
        <dgm:presLayoutVars>
          <dgm:bulletEnabled val="1"/>
        </dgm:presLayoutVars>
      </dgm:prSet>
      <dgm:spPr/>
    </dgm:pt>
  </dgm:ptLst>
  <dgm:cxnLst>
    <dgm:cxn modelId="{D917C701-B073-9E42-BFD7-0D45405C4C95}" type="presOf" srcId="{80693C2B-5B87-4401-8166-9250BB364F74}" destId="{183E0B52-142C-8A48-8E30-F78964943EB2}" srcOrd="0" destOrd="0" presId="urn:microsoft.com/office/officeart/2005/8/layout/vProcess5"/>
    <dgm:cxn modelId="{D857931B-092B-C943-B42C-728E902346CB}" type="presOf" srcId="{41C15562-4D4B-406F-A2CA-FEBDBEFF47A8}" destId="{C3D52D16-FE1E-984F-B897-77FD9F45118C}" srcOrd="0" destOrd="0" presId="urn:microsoft.com/office/officeart/2005/8/layout/vProcess5"/>
    <dgm:cxn modelId="{EA3A8A3C-B95D-9C4C-9683-61D57F354D33}" type="presOf" srcId="{5636035B-21A7-41CD-BB3D-4F000DEB3B2C}" destId="{F732927B-4DA8-7543-9A9F-85E87F2447E0}" srcOrd="0" destOrd="0" presId="urn:microsoft.com/office/officeart/2005/8/layout/vProcess5"/>
    <dgm:cxn modelId="{DEC77347-2252-4E91-A3B8-18451B3EAFEF}" srcId="{F0BFEAA5-63DB-4477-9ECB-1FA0EA317B16}" destId="{41C15562-4D4B-406F-A2CA-FEBDBEFF47A8}" srcOrd="1" destOrd="0" parTransId="{B1FAC368-056C-4502-9795-BF83BEF6326E}" sibTransId="{91559704-ECF5-465C-8D96-F0369B57DF2E}"/>
    <dgm:cxn modelId="{6EDCBC68-6641-4F2D-A65E-78F190AC22FD}" srcId="{F0BFEAA5-63DB-4477-9ECB-1FA0EA317B16}" destId="{80693C2B-5B87-4401-8166-9250BB364F74}" srcOrd="0" destOrd="0" parTransId="{762BD61A-E18F-4965-869B-8373E3EDF123}" sibTransId="{D89AAC8F-88F0-4750-9E04-D68FA6B36C35}"/>
    <dgm:cxn modelId="{37485E6D-5F3B-6447-83FC-91F8CC4BE874}" type="presOf" srcId="{F0BFEAA5-63DB-4477-9ECB-1FA0EA317B16}" destId="{EACC0EBC-444F-9849-93D2-729BCF014D94}" srcOrd="0" destOrd="0" presId="urn:microsoft.com/office/officeart/2005/8/layout/vProcess5"/>
    <dgm:cxn modelId="{048C4371-4C42-0E48-8C85-F03D4583DC8C}" type="presOf" srcId="{41C15562-4D4B-406F-A2CA-FEBDBEFF47A8}" destId="{9AC55549-AC64-5341-9E49-90E08165E007}" srcOrd="1" destOrd="0" presId="urn:microsoft.com/office/officeart/2005/8/layout/vProcess5"/>
    <dgm:cxn modelId="{E676EA74-1B58-418D-A689-227B485D2380}" srcId="{F0BFEAA5-63DB-4477-9ECB-1FA0EA317B16}" destId="{83B64BF3-B097-4DC3-AC2B-5A7ECAC2AE5A}" srcOrd="2" destOrd="0" parTransId="{AA95E890-0E13-4CFD-A23C-42E4AB799CFC}" sibTransId="{5636035B-21A7-41CD-BB3D-4F000DEB3B2C}"/>
    <dgm:cxn modelId="{80101B93-E3EF-374F-8249-4468F34054B6}" type="presOf" srcId="{83B64BF3-B097-4DC3-AC2B-5A7ECAC2AE5A}" destId="{A37966D9-8660-FD47-9CAE-89627202715F}" srcOrd="1" destOrd="0" presId="urn:microsoft.com/office/officeart/2005/8/layout/vProcess5"/>
    <dgm:cxn modelId="{4DCD779C-C11D-0A4B-9DD0-AF2D9A85092E}" type="presOf" srcId="{80693C2B-5B87-4401-8166-9250BB364F74}" destId="{A7DF6F0E-017E-3E44-90AB-E6FCEBC297A4}" srcOrd="1" destOrd="0" presId="urn:microsoft.com/office/officeart/2005/8/layout/vProcess5"/>
    <dgm:cxn modelId="{755D3DCE-DC41-8C4D-AB57-136E85EDF153}" type="presOf" srcId="{D84FDF5E-D57E-4F18-BACD-CB1E67236BE8}" destId="{EF766AE6-449E-8048-95AA-D4FC3FC3CE55}" srcOrd="0" destOrd="0" presId="urn:microsoft.com/office/officeart/2005/8/layout/vProcess5"/>
    <dgm:cxn modelId="{8A1E0ED9-8E17-45B8-9181-F33D43F238A8}" srcId="{F0BFEAA5-63DB-4477-9ECB-1FA0EA317B16}" destId="{D84FDF5E-D57E-4F18-BACD-CB1E67236BE8}" srcOrd="3" destOrd="0" parTransId="{6B1DA616-C4C1-4FF4-9245-7878B3CB213A}" sibTransId="{C4EC88C2-C680-4F50-B44D-572B86B661AD}"/>
    <dgm:cxn modelId="{5ACD6FE2-9D09-9041-9446-73ACD4D0FA03}" type="presOf" srcId="{D84FDF5E-D57E-4F18-BACD-CB1E67236BE8}" destId="{ADF59EA2-E438-A241-A4A7-02A645900563}" srcOrd="1" destOrd="0" presId="urn:microsoft.com/office/officeart/2005/8/layout/vProcess5"/>
    <dgm:cxn modelId="{EB73CCEC-E086-BC49-B15C-77FB183497B8}" type="presOf" srcId="{D89AAC8F-88F0-4750-9E04-D68FA6B36C35}" destId="{348BF571-46A7-5042-896E-4E49CE8708F1}" srcOrd="0" destOrd="0" presId="urn:microsoft.com/office/officeart/2005/8/layout/vProcess5"/>
    <dgm:cxn modelId="{15DC1DEF-F222-C04C-917C-7BC8EBD5868D}" type="presOf" srcId="{91559704-ECF5-465C-8D96-F0369B57DF2E}" destId="{19593BA7-3220-184F-A678-0C9C3DE455CC}" srcOrd="0" destOrd="0" presId="urn:microsoft.com/office/officeart/2005/8/layout/vProcess5"/>
    <dgm:cxn modelId="{773627F3-00B5-374E-A343-8A38FFA08B12}" type="presOf" srcId="{83B64BF3-B097-4DC3-AC2B-5A7ECAC2AE5A}" destId="{293C0A1B-D694-9047-AEB2-EB0FCB999B7B}" srcOrd="0" destOrd="0" presId="urn:microsoft.com/office/officeart/2005/8/layout/vProcess5"/>
    <dgm:cxn modelId="{72B9C631-8B60-BB4B-B9A5-3CD97BC0427A}" type="presParOf" srcId="{EACC0EBC-444F-9849-93D2-729BCF014D94}" destId="{32236509-71AB-1049-AB0D-8C036008F606}" srcOrd="0" destOrd="0" presId="urn:microsoft.com/office/officeart/2005/8/layout/vProcess5"/>
    <dgm:cxn modelId="{5B77F670-6E7E-4A42-926E-D158027B4B84}" type="presParOf" srcId="{EACC0EBC-444F-9849-93D2-729BCF014D94}" destId="{183E0B52-142C-8A48-8E30-F78964943EB2}" srcOrd="1" destOrd="0" presId="urn:microsoft.com/office/officeart/2005/8/layout/vProcess5"/>
    <dgm:cxn modelId="{869FEAEB-2844-1C46-B283-0118D0CBD5E5}" type="presParOf" srcId="{EACC0EBC-444F-9849-93D2-729BCF014D94}" destId="{C3D52D16-FE1E-984F-B897-77FD9F45118C}" srcOrd="2" destOrd="0" presId="urn:microsoft.com/office/officeart/2005/8/layout/vProcess5"/>
    <dgm:cxn modelId="{DD04E54C-83ED-3B40-8A9C-42A59E7DAE78}" type="presParOf" srcId="{EACC0EBC-444F-9849-93D2-729BCF014D94}" destId="{293C0A1B-D694-9047-AEB2-EB0FCB999B7B}" srcOrd="3" destOrd="0" presId="urn:microsoft.com/office/officeart/2005/8/layout/vProcess5"/>
    <dgm:cxn modelId="{B03E87BD-5445-694C-82B3-ACD0F8292AE1}" type="presParOf" srcId="{EACC0EBC-444F-9849-93D2-729BCF014D94}" destId="{EF766AE6-449E-8048-95AA-D4FC3FC3CE55}" srcOrd="4" destOrd="0" presId="urn:microsoft.com/office/officeart/2005/8/layout/vProcess5"/>
    <dgm:cxn modelId="{F5827D24-9689-0847-9AB1-79E586995069}" type="presParOf" srcId="{EACC0EBC-444F-9849-93D2-729BCF014D94}" destId="{348BF571-46A7-5042-896E-4E49CE8708F1}" srcOrd="5" destOrd="0" presId="urn:microsoft.com/office/officeart/2005/8/layout/vProcess5"/>
    <dgm:cxn modelId="{926D7DC3-1810-3E4C-9597-9EFB7F880E15}" type="presParOf" srcId="{EACC0EBC-444F-9849-93D2-729BCF014D94}" destId="{19593BA7-3220-184F-A678-0C9C3DE455CC}" srcOrd="6" destOrd="0" presId="urn:microsoft.com/office/officeart/2005/8/layout/vProcess5"/>
    <dgm:cxn modelId="{CCBDB7B0-9846-0749-B007-D370E9A1F323}" type="presParOf" srcId="{EACC0EBC-444F-9849-93D2-729BCF014D94}" destId="{F732927B-4DA8-7543-9A9F-85E87F2447E0}" srcOrd="7" destOrd="0" presId="urn:microsoft.com/office/officeart/2005/8/layout/vProcess5"/>
    <dgm:cxn modelId="{25E6A5DB-1795-7744-B4F0-1835D54BCCF8}" type="presParOf" srcId="{EACC0EBC-444F-9849-93D2-729BCF014D94}" destId="{A7DF6F0E-017E-3E44-90AB-E6FCEBC297A4}" srcOrd="8" destOrd="0" presId="urn:microsoft.com/office/officeart/2005/8/layout/vProcess5"/>
    <dgm:cxn modelId="{3B8D6370-1A16-B94C-BDAA-A2B77A5C3084}" type="presParOf" srcId="{EACC0EBC-444F-9849-93D2-729BCF014D94}" destId="{9AC55549-AC64-5341-9E49-90E08165E007}" srcOrd="9" destOrd="0" presId="urn:microsoft.com/office/officeart/2005/8/layout/vProcess5"/>
    <dgm:cxn modelId="{57FF606D-E2F9-F945-AFFA-84E1885D1A85}" type="presParOf" srcId="{EACC0EBC-444F-9849-93D2-729BCF014D94}" destId="{A37966D9-8660-FD47-9CAE-89627202715F}" srcOrd="10" destOrd="0" presId="urn:microsoft.com/office/officeart/2005/8/layout/vProcess5"/>
    <dgm:cxn modelId="{FFC08A09-8DF7-B148-85BA-FA95521778DF}" type="presParOf" srcId="{EACC0EBC-444F-9849-93D2-729BCF014D94}" destId="{ADF59EA2-E438-A241-A4A7-02A64590056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0EBF9C-08AB-4604-8750-C9C1D4C8767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38B807F-18BF-4EEA-BD23-48E72DA142B3}">
      <dgm:prSet/>
      <dgm:spPr/>
      <dgm:t>
        <a:bodyPr/>
        <a:lstStyle/>
        <a:p>
          <a:r>
            <a:rPr lang="en-US" dirty="0"/>
            <a:t>Bellringer: How do I live a “Non-Anxious Life”?</a:t>
          </a:r>
        </a:p>
      </dgm:t>
    </dgm:pt>
    <dgm:pt modelId="{C15C3D8D-7D44-46E6-ADC6-3674658AFBDD}" type="parTrans" cxnId="{9A8C0441-6EB3-4149-89B6-EB90DCFDD738}">
      <dgm:prSet/>
      <dgm:spPr/>
      <dgm:t>
        <a:bodyPr/>
        <a:lstStyle/>
        <a:p>
          <a:endParaRPr lang="en-US"/>
        </a:p>
      </dgm:t>
    </dgm:pt>
    <dgm:pt modelId="{EFA0ED45-51F7-4483-B3C4-03ACAE4F91B5}" type="sibTrans" cxnId="{9A8C0441-6EB3-4149-89B6-EB90DCFDD738}">
      <dgm:prSet/>
      <dgm:spPr/>
      <dgm:t>
        <a:bodyPr/>
        <a:lstStyle/>
        <a:p>
          <a:endParaRPr lang="en-US"/>
        </a:p>
      </dgm:t>
    </dgm:pt>
    <dgm:pt modelId="{0029E76A-D5CB-4F52-99EB-879B07361574}">
      <dgm:prSet/>
      <dgm:spPr/>
      <dgm:t>
        <a:bodyPr/>
        <a:lstStyle/>
        <a:p>
          <a:r>
            <a:rPr lang="en-US" dirty="0"/>
            <a:t>The 6 Pillars discussion</a:t>
          </a:r>
        </a:p>
      </dgm:t>
    </dgm:pt>
    <dgm:pt modelId="{FDF064CB-6693-46E6-BBF0-5CC76297B7B3}" type="parTrans" cxnId="{A9174E05-0294-45AB-B276-936AC202B4D7}">
      <dgm:prSet/>
      <dgm:spPr/>
      <dgm:t>
        <a:bodyPr/>
        <a:lstStyle/>
        <a:p>
          <a:endParaRPr lang="en-US"/>
        </a:p>
      </dgm:t>
    </dgm:pt>
    <dgm:pt modelId="{5C0B68C3-5CC5-410D-9BA5-C0BAFF804AF4}" type="sibTrans" cxnId="{A9174E05-0294-45AB-B276-936AC202B4D7}">
      <dgm:prSet/>
      <dgm:spPr/>
      <dgm:t>
        <a:bodyPr/>
        <a:lstStyle/>
        <a:p>
          <a:endParaRPr lang="en-US"/>
        </a:p>
      </dgm:t>
    </dgm:pt>
    <dgm:pt modelId="{9E5D8A53-A1B4-4D36-9DFA-32A196966F72}">
      <dgm:prSet/>
      <dgm:spPr/>
      <dgm:t>
        <a:bodyPr/>
        <a:lstStyle/>
        <a:p>
          <a:r>
            <a:rPr lang="en-US" dirty="0"/>
            <a:t>Dr. John </a:t>
          </a:r>
          <a:r>
            <a:rPr lang="en-US" dirty="0" err="1"/>
            <a:t>Delony</a:t>
          </a:r>
          <a:r>
            <a:rPr lang="en-US" dirty="0"/>
            <a:t> </a:t>
          </a:r>
          <a:r>
            <a:rPr lang="en-US" dirty="0" err="1"/>
            <a:t>Youtube</a:t>
          </a:r>
          <a:r>
            <a:rPr lang="en-US" dirty="0"/>
            <a:t> Video on Anxiety</a:t>
          </a:r>
        </a:p>
      </dgm:t>
    </dgm:pt>
    <dgm:pt modelId="{29F2EA63-61E5-4322-97DD-5C1B5E0F45F9}" type="parTrans" cxnId="{58E0187F-2283-40C8-BB25-EE5B8472F231}">
      <dgm:prSet/>
      <dgm:spPr/>
      <dgm:t>
        <a:bodyPr/>
        <a:lstStyle/>
        <a:p>
          <a:endParaRPr lang="en-US"/>
        </a:p>
      </dgm:t>
    </dgm:pt>
    <dgm:pt modelId="{B54751D0-3DD8-4B06-874C-68167C97481A}" type="sibTrans" cxnId="{58E0187F-2283-40C8-BB25-EE5B8472F231}">
      <dgm:prSet/>
      <dgm:spPr/>
      <dgm:t>
        <a:bodyPr/>
        <a:lstStyle/>
        <a:p>
          <a:endParaRPr lang="en-US"/>
        </a:p>
      </dgm:t>
    </dgm:pt>
    <dgm:pt modelId="{A82A7364-428E-45D6-8553-89F9984F76A1}">
      <dgm:prSet/>
      <dgm:spPr/>
      <dgm:t>
        <a:bodyPr/>
        <a:lstStyle/>
        <a:p>
          <a:r>
            <a:rPr lang="en-US" dirty="0"/>
            <a:t>Posttest survey</a:t>
          </a:r>
        </a:p>
      </dgm:t>
    </dgm:pt>
    <dgm:pt modelId="{0A95A6A1-8533-4CB7-82C8-1F6DFC26E059}" type="parTrans" cxnId="{D7C61326-4068-4263-8352-677EF7027DDF}">
      <dgm:prSet/>
      <dgm:spPr/>
      <dgm:t>
        <a:bodyPr/>
        <a:lstStyle/>
        <a:p>
          <a:endParaRPr lang="en-US"/>
        </a:p>
      </dgm:t>
    </dgm:pt>
    <dgm:pt modelId="{FA47D0EE-168F-45B2-A985-C9CAEFB09CDE}" type="sibTrans" cxnId="{D7C61326-4068-4263-8352-677EF7027DDF}">
      <dgm:prSet/>
      <dgm:spPr/>
      <dgm:t>
        <a:bodyPr/>
        <a:lstStyle/>
        <a:p>
          <a:endParaRPr lang="en-US"/>
        </a:p>
      </dgm:t>
    </dgm:pt>
    <dgm:pt modelId="{716A517D-6AD6-A643-93C5-6FC05531E7A8}" type="pres">
      <dgm:prSet presAssocID="{880EBF9C-08AB-4604-8750-C9C1D4C8767A}" presName="linear" presStyleCnt="0">
        <dgm:presLayoutVars>
          <dgm:animLvl val="lvl"/>
          <dgm:resizeHandles val="exact"/>
        </dgm:presLayoutVars>
      </dgm:prSet>
      <dgm:spPr/>
    </dgm:pt>
    <dgm:pt modelId="{FED4568A-D439-2C45-A0AC-E2D7AAFC2FB6}" type="pres">
      <dgm:prSet presAssocID="{238B807F-18BF-4EEA-BD23-48E72DA142B3}" presName="parentText" presStyleLbl="node1" presStyleIdx="0" presStyleCnt="4">
        <dgm:presLayoutVars>
          <dgm:chMax val="0"/>
          <dgm:bulletEnabled val="1"/>
        </dgm:presLayoutVars>
      </dgm:prSet>
      <dgm:spPr/>
    </dgm:pt>
    <dgm:pt modelId="{2D1EBAED-D857-FB40-A1FC-645966349078}" type="pres">
      <dgm:prSet presAssocID="{EFA0ED45-51F7-4483-B3C4-03ACAE4F91B5}" presName="spacer" presStyleCnt="0"/>
      <dgm:spPr/>
    </dgm:pt>
    <dgm:pt modelId="{F228762E-407D-6543-942D-49BE57B9E10D}" type="pres">
      <dgm:prSet presAssocID="{0029E76A-D5CB-4F52-99EB-879B07361574}" presName="parentText" presStyleLbl="node1" presStyleIdx="1" presStyleCnt="4">
        <dgm:presLayoutVars>
          <dgm:chMax val="0"/>
          <dgm:bulletEnabled val="1"/>
        </dgm:presLayoutVars>
      </dgm:prSet>
      <dgm:spPr/>
    </dgm:pt>
    <dgm:pt modelId="{CF89DC51-FD80-EF43-A7BC-067C62946D1D}" type="pres">
      <dgm:prSet presAssocID="{5C0B68C3-5CC5-410D-9BA5-C0BAFF804AF4}" presName="spacer" presStyleCnt="0"/>
      <dgm:spPr/>
    </dgm:pt>
    <dgm:pt modelId="{6874DE39-33EA-FA4B-BE4A-2A2117E21BAC}" type="pres">
      <dgm:prSet presAssocID="{9E5D8A53-A1B4-4D36-9DFA-32A196966F72}" presName="parentText" presStyleLbl="node1" presStyleIdx="2" presStyleCnt="4">
        <dgm:presLayoutVars>
          <dgm:chMax val="0"/>
          <dgm:bulletEnabled val="1"/>
        </dgm:presLayoutVars>
      </dgm:prSet>
      <dgm:spPr/>
    </dgm:pt>
    <dgm:pt modelId="{F12FE339-A59D-2D42-83FF-452EF3BE4342}" type="pres">
      <dgm:prSet presAssocID="{B54751D0-3DD8-4B06-874C-68167C97481A}" presName="spacer" presStyleCnt="0"/>
      <dgm:spPr/>
    </dgm:pt>
    <dgm:pt modelId="{346F81B2-5AED-5846-96A6-C50CC5652A4C}" type="pres">
      <dgm:prSet presAssocID="{A82A7364-428E-45D6-8553-89F9984F76A1}" presName="parentText" presStyleLbl="node1" presStyleIdx="3" presStyleCnt="4">
        <dgm:presLayoutVars>
          <dgm:chMax val="0"/>
          <dgm:bulletEnabled val="1"/>
        </dgm:presLayoutVars>
      </dgm:prSet>
      <dgm:spPr/>
    </dgm:pt>
  </dgm:ptLst>
  <dgm:cxnLst>
    <dgm:cxn modelId="{A9174E05-0294-45AB-B276-936AC202B4D7}" srcId="{880EBF9C-08AB-4604-8750-C9C1D4C8767A}" destId="{0029E76A-D5CB-4F52-99EB-879B07361574}" srcOrd="1" destOrd="0" parTransId="{FDF064CB-6693-46E6-BBF0-5CC76297B7B3}" sibTransId="{5C0B68C3-5CC5-410D-9BA5-C0BAFF804AF4}"/>
    <dgm:cxn modelId="{8505B00E-E9EA-2B4F-AC81-D70B4310E8A3}" type="presOf" srcId="{238B807F-18BF-4EEA-BD23-48E72DA142B3}" destId="{FED4568A-D439-2C45-A0AC-E2D7AAFC2FB6}" srcOrd="0" destOrd="0" presId="urn:microsoft.com/office/officeart/2005/8/layout/vList2"/>
    <dgm:cxn modelId="{D7C61326-4068-4263-8352-677EF7027DDF}" srcId="{880EBF9C-08AB-4604-8750-C9C1D4C8767A}" destId="{A82A7364-428E-45D6-8553-89F9984F76A1}" srcOrd="3" destOrd="0" parTransId="{0A95A6A1-8533-4CB7-82C8-1F6DFC26E059}" sibTransId="{FA47D0EE-168F-45B2-A985-C9CAEFB09CDE}"/>
    <dgm:cxn modelId="{9A8C0441-6EB3-4149-89B6-EB90DCFDD738}" srcId="{880EBF9C-08AB-4604-8750-C9C1D4C8767A}" destId="{238B807F-18BF-4EEA-BD23-48E72DA142B3}" srcOrd="0" destOrd="0" parTransId="{C15C3D8D-7D44-46E6-ADC6-3674658AFBDD}" sibTransId="{EFA0ED45-51F7-4483-B3C4-03ACAE4F91B5}"/>
    <dgm:cxn modelId="{F72FFA52-E08D-8542-8290-60AEFC06B26B}" type="presOf" srcId="{A82A7364-428E-45D6-8553-89F9984F76A1}" destId="{346F81B2-5AED-5846-96A6-C50CC5652A4C}" srcOrd="0" destOrd="0" presId="urn:microsoft.com/office/officeart/2005/8/layout/vList2"/>
    <dgm:cxn modelId="{58E0187F-2283-40C8-BB25-EE5B8472F231}" srcId="{880EBF9C-08AB-4604-8750-C9C1D4C8767A}" destId="{9E5D8A53-A1B4-4D36-9DFA-32A196966F72}" srcOrd="2" destOrd="0" parTransId="{29F2EA63-61E5-4322-97DD-5C1B5E0F45F9}" sibTransId="{B54751D0-3DD8-4B06-874C-68167C97481A}"/>
    <dgm:cxn modelId="{083542A6-18A4-AB42-8B7A-5F0766B5DBFF}" type="presOf" srcId="{880EBF9C-08AB-4604-8750-C9C1D4C8767A}" destId="{716A517D-6AD6-A643-93C5-6FC05531E7A8}" srcOrd="0" destOrd="0" presId="urn:microsoft.com/office/officeart/2005/8/layout/vList2"/>
    <dgm:cxn modelId="{5A83CAD5-6166-DC42-A07F-3BD7A48835E4}" type="presOf" srcId="{0029E76A-D5CB-4F52-99EB-879B07361574}" destId="{F228762E-407D-6543-942D-49BE57B9E10D}" srcOrd="0" destOrd="0" presId="urn:microsoft.com/office/officeart/2005/8/layout/vList2"/>
    <dgm:cxn modelId="{4B83B8DD-9CD8-7449-A749-3AB8673AD6C0}" type="presOf" srcId="{9E5D8A53-A1B4-4D36-9DFA-32A196966F72}" destId="{6874DE39-33EA-FA4B-BE4A-2A2117E21BAC}" srcOrd="0" destOrd="0" presId="urn:microsoft.com/office/officeart/2005/8/layout/vList2"/>
    <dgm:cxn modelId="{6DCFA76E-2968-4B4A-A708-F11B7B4B4983}" type="presParOf" srcId="{716A517D-6AD6-A643-93C5-6FC05531E7A8}" destId="{FED4568A-D439-2C45-A0AC-E2D7AAFC2FB6}" srcOrd="0" destOrd="0" presId="urn:microsoft.com/office/officeart/2005/8/layout/vList2"/>
    <dgm:cxn modelId="{C86BA38D-F504-5145-BF1C-CB0B9BF61CAB}" type="presParOf" srcId="{716A517D-6AD6-A643-93C5-6FC05531E7A8}" destId="{2D1EBAED-D857-FB40-A1FC-645966349078}" srcOrd="1" destOrd="0" presId="urn:microsoft.com/office/officeart/2005/8/layout/vList2"/>
    <dgm:cxn modelId="{91577CDB-0E07-DD45-B0AC-BB436B4AA114}" type="presParOf" srcId="{716A517D-6AD6-A643-93C5-6FC05531E7A8}" destId="{F228762E-407D-6543-942D-49BE57B9E10D}" srcOrd="2" destOrd="0" presId="urn:microsoft.com/office/officeart/2005/8/layout/vList2"/>
    <dgm:cxn modelId="{D8885A06-8CB5-8249-8D2C-F1694EB84F62}" type="presParOf" srcId="{716A517D-6AD6-A643-93C5-6FC05531E7A8}" destId="{CF89DC51-FD80-EF43-A7BC-067C62946D1D}" srcOrd="3" destOrd="0" presId="urn:microsoft.com/office/officeart/2005/8/layout/vList2"/>
    <dgm:cxn modelId="{39C0EF93-DB02-D445-BA05-D39CE861D90F}" type="presParOf" srcId="{716A517D-6AD6-A643-93C5-6FC05531E7A8}" destId="{6874DE39-33EA-FA4B-BE4A-2A2117E21BAC}" srcOrd="4" destOrd="0" presId="urn:microsoft.com/office/officeart/2005/8/layout/vList2"/>
    <dgm:cxn modelId="{9522C3A5-548C-FF41-B0A9-55C3B9E54910}" type="presParOf" srcId="{716A517D-6AD6-A643-93C5-6FC05531E7A8}" destId="{F12FE339-A59D-2D42-83FF-452EF3BE4342}" srcOrd="5" destOrd="0" presId="urn:microsoft.com/office/officeart/2005/8/layout/vList2"/>
    <dgm:cxn modelId="{04B5281E-E19D-434F-AC4E-0647E4EE0D92}" type="presParOf" srcId="{716A517D-6AD6-A643-93C5-6FC05531E7A8}" destId="{346F81B2-5AED-5846-96A6-C50CC5652A4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1514C5-11AC-4E5F-9DB3-E7AB274B719C}"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C0F374D7-0C59-415C-92D6-29D853DB6AF6}">
      <dgm:prSet/>
      <dgm:spPr/>
      <dgm:t>
        <a:bodyPr/>
        <a:lstStyle/>
        <a:p>
          <a:pPr>
            <a:defRPr cap="all"/>
          </a:pPr>
          <a:r>
            <a:rPr lang="en-US"/>
            <a:t>PASS option </a:t>
          </a:r>
        </a:p>
      </dgm:t>
    </dgm:pt>
    <dgm:pt modelId="{A9DB3E1B-AB3C-41C3-90A9-5AE3587B7976}" type="parTrans" cxnId="{EED60BFD-60F0-4FD4-9708-47D4C3C95246}">
      <dgm:prSet/>
      <dgm:spPr/>
      <dgm:t>
        <a:bodyPr/>
        <a:lstStyle/>
        <a:p>
          <a:endParaRPr lang="en-US"/>
        </a:p>
      </dgm:t>
    </dgm:pt>
    <dgm:pt modelId="{5E0A5F8D-9356-4C04-A365-69B7FAA723A2}" type="sibTrans" cxnId="{EED60BFD-60F0-4FD4-9708-47D4C3C95246}">
      <dgm:prSet/>
      <dgm:spPr/>
      <dgm:t>
        <a:bodyPr/>
        <a:lstStyle/>
        <a:p>
          <a:endParaRPr lang="en-US"/>
        </a:p>
      </dgm:t>
    </dgm:pt>
    <dgm:pt modelId="{53CCA91C-1D51-4753-89AE-37DE1A452EE2}">
      <dgm:prSet/>
      <dgm:spPr/>
      <dgm:t>
        <a:bodyPr/>
        <a:lstStyle/>
        <a:p>
          <a:pPr>
            <a:defRPr cap="all"/>
          </a:pPr>
          <a:r>
            <a:rPr lang="en-US"/>
            <a:t>Partner work/discussions</a:t>
          </a:r>
        </a:p>
      </dgm:t>
    </dgm:pt>
    <dgm:pt modelId="{96134221-7175-4737-BB65-2D152A9158EC}" type="parTrans" cxnId="{C7232907-FCF9-4EF6-9776-6B2048379D9F}">
      <dgm:prSet/>
      <dgm:spPr/>
      <dgm:t>
        <a:bodyPr/>
        <a:lstStyle/>
        <a:p>
          <a:endParaRPr lang="en-US"/>
        </a:p>
      </dgm:t>
    </dgm:pt>
    <dgm:pt modelId="{FF72457B-FEA7-4B0F-ADA5-0DC9F3FBA87E}" type="sibTrans" cxnId="{C7232907-FCF9-4EF6-9776-6B2048379D9F}">
      <dgm:prSet/>
      <dgm:spPr/>
      <dgm:t>
        <a:bodyPr/>
        <a:lstStyle/>
        <a:p>
          <a:endParaRPr lang="en-US"/>
        </a:p>
      </dgm:t>
    </dgm:pt>
    <dgm:pt modelId="{BF2FF5F1-7F06-4B25-994F-B752FAFC6A35}">
      <dgm:prSet/>
      <dgm:spPr/>
      <dgm:t>
        <a:bodyPr/>
        <a:lstStyle/>
        <a:p>
          <a:pPr>
            <a:defRPr cap="all"/>
          </a:pPr>
          <a:r>
            <a:rPr lang="en-US"/>
            <a:t>Interviews while ”time on the clock”</a:t>
          </a:r>
        </a:p>
      </dgm:t>
    </dgm:pt>
    <dgm:pt modelId="{77EF6ECE-7414-4186-B9CE-01618F72D270}" type="parTrans" cxnId="{CBC5EDE1-46F8-4FE4-8ADB-C4220F266B38}">
      <dgm:prSet/>
      <dgm:spPr/>
      <dgm:t>
        <a:bodyPr/>
        <a:lstStyle/>
        <a:p>
          <a:endParaRPr lang="en-US"/>
        </a:p>
      </dgm:t>
    </dgm:pt>
    <dgm:pt modelId="{A51F6328-F8C4-48F1-A800-8E4FDDD9D6CC}" type="sibTrans" cxnId="{CBC5EDE1-46F8-4FE4-8ADB-C4220F266B38}">
      <dgm:prSet/>
      <dgm:spPr/>
      <dgm:t>
        <a:bodyPr/>
        <a:lstStyle/>
        <a:p>
          <a:endParaRPr lang="en-US"/>
        </a:p>
      </dgm:t>
    </dgm:pt>
    <dgm:pt modelId="{8F8F5436-57D4-49F0-AB9D-6001150D6E30}" type="pres">
      <dgm:prSet presAssocID="{0F1514C5-11AC-4E5F-9DB3-E7AB274B719C}" presName="root" presStyleCnt="0">
        <dgm:presLayoutVars>
          <dgm:dir/>
          <dgm:resizeHandles val="exact"/>
        </dgm:presLayoutVars>
      </dgm:prSet>
      <dgm:spPr/>
    </dgm:pt>
    <dgm:pt modelId="{207E3B3E-C2C3-48AD-9D16-8957A4038D1B}" type="pres">
      <dgm:prSet presAssocID="{C0F374D7-0C59-415C-92D6-29D853DB6AF6}" presName="compNode" presStyleCnt="0"/>
      <dgm:spPr/>
    </dgm:pt>
    <dgm:pt modelId="{FCD8EA53-F33D-48D3-8B42-0D14217DA0F7}" type="pres">
      <dgm:prSet presAssocID="{C0F374D7-0C59-415C-92D6-29D853DB6AF6}" presName="iconBgRect" presStyleLbl="bgShp" presStyleIdx="0" presStyleCnt="3"/>
      <dgm:spPr/>
    </dgm:pt>
    <dgm:pt modelId="{D38DA69F-C1A3-4836-993E-E842D6DE0C1B}" type="pres">
      <dgm:prSet presAssocID="{C0F374D7-0C59-415C-92D6-29D853DB6AF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46F02E0-1E37-4CA5-824B-465DB0DA16B8}" type="pres">
      <dgm:prSet presAssocID="{C0F374D7-0C59-415C-92D6-29D853DB6AF6}" presName="spaceRect" presStyleCnt="0"/>
      <dgm:spPr/>
    </dgm:pt>
    <dgm:pt modelId="{D3C854EE-E044-4991-ADE4-AFDCF19A90D4}" type="pres">
      <dgm:prSet presAssocID="{C0F374D7-0C59-415C-92D6-29D853DB6AF6}" presName="textRect" presStyleLbl="revTx" presStyleIdx="0" presStyleCnt="3">
        <dgm:presLayoutVars>
          <dgm:chMax val="1"/>
          <dgm:chPref val="1"/>
        </dgm:presLayoutVars>
      </dgm:prSet>
      <dgm:spPr/>
    </dgm:pt>
    <dgm:pt modelId="{4CFB6AAA-F2E1-493D-9505-B6CD63E1BDBB}" type="pres">
      <dgm:prSet presAssocID="{5E0A5F8D-9356-4C04-A365-69B7FAA723A2}" presName="sibTrans" presStyleCnt="0"/>
      <dgm:spPr/>
    </dgm:pt>
    <dgm:pt modelId="{7BA86D4E-7655-4FC1-93A1-824C4ADF02D1}" type="pres">
      <dgm:prSet presAssocID="{53CCA91C-1D51-4753-89AE-37DE1A452EE2}" presName="compNode" presStyleCnt="0"/>
      <dgm:spPr/>
    </dgm:pt>
    <dgm:pt modelId="{2E2D7AD3-9E33-47F0-9DD7-4A89C7CE1F45}" type="pres">
      <dgm:prSet presAssocID="{53CCA91C-1D51-4753-89AE-37DE1A452EE2}" presName="iconBgRect" presStyleLbl="bgShp" presStyleIdx="1" presStyleCnt="3"/>
      <dgm:spPr/>
    </dgm:pt>
    <dgm:pt modelId="{017A3EEF-E22A-48BA-8BAC-B55703AC79CC}" type="pres">
      <dgm:prSet presAssocID="{53CCA91C-1D51-4753-89AE-37DE1A452E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D6070BCB-70AC-4E32-8482-B8F44BE9CF61}" type="pres">
      <dgm:prSet presAssocID="{53CCA91C-1D51-4753-89AE-37DE1A452EE2}" presName="spaceRect" presStyleCnt="0"/>
      <dgm:spPr/>
    </dgm:pt>
    <dgm:pt modelId="{E243F13D-79B7-4BAB-ABA9-034ABAD624A2}" type="pres">
      <dgm:prSet presAssocID="{53CCA91C-1D51-4753-89AE-37DE1A452EE2}" presName="textRect" presStyleLbl="revTx" presStyleIdx="1" presStyleCnt="3">
        <dgm:presLayoutVars>
          <dgm:chMax val="1"/>
          <dgm:chPref val="1"/>
        </dgm:presLayoutVars>
      </dgm:prSet>
      <dgm:spPr/>
    </dgm:pt>
    <dgm:pt modelId="{49371690-13FA-4046-A76D-23E8D3D00780}" type="pres">
      <dgm:prSet presAssocID="{FF72457B-FEA7-4B0F-ADA5-0DC9F3FBA87E}" presName="sibTrans" presStyleCnt="0"/>
      <dgm:spPr/>
    </dgm:pt>
    <dgm:pt modelId="{3CB14CD7-9240-46DC-83C9-6E99F2441320}" type="pres">
      <dgm:prSet presAssocID="{BF2FF5F1-7F06-4B25-994F-B752FAFC6A35}" presName="compNode" presStyleCnt="0"/>
      <dgm:spPr/>
    </dgm:pt>
    <dgm:pt modelId="{3D6ECAEB-6219-485D-9FA9-00A800C06273}" type="pres">
      <dgm:prSet presAssocID="{BF2FF5F1-7F06-4B25-994F-B752FAFC6A35}" presName="iconBgRect" presStyleLbl="bgShp" presStyleIdx="2" presStyleCnt="3"/>
      <dgm:spPr/>
    </dgm:pt>
    <dgm:pt modelId="{FDCBDB07-8243-44F7-B477-47BA03E49D68}" type="pres">
      <dgm:prSet presAssocID="{BF2FF5F1-7F06-4B25-994F-B752FAFC6A3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ock"/>
        </a:ext>
      </dgm:extLst>
    </dgm:pt>
    <dgm:pt modelId="{A3387F8C-30C7-42E3-8A34-FB5BB9CF5E79}" type="pres">
      <dgm:prSet presAssocID="{BF2FF5F1-7F06-4B25-994F-B752FAFC6A35}" presName="spaceRect" presStyleCnt="0"/>
      <dgm:spPr/>
    </dgm:pt>
    <dgm:pt modelId="{368C86C1-1D76-442F-8839-55D82F1EC686}" type="pres">
      <dgm:prSet presAssocID="{BF2FF5F1-7F06-4B25-994F-B752FAFC6A35}" presName="textRect" presStyleLbl="revTx" presStyleIdx="2" presStyleCnt="3">
        <dgm:presLayoutVars>
          <dgm:chMax val="1"/>
          <dgm:chPref val="1"/>
        </dgm:presLayoutVars>
      </dgm:prSet>
      <dgm:spPr/>
    </dgm:pt>
  </dgm:ptLst>
  <dgm:cxnLst>
    <dgm:cxn modelId="{C7232907-FCF9-4EF6-9776-6B2048379D9F}" srcId="{0F1514C5-11AC-4E5F-9DB3-E7AB274B719C}" destId="{53CCA91C-1D51-4753-89AE-37DE1A452EE2}" srcOrd="1" destOrd="0" parTransId="{96134221-7175-4737-BB65-2D152A9158EC}" sibTransId="{FF72457B-FEA7-4B0F-ADA5-0DC9F3FBA87E}"/>
    <dgm:cxn modelId="{C988890F-B110-4629-AAF8-04D3C848D0D9}" type="presOf" srcId="{C0F374D7-0C59-415C-92D6-29D853DB6AF6}" destId="{D3C854EE-E044-4991-ADE4-AFDCF19A90D4}" srcOrd="0" destOrd="0" presId="urn:microsoft.com/office/officeart/2018/5/layout/IconCircleLabelList"/>
    <dgm:cxn modelId="{9D550871-D8D3-4933-949F-AC5BEE4082DE}" type="presOf" srcId="{BF2FF5F1-7F06-4B25-994F-B752FAFC6A35}" destId="{368C86C1-1D76-442F-8839-55D82F1EC686}" srcOrd="0" destOrd="0" presId="urn:microsoft.com/office/officeart/2018/5/layout/IconCircleLabelList"/>
    <dgm:cxn modelId="{3524CCA7-0797-4C37-9D0B-B3C9D7EFF567}" type="presOf" srcId="{0F1514C5-11AC-4E5F-9DB3-E7AB274B719C}" destId="{8F8F5436-57D4-49F0-AB9D-6001150D6E30}" srcOrd="0" destOrd="0" presId="urn:microsoft.com/office/officeart/2018/5/layout/IconCircleLabelList"/>
    <dgm:cxn modelId="{D9036DBF-56CF-4E59-BBA4-CE777F791796}" type="presOf" srcId="{53CCA91C-1D51-4753-89AE-37DE1A452EE2}" destId="{E243F13D-79B7-4BAB-ABA9-034ABAD624A2}" srcOrd="0" destOrd="0" presId="urn:microsoft.com/office/officeart/2018/5/layout/IconCircleLabelList"/>
    <dgm:cxn modelId="{CBC5EDE1-46F8-4FE4-8ADB-C4220F266B38}" srcId="{0F1514C5-11AC-4E5F-9DB3-E7AB274B719C}" destId="{BF2FF5F1-7F06-4B25-994F-B752FAFC6A35}" srcOrd="2" destOrd="0" parTransId="{77EF6ECE-7414-4186-B9CE-01618F72D270}" sibTransId="{A51F6328-F8C4-48F1-A800-8E4FDDD9D6CC}"/>
    <dgm:cxn modelId="{EED60BFD-60F0-4FD4-9708-47D4C3C95246}" srcId="{0F1514C5-11AC-4E5F-9DB3-E7AB274B719C}" destId="{C0F374D7-0C59-415C-92D6-29D853DB6AF6}" srcOrd="0" destOrd="0" parTransId="{A9DB3E1B-AB3C-41C3-90A9-5AE3587B7976}" sibTransId="{5E0A5F8D-9356-4C04-A365-69B7FAA723A2}"/>
    <dgm:cxn modelId="{36C6392B-DE9A-4DC5-8FC1-96398A195D83}" type="presParOf" srcId="{8F8F5436-57D4-49F0-AB9D-6001150D6E30}" destId="{207E3B3E-C2C3-48AD-9D16-8957A4038D1B}" srcOrd="0" destOrd="0" presId="urn:microsoft.com/office/officeart/2018/5/layout/IconCircleLabelList"/>
    <dgm:cxn modelId="{9D1E287D-D65B-4397-9DE3-0FC0DCB008FF}" type="presParOf" srcId="{207E3B3E-C2C3-48AD-9D16-8957A4038D1B}" destId="{FCD8EA53-F33D-48D3-8B42-0D14217DA0F7}" srcOrd="0" destOrd="0" presId="urn:microsoft.com/office/officeart/2018/5/layout/IconCircleLabelList"/>
    <dgm:cxn modelId="{7F25516D-0C20-42CE-A584-3995F8280EF2}" type="presParOf" srcId="{207E3B3E-C2C3-48AD-9D16-8957A4038D1B}" destId="{D38DA69F-C1A3-4836-993E-E842D6DE0C1B}" srcOrd="1" destOrd="0" presId="urn:microsoft.com/office/officeart/2018/5/layout/IconCircleLabelList"/>
    <dgm:cxn modelId="{F75DAB13-6F21-4BAF-86BF-7764FFE5814C}" type="presParOf" srcId="{207E3B3E-C2C3-48AD-9D16-8957A4038D1B}" destId="{446F02E0-1E37-4CA5-824B-465DB0DA16B8}" srcOrd="2" destOrd="0" presId="urn:microsoft.com/office/officeart/2018/5/layout/IconCircleLabelList"/>
    <dgm:cxn modelId="{01493B1F-68D4-4871-903F-B4E9C2752F4F}" type="presParOf" srcId="{207E3B3E-C2C3-48AD-9D16-8957A4038D1B}" destId="{D3C854EE-E044-4991-ADE4-AFDCF19A90D4}" srcOrd="3" destOrd="0" presId="urn:microsoft.com/office/officeart/2018/5/layout/IconCircleLabelList"/>
    <dgm:cxn modelId="{1ADF0248-BFFF-46FD-8D9D-C56761A2C129}" type="presParOf" srcId="{8F8F5436-57D4-49F0-AB9D-6001150D6E30}" destId="{4CFB6AAA-F2E1-493D-9505-B6CD63E1BDBB}" srcOrd="1" destOrd="0" presId="urn:microsoft.com/office/officeart/2018/5/layout/IconCircleLabelList"/>
    <dgm:cxn modelId="{4796D506-295E-4A4D-B56A-05BF8E90C0D3}" type="presParOf" srcId="{8F8F5436-57D4-49F0-AB9D-6001150D6E30}" destId="{7BA86D4E-7655-4FC1-93A1-824C4ADF02D1}" srcOrd="2" destOrd="0" presId="urn:microsoft.com/office/officeart/2018/5/layout/IconCircleLabelList"/>
    <dgm:cxn modelId="{0BE219CC-5EF7-486E-84FC-F2EB2711EA32}" type="presParOf" srcId="{7BA86D4E-7655-4FC1-93A1-824C4ADF02D1}" destId="{2E2D7AD3-9E33-47F0-9DD7-4A89C7CE1F45}" srcOrd="0" destOrd="0" presId="urn:microsoft.com/office/officeart/2018/5/layout/IconCircleLabelList"/>
    <dgm:cxn modelId="{5F8A8715-68B4-4942-AE22-8BADA322FB8C}" type="presParOf" srcId="{7BA86D4E-7655-4FC1-93A1-824C4ADF02D1}" destId="{017A3EEF-E22A-48BA-8BAC-B55703AC79CC}" srcOrd="1" destOrd="0" presId="urn:microsoft.com/office/officeart/2018/5/layout/IconCircleLabelList"/>
    <dgm:cxn modelId="{83C2554A-8C63-48DF-B2BC-4409402F2377}" type="presParOf" srcId="{7BA86D4E-7655-4FC1-93A1-824C4ADF02D1}" destId="{D6070BCB-70AC-4E32-8482-B8F44BE9CF61}" srcOrd="2" destOrd="0" presId="urn:microsoft.com/office/officeart/2018/5/layout/IconCircleLabelList"/>
    <dgm:cxn modelId="{31DCE7FC-FF62-4CD1-9966-65258454F5D7}" type="presParOf" srcId="{7BA86D4E-7655-4FC1-93A1-824C4ADF02D1}" destId="{E243F13D-79B7-4BAB-ABA9-034ABAD624A2}" srcOrd="3" destOrd="0" presId="urn:microsoft.com/office/officeart/2018/5/layout/IconCircleLabelList"/>
    <dgm:cxn modelId="{3D7BC162-8A7F-4C2E-A888-E0D6B52AFD84}" type="presParOf" srcId="{8F8F5436-57D4-49F0-AB9D-6001150D6E30}" destId="{49371690-13FA-4046-A76D-23E8D3D00780}" srcOrd="3" destOrd="0" presId="urn:microsoft.com/office/officeart/2018/5/layout/IconCircleLabelList"/>
    <dgm:cxn modelId="{F4E1042F-4356-43A5-AEDC-0E2779EBE18C}" type="presParOf" srcId="{8F8F5436-57D4-49F0-AB9D-6001150D6E30}" destId="{3CB14CD7-9240-46DC-83C9-6E99F2441320}" srcOrd="4" destOrd="0" presId="urn:microsoft.com/office/officeart/2018/5/layout/IconCircleLabelList"/>
    <dgm:cxn modelId="{1B8D9AAC-F09E-4B86-AF60-CDB13A8A4354}" type="presParOf" srcId="{3CB14CD7-9240-46DC-83C9-6E99F2441320}" destId="{3D6ECAEB-6219-485D-9FA9-00A800C06273}" srcOrd="0" destOrd="0" presId="urn:microsoft.com/office/officeart/2018/5/layout/IconCircleLabelList"/>
    <dgm:cxn modelId="{0D12ED61-3FD2-4780-B53C-3E1E634C09CE}" type="presParOf" srcId="{3CB14CD7-9240-46DC-83C9-6E99F2441320}" destId="{FDCBDB07-8243-44F7-B477-47BA03E49D68}" srcOrd="1" destOrd="0" presId="urn:microsoft.com/office/officeart/2018/5/layout/IconCircleLabelList"/>
    <dgm:cxn modelId="{60A80A26-F7AF-4006-A486-11B77A3C8ADB}" type="presParOf" srcId="{3CB14CD7-9240-46DC-83C9-6E99F2441320}" destId="{A3387F8C-30C7-42E3-8A34-FB5BB9CF5E79}" srcOrd="2" destOrd="0" presId="urn:microsoft.com/office/officeart/2018/5/layout/IconCircleLabelList"/>
    <dgm:cxn modelId="{176FB72B-DF57-4413-8778-66619F69DF6A}" type="presParOf" srcId="{3CB14CD7-9240-46DC-83C9-6E99F2441320}" destId="{368C86C1-1D76-442F-8839-55D82F1EC68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921A8-F56C-455B-919D-DB80A37447AE}">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26602-9120-454F-8D54-F4597C3A3C1C}">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EC54A40-9228-424C-BDC9-33E9E953A69C}">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1. Conversation with Mr. Davis</a:t>
          </a:r>
        </a:p>
      </dsp:txBody>
      <dsp:txXfrm>
        <a:off x="1357965" y="2319"/>
        <a:ext cx="4887299" cy="1175727"/>
      </dsp:txXfrm>
    </dsp:sp>
    <dsp:sp modelId="{EBB685F3-4055-4F4F-8AB7-120831FA3F9A}">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AFCEC0-3EED-464C-992C-308811429F1E}">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FADE104-7AA9-42A4-A580-98C5308F50D9}">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dirty="0"/>
            <a:t>2. Analyzing cell phone survey</a:t>
          </a:r>
        </a:p>
      </dsp:txBody>
      <dsp:txXfrm>
        <a:off x="1357965" y="1471979"/>
        <a:ext cx="4887299" cy="1175727"/>
      </dsp:txXfrm>
    </dsp:sp>
    <dsp:sp modelId="{A866AFD9-A672-4993-845C-43F5C40B3A78}">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5312C7-F242-463D-A92A-97832B400E03}">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1852594-80E8-41D4-8D10-245CACF10571}">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dirty="0"/>
            <a:t>3. Surveying stakeholders</a:t>
          </a:r>
        </a:p>
        <a:p>
          <a:pPr marL="0" lvl="0" indent="0" algn="l" defTabSz="977900">
            <a:lnSpc>
              <a:spcPct val="100000"/>
            </a:lnSpc>
            <a:spcBef>
              <a:spcPct val="0"/>
            </a:spcBef>
            <a:spcAft>
              <a:spcPct val="35000"/>
            </a:spcAft>
            <a:buNone/>
          </a:pPr>
          <a:r>
            <a:rPr lang="en-US" sz="2200" kern="1200" dirty="0"/>
            <a:t>(4 principals, 4 counselors)</a:t>
          </a:r>
        </a:p>
      </dsp:txBody>
      <dsp:txXfrm>
        <a:off x="1357965" y="2941639"/>
        <a:ext cx="4887299" cy="1175727"/>
      </dsp:txXfrm>
    </dsp:sp>
    <dsp:sp modelId="{7999A041-B5E6-1A4D-9E10-0FE574B6FE81}">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FB62A-F490-D740-8195-FF6E5773BABE}">
      <dsp:nvSpPr>
        <dsp:cNvPr id="0" name=""/>
        <dsp:cNvSpPr/>
      </dsp:nvSpPr>
      <dsp:spPr>
        <a:xfrm>
          <a:off x="355657" y="4675838"/>
          <a:ext cx="646650" cy="646650"/>
        </a:xfrm>
        <a:prstGeom prst="rect">
          <a:avLst/>
        </a:prstGeom>
        <a:solidFill>
          <a:schemeClr val="accent5">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19F6F7-700C-3B4C-86E6-57F4B19655CA}">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dirty="0"/>
            <a:t>2 existing data points: Discipline data and Project Aware Data</a:t>
          </a:r>
        </a:p>
      </dsp:txBody>
      <dsp:txXfrm>
        <a:off x="1357965" y="4411299"/>
        <a:ext cx="4887299" cy="117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18C26-9E13-7A41-BE49-888DF3FF2680}">
      <dsp:nvSpPr>
        <dsp:cNvPr id="0" name=""/>
        <dsp:cNvSpPr/>
      </dsp:nvSpPr>
      <dsp:spPr>
        <a:xfrm>
          <a:off x="3488435" y="2155"/>
          <a:ext cx="3924489" cy="1036720"/>
        </a:xfrm>
        <a:prstGeom prst="roundRec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Sent</a:t>
          </a:r>
          <a:r>
            <a:rPr lang="en-US" sz="2000" kern="1200" baseline="0" dirty="0"/>
            <a:t> out survey to every 10</a:t>
          </a:r>
          <a:r>
            <a:rPr lang="en-US" sz="2000" kern="1200" baseline="30000" dirty="0"/>
            <a:t>th</a:t>
          </a:r>
          <a:r>
            <a:rPr lang="en-US" sz="2000" kern="1200" baseline="0" dirty="0"/>
            <a:t> grade Advisory class</a:t>
          </a:r>
          <a:endParaRPr lang="en-US" sz="2000" kern="1200" dirty="0"/>
        </a:p>
      </dsp:txBody>
      <dsp:txXfrm>
        <a:off x="3539043" y="52763"/>
        <a:ext cx="3823273" cy="935504"/>
      </dsp:txXfrm>
    </dsp:sp>
    <dsp:sp modelId="{239EE2FE-0E95-9C43-8338-9E61E01AAE02}">
      <dsp:nvSpPr>
        <dsp:cNvPr id="0" name=""/>
        <dsp:cNvSpPr/>
      </dsp:nvSpPr>
      <dsp:spPr>
        <a:xfrm>
          <a:off x="3488435" y="1090712"/>
          <a:ext cx="3924489" cy="1036720"/>
        </a:xfrm>
        <a:prstGeom prst="roundRect">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Ordered negative results by class</a:t>
          </a:r>
        </a:p>
      </dsp:txBody>
      <dsp:txXfrm>
        <a:off x="3539043" y="1141320"/>
        <a:ext cx="3823273" cy="935504"/>
      </dsp:txXfrm>
    </dsp:sp>
    <dsp:sp modelId="{A2BC6AD8-5F0B-064B-98B8-1613699B9684}">
      <dsp:nvSpPr>
        <dsp:cNvPr id="0" name=""/>
        <dsp:cNvSpPr/>
      </dsp:nvSpPr>
      <dsp:spPr>
        <a:xfrm>
          <a:off x="3488435" y="2179269"/>
          <a:ext cx="3924489" cy="1036720"/>
        </a:xfrm>
        <a:prstGeom prst="roundRect">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What Advisory class had the highest percentage of cell phone addiction?</a:t>
          </a:r>
        </a:p>
      </dsp:txBody>
      <dsp:txXfrm>
        <a:off x="3539043" y="2229877"/>
        <a:ext cx="3823273" cy="935504"/>
      </dsp:txXfrm>
    </dsp:sp>
    <dsp:sp modelId="{9B9CC213-2B93-B04F-A685-83BBFB14BC3D}">
      <dsp:nvSpPr>
        <dsp:cNvPr id="0" name=""/>
        <dsp:cNvSpPr/>
      </dsp:nvSpPr>
      <dsp:spPr>
        <a:xfrm>
          <a:off x="3488435" y="3267826"/>
          <a:ext cx="3924489" cy="1036720"/>
        </a:xfrm>
        <a:prstGeom prst="roundRect">
          <a:avLst/>
        </a:prstGeom>
        <a:blipFill rotWithShape="1">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a:innerShdw blurRad="63500" dist="25400" dir="13500000">
            <a:srgbClr val="000000">
              <a:alpha val="75000"/>
            </a:srgbClr>
          </a:inn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*Mr. K’s Homeroom</a:t>
          </a:r>
        </a:p>
      </dsp:txBody>
      <dsp:txXfrm>
        <a:off x="3539043" y="3318434"/>
        <a:ext cx="3823273" cy="935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D2C20-8616-184C-908C-06EC70845F68}">
      <dsp:nvSpPr>
        <dsp:cNvPr id="0" name=""/>
        <dsp:cNvSpPr/>
      </dsp:nvSpPr>
      <dsp:spPr>
        <a:xfrm>
          <a:off x="0" y="561217"/>
          <a:ext cx="4828172" cy="1074060"/>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Bellringer: What is the most popular app, and why?</a:t>
          </a:r>
        </a:p>
      </dsp:txBody>
      <dsp:txXfrm>
        <a:off x="52431" y="613648"/>
        <a:ext cx="4723310" cy="969198"/>
      </dsp:txXfrm>
    </dsp:sp>
    <dsp:sp modelId="{DCB1F518-A257-C94A-AC58-057B1EBC031E}">
      <dsp:nvSpPr>
        <dsp:cNvPr id="0" name=""/>
        <dsp:cNvSpPr/>
      </dsp:nvSpPr>
      <dsp:spPr>
        <a:xfrm>
          <a:off x="0" y="1713037"/>
          <a:ext cx="4828172" cy="1074060"/>
        </a:xfrm>
        <a:prstGeom prst="roundRect">
          <a:avLst/>
        </a:prstGeom>
        <a:solidFill>
          <a:schemeClr val="accent5">
            <a:hueOff val="6932061"/>
            <a:satOff val="-189"/>
            <a:lumOff val="-104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Social Media App Activity</a:t>
          </a:r>
        </a:p>
      </dsp:txBody>
      <dsp:txXfrm>
        <a:off x="52431" y="1765468"/>
        <a:ext cx="4723310" cy="969198"/>
      </dsp:txXfrm>
    </dsp:sp>
    <dsp:sp modelId="{97E94709-92C0-894C-845F-DF5139EF3DD0}">
      <dsp:nvSpPr>
        <dsp:cNvPr id="0" name=""/>
        <dsp:cNvSpPr/>
      </dsp:nvSpPr>
      <dsp:spPr>
        <a:xfrm>
          <a:off x="0" y="2899612"/>
          <a:ext cx="4828172" cy="1074060"/>
        </a:xfrm>
        <a:prstGeom prst="roundRect">
          <a:avLst/>
        </a:prstGeom>
        <a:solidFill>
          <a:schemeClr val="accent5">
            <a:hueOff val="13864123"/>
            <a:satOff val="-379"/>
            <a:lumOff val="-209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Cell Phone Pre-Test</a:t>
          </a:r>
        </a:p>
      </dsp:txBody>
      <dsp:txXfrm>
        <a:off x="52431" y="2952043"/>
        <a:ext cx="4723310" cy="969198"/>
      </dsp:txXfrm>
    </dsp:sp>
    <dsp:sp modelId="{DEF84080-6418-D948-8EB6-C4B2971F65DF}">
      <dsp:nvSpPr>
        <dsp:cNvPr id="0" name=""/>
        <dsp:cNvSpPr/>
      </dsp:nvSpPr>
      <dsp:spPr>
        <a:xfrm>
          <a:off x="0" y="4016677"/>
          <a:ext cx="4828172" cy="1074060"/>
        </a:xfrm>
        <a:prstGeom prst="roundRect">
          <a:avLst/>
        </a:prstGeom>
        <a:solidFill>
          <a:schemeClr val="accent5">
            <a:hueOff val="20796183"/>
            <a:satOff val="-568"/>
            <a:lumOff val="-313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Ted Talk Video and Discussion</a:t>
          </a:r>
        </a:p>
      </dsp:txBody>
      <dsp:txXfrm>
        <a:off x="52431" y="4069108"/>
        <a:ext cx="4723310" cy="969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EB937-E13B-41B1-9E43-A6E3FB5FA6BC}">
      <dsp:nvSpPr>
        <dsp:cNvPr id="0" name=""/>
        <dsp:cNvSpPr/>
      </dsp:nvSpPr>
      <dsp:spPr>
        <a:xfrm>
          <a:off x="0" y="2439"/>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F891CE-B7A1-42CD-9A7B-E8C36E30F6D6}">
      <dsp:nvSpPr>
        <dsp:cNvPr id="0" name=""/>
        <dsp:cNvSpPr/>
      </dsp:nvSpPr>
      <dsp:spPr>
        <a:xfrm>
          <a:off x="374076" y="280678"/>
          <a:ext cx="680139" cy="6801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1D9C494-7910-4C67-AB5B-8CD7D6D7E9B6}">
      <dsp:nvSpPr>
        <dsp:cNvPr id="0" name=""/>
        <dsp:cNvSpPr/>
      </dsp:nvSpPr>
      <dsp:spPr>
        <a:xfrm>
          <a:off x="1428292" y="2439"/>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977900">
            <a:lnSpc>
              <a:spcPct val="100000"/>
            </a:lnSpc>
            <a:spcBef>
              <a:spcPct val="0"/>
            </a:spcBef>
            <a:spcAft>
              <a:spcPct val="35000"/>
            </a:spcAft>
            <a:buNone/>
          </a:pPr>
          <a:r>
            <a:rPr lang="en-US" sz="2200" kern="1200" dirty="0"/>
            <a:t>Bellringer: Why do people like cell phones so much?</a:t>
          </a:r>
        </a:p>
      </dsp:txBody>
      <dsp:txXfrm>
        <a:off x="1428292" y="2439"/>
        <a:ext cx="4873308" cy="1236616"/>
      </dsp:txXfrm>
    </dsp:sp>
    <dsp:sp modelId="{C0CBF319-B6B5-F140-B76E-D57141BE65D7}">
      <dsp:nvSpPr>
        <dsp:cNvPr id="0" name=""/>
        <dsp:cNvSpPr/>
      </dsp:nvSpPr>
      <dsp:spPr>
        <a:xfrm>
          <a:off x="0" y="1548210"/>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745B1C-CC9B-1E46-93A5-403D55A685A4}">
      <dsp:nvSpPr>
        <dsp:cNvPr id="0" name=""/>
        <dsp:cNvSpPr/>
      </dsp:nvSpPr>
      <dsp:spPr>
        <a:xfrm>
          <a:off x="374076" y="1826449"/>
          <a:ext cx="680139" cy="680139"/>
        </a:xfrm>
        <a:prstGeom prst="rect">
          <a:avLst/>
        </a:prstGeom>
        <a:solidFill>
          <a:schemeClr val="accent3">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C12A32-584E-1F4C-9AED-4AAAB3F875DF}">
      <dsp:nvSpPr>
        <dsp:cNvPr id="0" name=""/>
        <dsp:cNvSpPr/>
      </dsp:nvSpPr>
      <dsp:spPr>
        <a:xfrm>
          <a:off x="1428292" y="1548210"/>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977900">
            <a:lnSpc>
              <a:spcPct val="100000"/>
            </a:lnSpc>
            <a:spcBef>
              <a:spcPct val="0"/>
            </a:spcBef>
            <a:spcAft>
              <a:spcPct val="35000"/>
            </a:spcAft>
            <a:buNone/>
          </a:pPr>
          <a:r>
            <a:rPr lang="en-US" sz="2200" kern="1200" dirty="0"/>
            <a:t>"The Rise of Cell Phones"</a:t>
          </a:r>
        </a:p>
      </dsp:txBody>
      <dsp:txXfrm>
        <a:off x="1428292" y="1548210"/>
        <a:ext cx="4873308" cy="1236616"/>
      </dsp:txXfrm>
    </dsp:sp>
    <dsp:sp modelId="{28A7F66E-2AC2-429F-BA3C-5A692C0BFC23}">
      <dsp:nvSpPr>
        <dsp:cNvPr id="0" name=""/>
        <dsp:cNvSpPr/>
      </dsp:nvSpPr>
      <dsp:spPr>
        <a:xfrm>
          <a:off x="0" y="3093981"/>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3FCFB-E973-4DB5-A59D-374937FAEDF3}">
      <dsp:nvSpPr>
        <dsp:cNvPr id="0" name=""/>
        <dsp:cNvSpPr/>
      </dsp:nvSpPr>
      <dsp:spPr>
        <a:xfrm>
          <a:off x="374076" y="3372220"/>
          <a:ext cx="680139" cy="6801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5082A12-C897-4C62-BEC9-CE0431219363}">
      <dsp:nvSpPr>
        <dsp:cNvPr id="0" name=""/>
        <dsp:cNvSpPr/>
      </dsp:nvSpPr>
      <dsp:spPr>
        <a:xfrm>
          <a:off x="1428292" y="3093981"/>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977900">
            <a:lnSpc>
              <a:spcPct val="100000"/>
            </a:lnSpc>
            <a:spcBef>
              <a:spcPct val="0"/>
            </a:spcBef>
            <a:spcAft>
              <a:spcPct val="35000"/>
            </a:spcAft>
            <a:buNone/>
          </a:pPr>
          <a:r>
            <a:rPr lang="en-US" sz="2200" kern="1200" dirty="0"/>
            <a:t>Cell phone addiction test</a:t>
          </a:r>
        </a:p>
      </dsp:txBody>
      <dsp:txXfrm>
        <a:off x="1428292" y="3093981"/>
        <a:ext cx="4873308" cy="1236616"/>
      </dsp:txXfrm>
    </dsp:sp>
    <dsp:sp modelId="{7291D5C8-A0B4-459D-8432-B052EE40E646}">
      <dsp:nvSpPr>
        <dsp:cNvPr id="0" name=""/>
        <dsp:cNvSpPr/>
      </dsp:nvSpPr>
      <dsp:spPr>
        <a:xfrm>
          <a:off x="0" y="4639752"/>
          <a:ext cx="6301601" cy="123661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782ACA-856B-4BFE-B9FA-D51B9CF0D0BF}">
      <dsp:nvSpPr>
        <dsp:cNvPr id="0" name=""/>
        <dsp:cNvSpPr/>
      </dsp:nvSpPr>
      <dsp:spPr>
        <a:xfrm>
          <a:off x="374076" y="4917991"/>
          <a:ext cx="680139" cy="6801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62CD9A3-D0CE-4DC8-BDE3-9C3BBDC8DD29}">
      <dsp:nvSpPr>
        <dsp:cNvPr id="0" name=""/>
        <dsp:cNvSpPr/>
      </dsp:nvSpPr>
      <dsp:spPr>
        <a:xfrm>
          <a:off x="1428292" y="4639752"/>
          <a:ext cx="4873308" cy="1236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875" tIns="130875" rIns="130875" bIns="130875" numCol="1" spcCol="1270" anchor="ctr" anchorCtr="0">
          <a:noAutofit/>
        </a:bodyPr>
        <a:lstStyle/>
        <a:p>
          <a:pPr marL="0" lvl="0" indent="0" algn="l" defTabSz="977900">
            <a:lnSpc>
              <a:spcPct val="100000"/>
            </a:lnSpc>
            <a:spcBef>
              <a:spcPct val="0"/>
            </a:spcBef>
            <a:spcAft>
              <a:spcPct val="35000"/>
            </a:spcAft>
            <a:buNone/>
          </a:pPr>
          <a:r>
            <a:rPr lang="en-US" sz="2200" kern="1200" dirty="0"/>
            <a:t>Discussion based off the results</a:t>
          </a:r>
        </a:p>
      </dsp:txBody>
      <dsp:txXfrm>
        <a:off x="1428292" y="4639752"/>
        <a:ext cx="4873308" cy="12366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E0B52-142C-8A48-8E30-F78964943EB2}">
      <dsp:nvSpPr>
        <dsp:cNvPr id="0" name=""/>
        <dsp:cNvSpPr/>
      </dsp:nvSpPr>
      <dsp:spPr>
        <a:xfrm>
          <a:off x="0" y="0"/>
          <a:ext cx="8742263" cy="811669"/>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Bellringer: Should cell phones be allowed in school?</a:t>
          </a:r>
        </a:p>
      </dsp:txBody>
      <dsp:txXfrm>
        <a:off x="23773" y="23773"/>
        <a:ext cx="7797822" cy="764123"/>
      </dsp:txXfrm>
    </dsp:sp>
    <dsp:sp modelId="{C3D52D16-FE1E-984F-B897-77FD9F45118C}">
      <dsp:nvSpPr>
        <dsp:cNvPr id="0" name=""/>
        <dsp:cNvSpPr/>
      </dsp:nvSpPr>
      <dsp:spPr>
        <a:xfrm>
          <a:off x="732164" y="959245"/>
          <a:ext cx="8742263" cy="811669"/>
        </a:xfrm>
        <a:prstGeom prst="roundRect">
          <a:avLst>
            <a:gd name="adj" fmla="val 10000"/>
          </a:avLst>
        </a:prstGeom>
        <a:solidFill>
          <a:schemeClr val="accent2">
            <a:hueOff val="-1292792"/>
            <a:satOff val="-2924"/>
            <a:lumOff val="-18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Cell phone addiction stats vs SMHS stats</a:t>
          </a:r>
        </a:p>
      </dsp:txBody>
      <dsp:txXfrm>
        <a:off x="755937" y="983018"/>
        <a:ext cx="7434967" cy="764123"/>
      </dsp:txXfrm>
    </dsp:sp>
    <dsp:sp modelId="{293C0A1B-D694-9047-AEB2-EB0FCB999B7B}">
      <dsp:nvSpPr>
        <dsp:cNvPr id="0" name=""/>
        <dsp:cNvSpPr/>
      </dsp:nvSpPr>
      <dsp:spPr>
        <a:xfrm>
          <a:off x="1453401" y="1918490"/>
          <a:ext cx="8742263" cy="811669"/>
        </a:xfrm>
        <a:prstGeom prst="roundRect">
          <a:avLst>
            <a:gd name="adj" fmla="val 10000"/>
          </a:avLst>
        </a:prstGeom>
        <a:solidFill>
          <a:schemeClr val="accent2">
            <a:hueOff val="-2585584"/>
            <a:satOff val="-5847"/>
            <a:lumOff val="-379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What is anxiety discussion</a:t>
          </a:r>
        </a:p>
      </dsp:txBody>
      <dsp:txXfrm>
        <a:off x="1477174" y="1942263"/>
        <a:ext cx="7445895" cy="764123"/>
      </dsp:txXfrm>
    </dsp:sp>
    <dsp:sp modelId="{EF766AE6-449E-8048-95AA-D4FC3FC3CE55}">
      <dsp:nvSpPr>
        <dsp:cNvPr id="0" name=""/>
        <dsp:cNvSpPr/>
      </dsp:nvSpPr>
      <dsp:spPr>
        <a:xfrm>
          <a:off x="2185565" y="2877735"/>
          <a:ext cx="8742263" cy="811669"/>
        </a:xfrm>
        <a:prstGeom prst="roundRect">
          <a:avLst>
            <a:gd name="adj" fmla="val 10000"/>
          </a:avLst>
        </a:prstGeom>
        <a:solidFill>
          <a:schemeClr val="accent2">
            <a:hueOff val="-3878375"/>
            <a:satOff val="-8771"/>
            <a:lumOff val="-568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Stressful scenarios activity</a:t>
          </a:r>
        </a:p>
      </dsp:txBody>
      <dsp:txXfrm>
        <a:off x="2209338" y="2901508"/>
        <a:ext cx="7434967" cy="764123"/>
      </dsp:txXfrm>
    </dsp:sp>
    <dsp:sp modelId="{348BF571-46A7-5042-896E-4E49CE8708F1}">
      <dsp:nvSpPr>
        <dsp:cNvPr id="0" name=""/>
        <dsp:cNvSpPr/>
      </dsp:nvSpPr>
      <dsp:spPr>
        <a:xfrm>
          <a:off x="8214678" y="621664"/>
          <a:ext cx="527584" cy="527584"/>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33384" y="621664"/>
        <a:ext cx="290172" cy="397007"/>
      </dsp:txXfrm>
    </dsp:sp>
    <dsp:sp modelId="{19593BA7-3220-184F-A678-0C9C3DE455CC}">
      <dsp:nvSpPr>
        <dsp:cNvPr id="0" name=""/>
        <dsp:cNvSpPr/>
      </dsp:nvSpPr>
      <dsp:spPr>
        <a:xfrm>
          <a:off x="8946842" y="1580910"/>
          <a:ext cx="527584" cy="527584"/>
        </a:xfrm>
        <a:prstGeom prst="downArrow">
          <a:avLst>
            <a:gd name="adj1" fmla="val 55000"/>
            <a:gd name="adj2" fmla="val 45000"/>
          </a:avLst>
        </a:prstGeom>
        <a:solidFill>
          <a:schemeClr val="accent2">
            <a:tint val="40000"/>
            <a:alpha val="90000"/>
            <a:hueOff val="-1618611"/>
            <a:satOff val="-5766"/>
            <a:lumOff val="-695"/>
            <a:alphaOff val="0"/>
          </a:schemeClr>
        </a:solidFill>
        <a:ln w="15875" cap="rnd" cmpd="sng" algn="ctr">
          <a:solidFill>
            <a:schemeClr val="accent2">
              <a:tint val="40000"/>
              <a:alpha val="90000"/>
              <a:hueOff val="-1618611"/>
              <a:satOff val="-5766"/>
              <a:lumOff val="-6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065548" y="1580910"/>
        <a:ext cx="290172" cy="397007"/>
      </dsp:txXfrm>
    </dsp:sp>
    <dsp:sp modelId="{F732927B-4DA8-7543-9A9F-85E87F2447E0}">
      <dsp:nvSpPr>
        <dsp:cNvPr id="0" name=""/>
        <dsp:cNvSpPr/>
      </dsp:nvSpPr>
      <dsp:spPr>
        <a:xfrm>
          <a:off x="9668079" y="2540155"/>
          <a:ext cx="527584" cy="527584"/>
        </a:xfrm>
        <a:prstGeom prst="downArrow">
          <a:avLst>
            <a:gd name="adj1" fmla="val 55000"/>
            <a:gd name="adj2" fmla="val 45000"/>
          </a:avLst>
        </a:prstGeom>
        <a:solidFill>
          <a:schemeClr val="accent2">
            <a:tint val="40000"/>
            <a:alpha val="90000"/>
            <a:hueOff val="-3237222"/>
            <a:satOff val="-11531"/>
            <a:lumOff val="-1390"/>
            <a:alphaOff val="0"/>
          </a:schemeClr>
        </a:solidFill>
        <a:ln w="15875" cap="rnd" cmpd="sng" algn="ctr">
          <a:solidFill>
            <a:schemeClr val="accent2">
              <a:tint val="40000"/>
              <a:alpha val="90000"/>
              <a:hueOff val="-3237222"/>
              <a:satOff val="-11531"/>
              <a:lumOff val="-13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786785" y="2540155"/>
        <a:ext cx="290172" cy="3970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4568A-D439-2C45-A0AC-E2D7AAFC2FB6}">
      <dsp:nvSpPr>
        <dsp:cNvPr id="0" name=""/>
        <dsp:cNvSpPr/>
      </dsp:nvSpPr>
      <dsp:spPr>
        <a:xfrm>
          <a:off x="0" y="3604"/>
          <a:ext cx="6301601" cy="1392299"/>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Bellringer: How do I live a “Non-Anxious Life”?</a:t>
          </a:r>
        </a:p>
      </dsp:txBody>
      <dsp:txXfrm>
        <a:off x="67966" y="71570"/>
        <a:ext cx="6165669" cy="1256367"/>
      </dsp:txXfrm>
    </dsp:sp>
    <dsp:sp modelId="{F228762E-407D-6543-942D-49BE57B9E10D}">
      <dsp:nvSpPr>
        <dsp:cNvPr id="0" name=""/>
        <dsp:cNvSpPr/>
      </dsp:nvSpPr>
      <dsp:spPr>
        <a:xfrm>
          <a:off x="0" y="1496704"/>
          <a:ext cx="6301601" cy="1392299"/>
        </a:xfrm>
        <a:prstGeom prst="roundRect">
          <a:avLst/>
        </a:prstGeom>
        <a:solidFill>
          <a:schemeClr val="accent2">
            <a:hueOff val="-1292792"/>
            <a:satOff val="-2924"/>
            <a:lumOff val="-18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The 6 Pillars discussion</a:t>
          </a:r>
        </a:p>
      </dsp:txBody>
      <dsp:txXfrm>
        <a:off x="67966" y="1564670"/>
        <a:ext cx="6165669" cy="1256367"/>
      </dsp:txXfrm>
    </dsp:sp>
    <dsp:sp modelId="{6874DE39-33EA-FA4B-BE4A-2A2117E21BAC}">
      <dsp:nvSpPr>
        <dsp:cNvPr id="0" name=""/>
        <dsp:cNvSpPr/>
      </dsp:nvSpPr>
      <dsp:spPr>
        <a:xfrm>
          <a:off x="0" y="2989804"/>
          <a:ext cx="6301601" cy="1392299"/>
        </a:xfrm>
        <a:prstGeom prst="roundRect">
          <a:avLst/>
        </a:prstGeom>
        <a:solidFill>
          <a:schemeClr val="accent2">
            <a:hueOff val="-2585584"/>
            <a:satOff val="-5847"/>
            <a:lumOff val="-379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Dr. John </a:t>
          </a:r>
          <a:r>
            <a:rPr lang="en-US" sz="3500" kern="1200" dirty="0" err="1"/>
            <a:t>Delony</a:t>
          </a:r>
          <a:r>
            <a:rPr lang="en-US" sz="3500" kern="1200" dirty="0"/>
            <a:t> </a:t>
          </a:r>
          <a:r>
            <a:rPr lang="en-US" sz="3500" kern="1200" dirty="0" err="1"/>
            <a:t>Youtube</a:t>
          </a:r>
          <a:r>
            <a:rPr lang="en-US" sz="3500" kern="1200" dirty="0"/>
            <a:t> Video on Anxiety</a:t>
          </a:r>
        </a:p>
      </dsp:txBody>
      <dsp:txXfrm>
        <a:off x="67966" y="3057770"/>
        <a:ext cx="6165669" cy="1256367"/>
      </dsp:txXfrm>
    </dsp:sp>
    <dsp:sp modelId="{346F81B2-5AED-5846-96A6-C50CC5652A4C}">
      <dsp:nvSpPr>
        <dsp:cNvPr id="0" name=""/>
        <dsp:cNvSpPr/>
      </dsp:nvSpPr>
      <dsp:spPr>
        <a:xfrm>
          <a:off x="0" y="4482904"/>
          <a:ext cx="6301601" cy="1392299"/>
        </a:xfrm>
        <a:prstGeom prst="roundRect">
          <a:avLst/>
        </a:prstGeom>
        <a:solidFill>
          <a:schemeClr val="accent2">
            <a:hueOff val="-3878375"/>
            <a:satOff val="-8771"/>
            <a:lumOff val="-568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Posttest survey</a:t>
          </a:r>
        </a:p>
      </dsp:txBody>
      <dsp:txXfrm>
        <a:off x="67966" y="4550870"/>
        <a:ext cx="6165669" cy="12563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8EA53-F33D-48D3-8B42-0D14217DA0F7}">
      <dsp:nvSpPr>
        <dsp:cNvPr id="0" name=""/>
        <dsp:cNvSpPr/>
      </dsp:nvSpPr>
      <dsp:spPr>
        <a:xfrm>
          <a:off x="718664"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8DA69F-C1A3-4836-993E-E842D6DE0C1B}">
      <dsp:nvSpPr>
        <dsp:cNvPr id="0" name=""/>
        <dsp:cNvSpPr/>
      </dsp:nvSpPr>
      <dsp:spPr>
        <a:xfrm>
          <a:off x="1135476" y="870715"/>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3C854EE-E044-4991-ADE4-AFDCF19A90D4}">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PASS option </a:t>
          </a:r>
        </a:p>
      </dsp:txBody>
      <dsp:txXfrm>
        <a:off x="93445" y="3018902"/>
        <a:ext cx="3206250" cy="720000"/>
      </dsp:txXfrm>
    </dsp:sp>
    <dsp:sp modelId="{2E2D7AD3-9E33-47F0-9DD7-4A89C7CE1F45}">
      <dsp:nvSpPr>
        <dsp:cNvPr id="0" name=""/>
        <dsp:cNvSpPr/>
      </dsp:nvSpPr>
      <dsp:spPr>
        <a:xfrm>
          <a:off x="4486008"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7A3EEF-E22A-48BA-8BAC-B55703AC79CC}">
      <dsp:nvSpPr>
        <dsp:cNvPr id="0" name=""/>
        <dsp:cNvSpPr/>
      </dsp:nvSpPr>
      <dsp:spPr>
        <a:xfrm>
          <a:off x="4902820" y="870715"/>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243F13D-79B7-4BAB-ABA9-034ABAD624A2}">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Partner work/discussions</a:t>
          </a:r>
        </a:p>
      </dsp:txBody>
      <dsp:txXfrm>
        <a:off x="3860789" y="3018902"/>
        <a:ext cx="3206250" cy="720000"/>
      </dsp:txXfrm>
    </dsp:sp>
    <dsp:sp modelId="{3D6ECAEB-6219-485D-9FA9-00A800C06273}">
      <dsp:nvSpPr>
        <dsp:cNvPr id="0" name=""/>
        <dsp:cNvSpPr/>
      </dsp:nvSpPr>
      <dsp:spPr>
        <a:xfrm>
          <a:off x="8253352"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CBDB07-8243-44F7-B477-47BA03E49D68}">
      <dsp:nvSpPr>
        <dsp:cNvPr id="0" name=""/>
        <dsp:cNvSpPr/>
      </dsp:nvSpPr>
      <dsp:spPr>
        <a:xfrm>
          <a:off x="8670164" y="870715"/>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68C86C1-1D76-442F-8839-55D82F1EC686}">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Interviews while ”time on the clock”</a:t>
          </a:r>
        </a:p>
      </dsp:txBody>
      <dsp:txXfrm>
        <a:off x="7628133" y="3018902"/>
        <a:ext cx="3206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A51E6-AA27-5E47-9056-93358AE7671E}" type="datetimeFigureOut">
              <a:rPr lang="en-US" smtClean="0"/>
              <a:t>11/16/24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7582D-FE69-354B-9510-61268C6D6804}" type="slidenum">
              <a:rPr lang="en-US" smtClean="0"/>
              <a:t>‹#›</a:t>
            </a:fld>
            <a:endParaRPr lang="en-US"/>
          </a:p>
        </p:txBody>
      </p:sp>
    </p:spTree>
    <p:extLst>
      <p:ext uri="{BB962C8B-B14F-4D97-AF65-F5344CB8AC3E}">
        <p14:creationId xmlns:p14="http://schemas.microsoft.com/office/powerpoint/2010/main" val="3888572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of the Guidance lessons</a:t>
            </a:r>
          </a:p>
        </p:txBody>
      </p:sp>
      <p:sp>
        <p:nvSpPr>
          <p:cNvPr id="4" name="Slide Number Placeholder 3"/>
          <p:cNvSpPr>
            <a:spLocks noGrp="1"/>
          </p:cNvSpPr>
          <p:nvPr>
            <p:ph type="sldNum" sz="quarter" idx="5"/>
          </p:nvPr>
        </p:nvSpPr>
        <p:spPr/>
        <p:txBody>
          <a:bodyPr/>
          <a:lstStyle/>
          <a:p>
            <a:fld id="{7287582D-FE69-354B-9510-61268C6D6804}" type="slidenum">
              <a:rPr lang="en-US" smtClean="0"/>
              <a:t>1</a:t>
            </a:fld>
            <a:endParaRPr lang="en-US"/>
          </a:p>
        </p:txBody>
      </p:sp>
    </p:spTree>
    <p:extLst>
      <p:ext uri="{BB962C8B-B14F-4D97-AF65-F5344CB8AC3E}">
        <p14:creationId xmlns:p14="http://schemas.microsoft.com/office/powerpoint/2010/main" val="285690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presented with this project, I went and sat down with Mr. Davis, my supervisor, to discuss details on what he thought would be appropriate for this project. Something that was beneficial to the students compared to just “checking a box” for the college requirements. We both came to the mindset of lessons focused on cell phones, and how they are playing a role in our society. Following this conversations, I went about finding a bunch of data to support this philosophy. First I sent out a cell phone survey to all the 10</a:t>
            </a:r>
            <a:r>
              <a:rPr lang="en-US" baseline="30000" dirty="0"/>
              <a:t>th</a:t>
            </a:r>
            <a:r>
              <a:rPr lang="en-US" dirty="0"/>
              <a:t> grade advisory/homeroom classes. The goal was to find out who self reported as addicted to cell phones. After this next step, I surveyed the principals and counselors as 2 other stakeholders. I chose them specifically due to the fact they deal with cell phone situations all day long with the students. I knew they would have a great perspective regarding the ”big picture” or students and cell phones. Lastly, I found 2 tangible data points to prove the need for this guidance unit. The first one was our school’s discipline data. Unfortunately, as freshman, my 10</a:t>
            </a:r>
            <a:r>
              <a:rPr lang="en-US" baseline="30000" dirty="0"/>
              <a:t>th</a:t>
            </a:r>
            <a:r>
              <a:rPr lang="en-US" dirty="0"/>
              <a:t> grader’s ”write ups” increased 23% last year, and within those referrals, cell phones were involved in some capacity 72% of the time. This proves cell phones are being used too much within our school building in a negative manner. Along with this concept, I found out that Project Aware Referrals, our in house private counseling resource, has seen an uptick in 32%. In other words, our students are struggling to process their emotions and anxiety, and cell phones historically are playing a factor in this.</a:t>
            </a:r>
          </a:p>
        </p:txBody>
      </p:sp>
      <p:sp>
        <p:nvSpPr>
          <p:cNvPr id="4" name="Slide Number Placeholder 3"/>
          <p:cNvSpPr>
            <a:spLocks noGrp="1"/>
          </p:cNvSpPr>
          <p:nvPr>
            <p:ph type="sldNum" sz="quarter" idx="5"/>
          </p:nvPr>
        </p:nvSpPr>
        <p:spPr/>
        <p:txBody>
          <a:bodyPr/>
          <a:lstStyle/>
          <a:p>
            <a:fld id="{7287582D-FE69-354B-9510-61268C6D6804}" type="slidenum">
              <a:rPr lang="en-US" smtClean="0"/>
              <a:t>2</a:t>
            </a:fld>
            <a:endParaRPr lang="en-US"/>
          </a:p>
        </p:txBody>
      </p:sp>
    </p:spTree>
    <p:extLst>
      <p:ext uri="{BB962C8B-B14F-4D97-AF65-F5344CB8AC3E}">
        <p14:creationId xmlns:p14="http://schemas.microsoft.com/office/powerpoint/2010/main" val="117754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2 of the needs assessments questions asked to the principals and counselors. You can see that these 2 pictures shed light that everyone thinks cell phones are playing at least some form of negative role within our building.</a:t>
            </a:r>
          </a:p>
        </p:txBody>
      </p:sp>
      <p:sp>
        <p:nvSpPr>
          <p:cNvPr id="4" name="Slide Number Placeholder 3"/>
          <p:cNvSpPr>
            <a:spLocks noGrp="1"/>
          </p:cNvSpPr>
          <p:nvPr>
            <p:ph type="sldNum" sz="quarter" idx="5"/>
          </p:nvPr>
        </p:nvSpPr>
        <p:spPr/>
        <p:txBody>
          <a:bodyPr/>
          <a:lstStyle/>
          <a:p>
            <a:fld id="{7287582D-FE69-354B-9510-61268C6D6804}" type="slidenum">
              <a:rPr lang="en-US" smtClean="0"/>
              <a:t>3</a:t>
            </a:fld>
            <a:endParaRPr lang="en-US"/>
          </a:p>
        </p:txBody>
      </p:sp>
    </p:spTree>
    <p:extLst>
      <p:ext uri="{BB962C8B-B14F-4D97-AF65-F5344CB8AC3E}">
        <p14:creationId xmlns:p14="http://schemas.microsoft.com/office/powerpoint/2010/main" val="998379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last 3 questions and results to the needs assessment. These 3 questions focused on anxiety, sleep, and social media apps. The goal was to get a pulse on what they thought of the school.</a:t>
            </a:r>
          </a:p>
        </p:txBody>
      </p:sp>
      <p:sp>
        <p:nvSpPr>
          <p:cNvPr id="4" name="Slide Number Placeholder 3"/>
          <p:cNvSpPr>
            <a:spLocks noGrp="1"/>
          </p:cNvSpPr>
          <p:nvPr>
            <p:ph type="sldNum" sz="quarter" idx="5"/>
          </p:nvPr>
        </p:nvSpPr>
        <p:spPr/>
        <p:txBody>
          <a:bodyPr/>
          <a:lstStyle/>
          <a:p>
            <a:fld id="{7287582D-FE69-354B-9510-61268C6D6804}" type="slidenum">
              <a:rPr lang="en-US" smtClean="0"/>
              <a:t>4</a:t>
            </a:fld>
            <a:endParaRPr lang="en-US"/>
          </a:p>
        </p:txBody>
      </p:sp>
    </p:spTree>
    <p:extLst>
      <p:ext uri="{BB962C8B-B14F-4D97-AF65-F5344CB8AC3E}">
        <p14:creationId xmlns:p14="http://schemas.microsoft.com/office/powerpoint/2010/main" val="310587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H.1 is all about assessing and interpreting students strengths, needs, and abilities. This was incorporated within the student’s surveys and discussions within the lessons. The goal was to understand where they are thriving and struggling with cell phones within the school building. Research and evaluation J.1 applies relevant research findings to inform the counseling. This was done through all the needs assessments and data, which helped to shape these lessons. Academic L.3 implements different ways to reach the students in their learning. Throughout the lessons, I tried multiple forms of teaching. I used discussions, videos, activities and such. Each of these ideas was focused on reaching each student’s needs, or ways of learning. ASCA B-LS 9 focuses on making decisions based off of gathering evidence. This was the foundation of the entire project. I surveyed students multiple times, researched school data, and surveyed multiple adults in charge. All of these ideas were focused on building purposeful, legitimate lessons, which were data driven compared to just my thoughts. B-SMS 2 focuses on self-discipline and self-control. This was the tough part of the lessons discussed with the students. I explained that all this data and information given is great, but there is an element of a need to make a choice to stay off their phones. Lastly, B-SS 9, which is all about social maturity and behaviors, plays into this same concept. Yes, cell phones can be amazing and used properly, but the goal of these lessons were to get students to use them effectively and to understand how they can be playing a role in anxiety levels.</a:t>
            </a:r>
          </a:p>
        </p:txBody>
      </p:sp>
      <p:sp>
        <p:nvSpPr>
          <p:cNvPr id="4" name="Slide Number Placeholder 3"/>
          <p:cNvSpPr>
            <a:spLocks noGrp="1"/>
          </p:cNvSpPr>
          <p:nvPr>
            <p:ph type="sldNum" sz="quarter" idx="5"/>
          </p:nvPr>
        </p:nvSpPr>
        <p:spPr/>
        <p:txBody>
          <a:bodyPr/>
          <a:lstStyle/>
          <a:p>
            <a:fld id="{7287582D-FE69-354B-9510-61268C6D6804}" type="slidenum">
              <a:rPr lang="en-US" smtClean="0"/>
              <a:t>5</a:t>
            </a:fld>
            <a:endParaRPr lang="en-US"/>
          </a:p>
        </p:txBody>
      </p:sp>
    </p:spTree>
    <p:extLst>
      <p:ext uri="{BB962C8B-B14F-4D97-AF65-F5344CB8AC3E}">
        <p14:creationId xmlns:p14="http://schemas.microsoft.com/office/powerpoint/2010/main" val="844132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I pick the class to do the lessons? There was a step by step process to get there, which ended up with Mrs. K’s homeroom. First, I sent out a Google form to all 10</a:t>
            </a:r>
            <a:r>
              <a:rPr lang="en-US" baseline="30000" dirty="0"/>
              <a:t>th</a:t>
            </a:r>
            <a:r>
              <a:rPr lang="en-US" dirty="0"/>
              <a:t> grade homerooms. I then had to analyze the results and order the negative cell phone results by homeroom. The homeroom, or Advisory group, with the highest percentage of cell phone addiction turned out to be Mr. K’s class.</a:t>
            </a:r>
          </a:p>
        </p:txBody>
      </p:sp>
      <p:sp>
        <p:nvSpPr>
          <p:cNvPr id="4" name="Slide Number Placeholder 3"/>
          <p:cNvSpPr>
            <a:spLocks noGrp="1"/>
          </p:cNvSpPr>
          <p:nvPr>
            <p:ph type="sldNum" sz="quarter" idx="5"/>
          </p:nvPr>
        </p:nvSpPr>
        <p:spPr/>
        <p:txBody>
          <a:bodyPr/>
          <a:lstStyle/>
          <a:p>
            <a:fld id="{7287582D-FE69-354B-9510-61268C6D6804}" type="slidenum">
              <a:rPr lang="en-US" smtClean="0"/>
              <a:t>6</a:t>
            </a:fld>
            <a:endParaRPr lang="en-US"/>
          </a:p>
        </p:txBody>
      </p:sp>
    </p:spTree>
    <p:extLst>
      <p:ext uri="{BB962C8B-B14F-4D97-AF65-F5344CB8AC3E}">
        <p14:creationId xmlns:p14="http://schemas.microsoft.com/office/powerpoint/2010/main" val="1440913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results for the first 3 questions of the Pre-Test given to the students.</a:t>
            </a:r>
          </a:p>
        </p:txBody>
      </p:sp>
      <p:sp>
        <p:nvSpPr>
          <p:cNvPr id="4" name="Slide Number Placeholder 3"/>
          <p:cNvSpPr>
            <a:spLocks noGrp="1"/>
          </p:cNvSpPr>
          <p:nvPr>
            <p:ph type="sldNum" sz="quarter" idx="5"/>
          </p:nvPr>
        </p:nvSpPr>
        <p:spPr/>
        <p:txBody>
          <a:bodyPr/>
          <a:lstStyle/>
          <a:p>
            <a:fld id="{7287582D-FE69-354B-9510-61268C6D6804}" type="slidenum">
              <a:rPr lang="en-US" smtClean="0"/>
              <a:t>7</a:t>
            </a:fld>
            <a:endParaRPr lang="en-US"/>
          </a:p>
        </p:txBody>
      </p:sp>
    </p:spTree>
    <p:extLst>
      <p:ext uri="{BB962C8B-B14F-4D97-AF65-F5344CB8AC3E}">
        <p14:creationId xmlns:p14="http://schemas.microsoft.com/office/powerpoint/2010/main" val="14566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other 3 questions and results from the student’s Pre-Test.</a:t>
            </a:r>
          </a:p>
        </p:txBody>
      </p:sp>
      <p:sp>
        <p:nvSpPr>
          <p:cNvPr id="4" name="Slide Number Placeholder 3"/>
          <p:cNvSpPr>
            <a:spLocks noGrp="1"/>
          </p:cNvSpPr>
          <p:nvPr>
            <p:ph type="sldNum" sz="quarter" idx="5"/>
          </p:nvPr>
        </p:nvSpPr>
        <p:spPr/>
        <p:txBody>
          <a:bodyPr/>
          <a:lstStyle/>
          <a:p>
            <a:fld id="{7287582D-FE69-354B-9510-61268C6D6804}" type="slidenum">
              <a:rPr lang="en-US" smtClean="0"/>
              <a:t>8</a:t>
            </a:fld>
            <a:endParaRPr lang="en-US"/>
          </a:p>
        </p:txBody>
      </p:sp>
    </p:spTree>
    <p:extLst>
      <p:ext uri="{BB962C8B-B14F-4D97-AF65-F5344CB8AC3E}">
        <p14:creationId xmlns:p14="http://schemas.microsoft.com/office/powerpoint/2010/main" val="37147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lesson day 1. This was an awesome social media activity that I read about a little while ago. At the beginning of class, I told the students to put their phones on their desk, turn the sound off, but turn on the notifications. As you can see in the picture from class, I had the students come up and make a mark on the poster every time they received a notification. The goal of this was for them to look at the poster at the end of the class and notice how many times their attention is being pulled away from class. This was only 1 period in the day. Think if this was completed every single class all day long. We then took the Pre-test and ended the class with a Ted Talk video, which talked all about how cell phones affect the brain.</a:t>
            </a:r>
          </a:p>
        </p:txBody>
      </p:sp>
      <p:sp>
        <p:nvSpPr>
          <p:cNvPr id="4" name="Slide Number Placeholder 3"/>
          <p:cNvSpPr>
            <a:spLocks noGrp="1"/>
          </p:cNvSpPr>
          <p:nvPr>
            <p:ph type="sldNum" sz="quarter" idx="5"/>
          </p:nvPr>
        </p:nvSpPr>
        <p:spPr/>
        <p:txBody>
          <a:bodyPr/>
          <a:lstStyle/>
          <a:p>
            <a:fld id="{7287582D-FE69-354B-9510-61268C6D6804}" type="slidenum">
              <a:rPr lang="en-US" smtClean="0"/>
              <a:t>9</a:t>
            </a:fld>
            <a:endParaRPr lang="en-US"/>
          </a:p>
        </p:txBody>
      </p:sp>
    </p:spTree>
    <p:extLst>
      <p:ext uri="{BB962C8B-B14F-4D97-AF65-F5344CB8AC3E}">
        <p14:creationId xmlns:p14="http://schemas.microsoft.com/office/powerpoint/2010/main" val="1781460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 focused on the rise of cell phones in America. We first had a bellringer discussion focused on why people like cell phones so much. We then moved into a discussion and statistics explaining how much more America uses phones compared to years ago. This was followed by a class activity/test measuring how addicted to our phones we are. The class ended then with a discussion based on these results.</a:t>
            </a:r>
          </a:p>
        </p:txBody>
      </p:sp>
      <p:sp>
        <p:nvSpPr>
          <p:cNvPr id="4" name="Slide Number Placeholder 3"/>
          <p:cNvSpPr>
            <a:spLocks noGrp="1"/>
          </p:cNvSpPr>
          <p:nvPr>
            <p:ph type="sldNum" sz="quarter" idx="5"/>
          </p:nvPr>
        </p:nvSpPr>
        <p:spPr/>
        <p:txBody>
          <a:bodyPr/>
          <a:lstStyle/>
          <a:p>
            <a:fld id="{7287582D-FE69-354B-9510-61268C6D6804}" type="slidenum">
              <a:rPr lang="en-US" smtClean="0"/>
              <a:t>10</a:t>
            </a:fld>
            <a:endParaRPr lang="en-US"/>
          </a:p>
        </p:txBody>
      </p:sp>
    </p:spTree>
    <p:extLst>
      <p:ext uri="{BB962C8B-B14F-4D97-AF65-F5344CB8AC3E}">
        <p14:creationId xmlns:p14="http://schemas.microsoft.com/office/powerpoint/2010/main" val="4031633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day 2 bellringer, my goal was to start a debate on the thoughts of having phones within the school building. After hearing the opinions back and forth, I showed some negative cell phone stats. To add further to the conversation, I showed some discipline stats from our school and how cell phones negatively impacted them. We then transitioned to a discussion on anxiety, and especially how cell phones are wrapped up in those emotions. We ended the class with a scenarios activity where the students responded with how they would handle their stress in particular situations. </a:t>
            </a:r>
          </a:p>
        </p:txBody>
      </p:sp>
      <p:sp>
        <p:nvSpPr>
          <p:cNvPr id="4" name="Slide Number Placeholder 3"/>
          <p:cNvSpPr>
            <a:spLocks noGrp="1"/>
          </p:cNvSpPr>
          <p:nvPr>
            <p:ph type="sldNum" sz="quarter" idx="5"/>
          </p:nvPr>
        </p:nvSpPr>
        <p:spPr/>
        <p:txBody>
          <a:bodyPr/>
          <a:lstStyle/>
          <a:p>
            <a:fld id="{7287582D-FE69-354B-9510-61268C6D6804}" type="slidenum">
              <a:rPr lang="en-US" smtClean="0"/>
              <a:t>11</a:t>
            </a:fld>
            <a:endParaRPr lang="en-US"/>
          </a:p>
        </p:txBody>
      </p:sp>
    </p:spTree>
    <p:extLst>
      <p:ext uri="{BB962C8B-B14F-4D97-AF65-F5344CB8AC3E}">
        <p14:creationId xmlns:p14="http://schemas.microsoft.com/office/powerpoint/2010/main" val="3133914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4 bellringer was all about introducing the concept of a “non-anxious” life. I read an amazing book by Dr. John </a:t>
            </a:r>
            <a:r>
              <a:rPr lang="en-US" dirty="0" err="1"/>
              <a:t>Delony</a:t>
            </a:r>
            <a:r>
              <a:rPr lang="en-US" dirty="0"/>
              <a:t>, who has his own podcast surrounding this philosophy. In the book and his podcast, he introduces the 6 pillars of living a non-anxious life. We talked about what they meant within our lives as 10</a:t>
            </a:r>
            <a:r>
              <a:rPr lang="en-US" baseline="30000" dirty="0"/>
              <a:t>th</a:t>
            </a:r>
            <a:r>
              <a:rPr lang="en-US" dirty="0"/>
              <a:t> graders, and then went into a video with Dr. </a:t>
            </a:r>
            <a:r>
              <a:rPr lang="en-US" dirty="0" err="1"/>
              <a:t>Delony</a:t>
            </a:r>
            <a:r>
              <a:rPr lang="en-US" dirty="0"/>
              <a:t> specifically talking about handling anxiety. Ending the class, we took the posttest survey to see how the student’s results have changed.</a:t>
            </a:r>
          </a:p>
        </p:txBody>
      </p:sp>
      <p:sp>
        <p:nvSpPr>
          <p:cNvPr id="4" name="Slide Number Placeholder 3"/>
          <p:cNvSpPr>
            <a:spLocks noGrp="1"/>
          </p:cNvSpPr>
          <p:nvPr>
            <p:ph type="sldNum" sz="quarter" idx="5"/>
          </p:nvPr>
        </p:nvSpPr>
        <p:spPr/>
        <p:txBody>
          <a:bodyPr/>
          <a:lstStyle/>
          <a:p>
            <a:fld id="{7287582D-FE69-354B-9510-61268C6D6804}" type="slidenum">
              <a:rPr lang="en-US" smtClean="0"/>
              <a:t>12</a:t>
            </a:fld>
            <a:endParaRPr lang="en-US"/>
          </a:p>
        </p:txBody>
      </p:sp>
    </p:spTree>
    <p:extLst>
      <p:ext uri="{BB962C8B-B14F-4D97-AF65-F5344CB8AC3E}">
        <p14:creationId xmlns:p14="http://schemas.microsoft.com/office/powerpoint/2010/main" val="38187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create a “safe environment,” I used the APL teaching philosophy. This teaching method is focused on helping the students feel safe answering in the class. Examples of this method would be the pass option, partner work, and the “interviews.” Each one of these aspects help the student to feel comfortable knowing they have the correct answer compared to “being on the spot.”</a:t>
            </a:r>
          </a:p>
        </p:txBody>
      </p:sp>
      <p:sp>
        <p:nvSpPr>
          <p:cNvPr id="4" name="Slide Number Placeholder 3"/>
          <p:cNvSpPr>
            <a:spLocks noGrp="1"/>
          </p:cNvSpPr>
          <p:nvPr>
            <p:ph type="sldNum" sz="quarter" idx="5"/>
          </p:nvPr>
        </p:nvSpPr>
        <p:spPr/>
        <p:txBody>
          <a:bodyPr/>
          <a:lstStyle/>
          <a:p>
            <a:fld id="{7287582D-FE69-354B-9510-61268C6D6804}" type="slidenum">
              <a:rPr lang="en-US" smtClean="0"/>
              <a:t>13</a:t>
            </a:fld>
            <a:endParaRPr lang="en-US"/>
          </a:p>
        </p:txBody>
      </p:sp>
    </p:spTree>
    <p:extLst>
      <p:ext uri="{BB962C8B-B14F-4D97-AF65-F5344CB8AC3E}">
        <p14:creationId xmlns:p14="http://schemas.microsoft.com/office/powerpoint/2010/main" val="3088404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first 3 results from the Posttest.</a:t>
            </a:r>
          </a:p>
        </p:txBody>
      </p:sp>
      <p:sp>
        <p:nvSpPr>
          <p:cNvPr id="4" name="Slide Number Placeholder 3"/>
          <p:cNvSpPr>
            <a:spLocks noGrp="1"/>
          </p:cNvSpPr>
          <p:nvPr>
            <p:ph type="sldNum" sz="quarter" idx="5"/>
          </p:nvPr>
        </p:nvSpPr>
        <p:spPr/>
        <p:txBody>
          <a:bodyPr/>
          <a:lstStyle/>
          <a:p>
            <a:fld id="{7287582D-FE69-354B-9510-61268C6D6804}" type="slidenum">
              <a:rPr lang="en-US" smtClean="0"/>
              <a:t>14</a:t>
            </a:fld>
            <a:endParaRPr lang="en-US"/>
          </a:p>
        </p:txBody>
      </p:sp>
    </p:spTree>
    <p:extLst>
      <p:ext uri="{BB962C8B-B14F-4D97-AF65-F5344CB8AC3E}">
        <p14:creationId xmlns:p14="http://schemas.microsoft.com/office/powerpoint/2010/main" val="3946805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 with the last 3 results of the Posttest.</a:t>
            </a:r>
          </a:p>
        </p:txBody>
      </p:sp>
      <p:sp>
        <p:nvSpPr>
          <p:cNvPr id="4" name="Slide Number Placeholder 3"/>
          <p:cNvSpPr>
            <a:spLocks noGrp="1"/>
          </p:cNvSpPr>
          <p:nvPr>
            <p:ph type="sldNum" sz="quarter" idx="5"/>
          </p:nvPr>
        </p:nvSpPr>
        <p:spPr/>
        <p:txBody>
          <a:bodyPr/>
          <a:lstStyle/>
          <a:p>
            <a:fld id="{7287582D-FE69-354B-9510-61268C6D6804}" type="slidenum">
              <a:rPr lang="en-US" smtClean="0"/>
              <a:t>15</a:t>
            </a:fld>
            <a:endParaRPr lang="en-US"/>
          </a:p>
        </p:txBody>
      </p:sp>
    </p:spTree>
    <p:extLst>
      <p:ext uri="{BB962C8B-B14F-4D97-AF65-F5344CB8AC3E}">
        <p14:creationId xmlns:p14="http://schemas.microsoft.com/office/powerpoint/2010/main" val="2486651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references I used to create this PowerPoint and run my guidance lessons.</a:t>
            </a:r>
          </a:p>
        </p:txBody>
      </p:sp>
      <p:sp>
        <p:nvSpPr>
          <p:cNvPr id="4" name="Slide Number Placeholder 3"/>
          <p:cNvSpPr>
            <a:spLocks noGrp="1"/>
          </p:cNvSpPr>
          <p:nvPr>
            <p:ph type="sldNum" sz="quarter" idx="5"/>
          </p:nvPr>
        </p:nvSpPr>
        <p:spPr/>
        <p:txBody>
          <a:bodyPr/>
          <a:lstStyle/>
          <a:p>
            <a:fld id="{7287582D-FE69-354B-9510-61268C6D6804}" type="slidenum">
              <a:rPr lang="en-US" smtClean="0"/>
              <a:t>16</a:t>
            </a:fld>
            <a:endParaRPr lang="en-US"/>
          </a:p>
        </p:txBody>
      </p:sp>
    </p:spTree>
    <p:extLst>
      <p:ext uri="{BB962C8B-B14F-4D97-AF65-F5344CB8AC3E}">
        <p14:creationId xmlns:p14="http://schemas.microsoft.com/office/powerpoint/2010/main" val="4246255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63542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869095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39077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FC5C8B-47AE-5749-B7C9-99809254F6B2}" type="datetimeFigureOut">
              <a:rPr lang="en-US" smtClean="0"/>
              <a:t>11/16/24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654570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FC5C8B-47AE-5749-B7C9-99809254F6B2}" type="datetimeFigureOut">
              <a:rPr lang="en-US" smtClean="0"/>
              <a:t>11/16/24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487326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FC5C8B-47AE-5749-B7C9-99809254F6B2}" type="datetimeFigureOut">
              <a:rPr lang="en-US" smtClean="0"/>
              <a:t>11/16/24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479193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FC5C8B-47AE-5749-B7C9-99809254F6B2}" type="datetimeFigureOut">
              <a:rPr lang="en-US" smtClean="0"/>
              <a:t>11/16/24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787408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FC5C8B-47AE-5749-B7C9-99809254F6B2}" type="datetimeFigureOut">
              <a:rPr lang="en-US" smtClean="0"/>
              <a:t>11/16/24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414964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DFFC5C8B-47AE-5749-B7C9-99809254F6B2}" type="datetimeFigureOut">
              <a:rPr lang="en-US" smtClean="0"/>
              <a:t>11/16/24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23270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FC5C8B-47AE-5749-B7C9-99809254F6B2}" type="datetimeFigureOut">
              <a:rPr lang="en-US" smtClean="0"/>
              <a:t>11/16/24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606899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620415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DFFC5C8B-47AE-5749-B7C9-99809254F6B2}" type="datetimeFigureOut">
              <a:rPr lang="en-US" smtClean="0"/>
              <a:t>11/16/24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73791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378647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FC5C8B-47AE-5749-B7C9-99809254F6B2}" type="datetimeFigureOut">
              <a:rPr lang="en-US" smtClean="0"/>
              <a:t>11/16/24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03124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DFFC5C8B-47AE-5749-B7C9-99809254F6B2}" type="datetimeFigureOut">
              <a:rPr lang="en-US" smtClean="0"/>
              <a:t>11/16/24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9828BC1B-C6C0-D545-9087-D6B125B08BAA}" type="slidenum">
              <a:rPr lang="en-US" smtClean="0"/>
              <a:t>‹#›</a:t>
            </a:fld>
            <a:endParaRPr lang="en-US"/>
          </a:p>
        </p:txBody>
      </p:sp>
    </p:spTree>
    <p:extLst>
      <p:ext uri="{BB962C8B-B14F-4D97-AF65-F5344CB8AC3E}">
        <p14:creationId xmlns:p14="http://schemas.microsoft.com/office/powerpoint/2010/main" val="241687181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jpe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5.jpg"/><Relationship Id="rId4" Type="http://schemas.openxmlformats.org/officeDocument/2006/relationships/diagramData" Target="../diagrams/data2.xml"/><Relationship Id="rId9"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31.jpg"/><Relationship Id="rId4" Type="http://schemas.openxmlformats.org/officeDocument/2006/relationships/diagramLayout" Target="../diagrams/layout4.xml"/><Relationship Id="rId9" Type="http://schemas.openxmlformats.org/officeDocument/2006/relationships/image" Target="../media/image30.jp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4717-B474-E02C-3234-8AD72E2C2928}"/>
              </a:ext>
            </a:extLst>
          </p:cNvPr>
          <p:cNvSpPr>
            <a:spLocks noGrp="1"/>
          </p:cNvSpPr>
          <p:nvPr>
            <p:ph type="ctrTitle"/>
          </p:nvPr>
        </p:nvSpPr>
        <p:spPr>
          <a:xfrm>
            <a:off x="-751028" y="-249962"/>
            <a:ext cx="8426836" cy="3268520"/>
          </a:xfrm>
        </p:spPr>
        <p:txBody>
          <a:bodyPr>
            <a:noAutofit/>
          </a:bodyPr>
          <a:lstStyle/>
          <a:p>
            <a:pPr algn="r"/>
            <a:r>
              <a:rPr lang="en-US" sz="8800" dirty="0">
                <a:solidFill>
                  <a:srgbClr val="FFFFFF"/>
                </a:solidFill>
              </a:rPr>
              <a:t>Cell Phones and Anxiety</a:t>
            </a:r>
          </a:p>
        </p:txBody>
      </p:sp>
      <p:sp>
        <p:nvSpPr>
          <p:cNvPr id="3" name="Subtitle 2">
            <a:extLst>
              <a:ext uri="{FF2B5EF4-FFF2-40B4-BE49-F238E27FC236}">
                <a16:creationId xmlns:a16="http://schemas.microsoft.com/office/drawing/2014/main" id="{6E6A6932-DEC5-7AFB-6AC9-6B10522FE1BF}"/>
              </a:ext>
            </a:extLst>
          </p:cNvPr>
          <p:cNvSpPr>
            <a:spLocks noGrp="1"/>
          </p:cNvSpPr>
          <p:nvPr>
            <p:ph type="subTitle" idx="1"/>
          </p:nvPr>
        </p:nvSpPr>
        <p:spPr>
          <a:xfrm>
            <a:off x="4237192" y="5260827"/>
            <a:ext cx="6051236" cy="1241828"/>
          </a:xfrm>
        </p:spPr>
        <p:txBody>
          <a:bodyPr>
            <a:normAutofit/>
          </a:bodyPr>
          <a:lstStyle/>
          <a:p>
            <a:pPr algn="r"/>
            <a:r>
              <a:rPr lang="en-US" sz="4000" b="1" dirty="0">
                <a:solidFill>
                  <a:srgbClr val="FFFFFF"/>
                </a:solidFill>
              </a:rPr>
              <a:t>By: Seth Eby</a:t>
            </a:r>
          </a:p>
        </p:txBody>
      </p:sp>
    </p:spTree>
    <p:extLst>
      <p:ext uri="{BB962C8B-B14F-4D97-AF65-F5344CB8AC3E}">
        <p14:creationId xmlns:p14="http://schemas.microsoft.com/office/powerpoint/2010/main" val="1327706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D5A4-F3D3-ECBE-D4C7-8EE862FD12FD}"/>
              </a:ext>
            </a:extLst>
          </p:cNvPr>
          <p:cNvSpPr>
            <a:spLocks noGrp="1"/>
          </p:cNvSpPr>
          <p:nvPr>
            <p:ph type="title"/>
          </p:nvPr>
        </p:nvSpPr>
        <p:spPr>
          <a:xfrm>
            <a:off x="479394" y="1070800"/>
            <a:ext cx="3939688" cy="5583126"/>
          </a:xfrm>
        </p:spPr>
        <p:txBody>
          <a:bodyPr>
            <a:normAutofit/>
          </a:bodyPr>
          <a:lstStyle/>
          <a:p>
            <a:pPr algn="r"/>
            <a:r>
              <a:rPr lang="en-US" sz="8000"/>
              <a:t>How did this come about?</a:t>
            </a:r>
          </a:p>
        </p:txBody>
      </p:sp>
      <p:graphicFrame>
        <p:nvGraphicFramePr>
          <p:cNvPr id="22" name="Content Placeholder 2">
            <a:extLst>
              <a:ext uri="{FF2B5EF4-FFF2-40B4-BE49-F238E27FC236}">
                <a16:creationId xmlns:a16="http://schemas.microsoft.com/office/drawing/2014/main" id="{04C1CE54-6D1A-D257-625E-F715CCB52A0A}"/>
              </a:ext>
            </a:extLst>
          </p:cNvPr>
          <p:cNvGraphicFramePr>
            <a:graphicFrameLocks noGrp="1"/>
          </p:cNvGraphicFramePr>
          <p:nvPr>
            <p:ph idx="1"/>
            <p:extLst>
              <p:ext uri="{D42A27DB-BD31-4B8C-83A1-F6EECF244321}">
                <p14:modId xmlns:p14="http://schemas.microsoft.com/office/powerpoint/2010/main" val="335393720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9411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805D9-D914-EA6B-DE57-607ABE6ECB3A}"/>
              </a:ext>
            </a:extLst>
          </p:cNvPr>
          <p:cNvSpPr>
            <a:spLocks noGrp="1"/>
          </p:cNvSpPr>
          <p:nvPr>
            <p:ph type="title"/>
          </p:nvPr>
        </p:nvSpPr>
        <p:spPr>
          <a:xfrm>
            <a:off x="1881265" y="-245108"/>
            <a:ext cx="9895951" cy="1033669"/>
          </a:xfrm>
        </p:spPr>
        <p:txBody>
          <a:bodyPr>
            <a:normAutofit/>
          </a:bodyPr>
          <a:lstStyle/>
          <a:p>
            <a:r>
              <a:rPr lang="en-US" sz="4000" dirty="0">
                <a:solidFill>
                  <a:srgbClr val="FFFFFF"/>
                </a:solidFill>
              </a:rPr>
              <a:t>Needs Assessment Statistics</a:t>
            </a:r>
          </a:p>
        </p:txBody>
      </p:sp>
      <p:pic>
        <p:nvPicPr>
          <p:cNvPr id="8" name="Content Placeholder 7" descr="A graph with purple squares&#10;&#10;Description automatically generated">
            <a:extLst>
              <a:ext uri="{FF2B5EF4-FFF2-40B4-BE49-F238E27FC236}">
                <a16:creationId xmlns:a16="http://schemas.microsoft.com/office/drawing/2014/main" id="{B398039D-932E-5BD5-71DE-1FC600D159A5}"/>
              </a:ext>
            </a:extLst>
          </p:cNvPr>
          <p:cNvPicPr>
            <a:picLocks noGrp="1" noChangeAspect="1"/>
          </p:cNvPicPr>
          <p:nvPr>
            <p:ph idx="1"/>
          </p:nvPr>
        </p:nvPicPr>
        <p:blipFill>
          <a:blip r:embed="rId3"/>
          <a:stretch>
            <a:fillRect/>
          </a:stretch>
        </p:blipFill>
        <p:spPr>
          <a:xfrm>
            <a:off x="4122295" y="3762531"/>
            <a:ext cx="8069705" cy="3095469"/>
          </a:xfrm>
        </p:spPr>
      </p:pic>
      <p:pic>
        <p:nvPicPr>
          <p:cNvPr id="10" name="Picture 9" descr="A blue circle with white text&#10;&#10;Description automatically generated">
            <a:extLst>
              <a:ext uri="{FF2B5EF4-FFF2-40B4-BE49-F238E27FC236}">
                <a16:creationId xmlns:a16="http://schemas.microsoft.com/office/drawing/2014/main" id="{077A5643-BFE2-1BE5-0F6C-B60E492AD363}"/>
              </a:ext>
            </a:extLst>
          </p:cNvPr>
          <p:cNvPicPr>
            <a:picLocks noChangeAspect="1"/>
          </p:cNvPicPr>
          <p:nvPr/>
        </p:nvPicPr>
        <p:blipFill>
          <a:blip r:embed="rId4"/>
          <a:stretch>
            <a:fillRect/>
          </a:stretch>
        </p:blipFill>
        <p:spPr>
          <a:xfrm>
            <a:off x="0" y="877647"/>
            <a:ext cx="6940446" cy="2884884"/>
          </a:xfrm>
          <a:prstGeom prst="rect">
            <a:avLst/>
          </a:prstGeom>
        </p:spPr>
      </p:pic>
    </p:spTree>
    <p:extLst>
      <p:ext uri="{BB962C8B-B14F-4D97-AF65-F5344CB8AC3E}">
        <p14:creationId xmlns:p14="http://schemas.microsoft.com/office/powerpoint/2010/main" val="1352575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e chart with text&#10;&#10;Description automatically generated">
            <a:extLst>
              <a:ext uri="{FF2B5EF4-FFF2-40B4-BE49-F238E27FC236}">
                <a16:creationId xmlns:a16="http://schemas.microsoft.com/office/drawing/2014/main" id="{25BC7BE6-5D13-3BFE-0427-754B938F5BBD}"/>
              </a:ext>
            </a:extLst>
          </p:cNvPr>
          <p:cNvPicPr>
            <a:picLocks noChangeAspect="1"/>
          </p:cNvPicPr>
          <p:nvPr/>
        </p:nvPicPr>
        <p:blipFill>
          <a:blip r:embed="rId3"/>
          <a:stretch>
            <a:fillRect/>
          </a:stretch>
        </p:blipFill>
        <p:spPr>
          <a:xfrm>
            <a:off x="-1" y="3028013"/>
            <a:ext cx="5546361" cy="3829987"/>
          </a:xfrm>
          <a:prstGeom prst="rect">
            <a:avLst/>
          </a:prstGeom>
        </p:spPr>
      </p:pic>
      <p:pic>
        <p:nvPicPr>
          <p:cNvPr id="8" name="Picture 7" descr="A graph with purple squares&#10;&#10;Description automatically generated">
            <a:extLst>
              <a:ext uri="{FF2B5EF4-FFF2-40B4-BE49-F238E27FC236}">
                <a16:creationId xmlns:a16="http://schemas.microsoft.com/office/drawing/2014/main" id="{0AA5AAD1-2418-EDD3-640F-F427CD325509}"/>
              </a:ext>
            </a:extLst>
          </p:cNvPr>
          <p:cNvPicPr>
            <a:picLocks noChangeAspect="1"/>
          </p:cNvPicPr>
          <p:nvPr/>
        </p:nvPicPr>
        <p:blipFill>
          <a:blip r:embed="rId4"/>
          <a:stretch>
            <a:fillRect/>
          </a:stretch>
        </p:blipFill>
        <p:spPr>
          <a:xfrm>
            <a:off x="1966731" y="0"/>
            <a:ext cx="7772400" cy="3028013"/>
          </a:xfrm>
          <a:prstGeom prst="rect">
            <a:avLst/>
          </a:prstGeom>
        </p:spPr>
      </p:pic>
      <p:pic>
        <p:nvPicPr>
          <p:cNvPr id="10" name="Picture 9" descr="A graph with purple squares&#10;&#10;Description automatically generated">
            <a:extLst>
              <a:ext uri="{FF2B5EF4-FFF2-40B4-BE49-F238E27FC236}">
                <a16:creationId xmlns:a16="http://schemas.microsoft.com/office/drawing/2014/main" id="{38B3A76C-C848-88F2-D59C-9E3B49605A12}"/>
              </a:ext>
            </a:extLst>
          </p:cNvPr>
          <p:cNvPicPr>
            <a:picLocks noChangeAspect="1"/>
          </p:cNvPicPr>
          <p:nvPr/>
        </p:nvPicPr>
        <p:blipFill>
          <a:blip r:embed="rId5"/>
          <a:stretch>
            <a:fillRect/>
          </a:stretch>
        </p:blipFill>
        <p:spPr>
          <a:xfrm>
            <a:off x="5741234" y="3028013"/>
            <a:ext cx="6450766" cy="3829987"/>
          </a:xfrm>
          <a:prstGeom prst="rect">
            <a:avLst/>
          </a:prstGeom>
        </p:spPr>
      </p:pic>
    </p:spTree>
    <p:extLst>
      <p:ext uri="{BB962C8B-B14F-4D97-AF65-F5344CB8AC3E}">
        <p14:creationId xmlns:p14="http://schemas.microsoft.com/office/powerpoint/2010/main" val="4247762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4BA9A-9C97-2800-DAEE-6AF704575718}"/>
              </a:ext>
            </a:extLst>
          </p:cNvPr>
          <p:cNvSpPr>
            <a:spLocks noGrp="1"/>
          </p:cNvSpPr>
          <p:nvPr>
            <p:ph type="title"/>
          </p:nvPr>
        </p:nvSpPr>
        <p:spPr>
          <a:xfrm>
            <a:off x="906616" y="3048315"/>
            <a:ext cx="6053558" cy="2424774"/>
          </a:xfrm>
        </p:spPr>
        <p:txBody>
          <a:bodyPr>
            <a:normAutofit/>
          </a:bodyPr>
          <a:lstStyle/>
          <a:p>
            <a:r>
              <a:rPr lang="en-US" dirty="0">
                <a:solidFill>
                  <a:srgbClr val="FFFFFF"/>
                </a:solidFill>
              </a:rPr>
              <a:t>AIA &amp; ASCA Mindsets and Behaviors</a:t>
            </a:r>
          </a:p>
        </p:txBody>
      </p:sp>
      <p:sp>
        <p:nvSpPr>
          <p:cNvPr id="3" name="Content Placeholder 2">
            <a:extLst>
              <a:ext uri="{FF2B5EF4-FFF2-40B4-BE49-F238E27FC236}">
                <a16:creationId xmlns:a16="http://schemas.microsoft.com/office/drawing/2014/main" id="{50030522-26CE-26D3-D8AD-F1C4DAD9EED0}"/>
              </a:ext>
            </a:extLst>
          </p:cNvPr>
          <p:cNvSpPr>
            <a:spLocks noGrp="1"/>
          </p:cNvSpPr>
          <p:nvPr>
            <p:ph sz="half" idx="1"/>
          </p:nvPr>
        </p:nvSpPr>
        <p:spPr>
          <a:xfrm>
            <a:off x="2369714" y="622186"/>
            <a:ext cx="3835214" cy="2996777"/>
          </a:xfrm>
        </p:spPr>
        <p:txBody>
          <a:bodyPr anchor="ctr">
            <a:normAutofit fontScale="85000" lnSpcReduction="20000"/>
          </a:bodyPr>
          <a:lstStyle/>
          <a:p>
            <a:r>
              <a:rPr lang="en-US" sz="2800" b="1" dirty="0"/>
              <a:t>1. Assessment H.1</a:t>
            </a:r>
          </a:p>
          <a:p>
            <a:r>
              <a:rPr lang="en-US" sz="2800" b="1" dirty="0"/>
              <a:t>2. Research &amp; Evaluation J.1</a:t>
            </a:r>
          </a:p>
          <a:p>
            <a:r>
              <a:rPr lang="en-US" sz="2800" b="1" dirty="0"/>
              <a:t>3. Academic Development L.3</a:t>
            </a:r>
          </a:p>
        </p:txBody>
      </p:sp>
      <p:sp>
        <p:nvSpPr>
          <p:cNvPr id="4" name="Content Placeholder 3">
            <a:extLst>
              <a:ext uri="{FF2B5EF4-FFF2-40B4-BE49-F238E27FC236}">
                <a16:creationId xmlns:a16="http://schemas.microsoft.com/office/drawing/2014/main" id="{365ADC82-C89D-BCEC-CE86-C15FC65F79E5}"/>
              </a:ext>
            </a:extLst>
          </p:cNvPr>
          <p:cNvSpPr>
            <a:spLocks noGrp="1"/>
          </p:cNvSpPr>
          <p:nvPr>
            <p:ph sz="half" idx="2"/>
          </p:nvPr>
        </p:nvSpPr>
        <p:spPr>
          <a:xfrm>
            <a:off x="8617959" y="2228757"/>
            <a:ext cx="3474621" cy="2780412"/>
          </a:xfrm>
        </p:spPr>
        <p:txBody>
          <a:bodyPr anchor="ctr">
            <a:normAutofit fontScale="85000" lnSpcReduction="20000"/>
          </a:bodyPr>
          <a:lstStyle/>
          <a:p>
            <a:endParaRPr lang="en-US" sz="2000" dirty="0"/>
          </a:p>
          <a:p>
            <a:endParaRPr lang="en-US" sz="2000" dirty="0"/>
          </a:p>
          <a:p>
            <a:endParaRPr lang="en-US" sz="2000" dirty="0"/>
          </a:p>
          <a:p>
            <a:r>
              <a:rPr lang="en-US" sz="3600" b="1" dirty="0"/>
              <a:t>1.B-LS 9</a:t>
            </a:r>
          </a:p>
          <a:p>
            <a:r>
              <a:rPr lang="en-US" sz="3600" b="1" dirty="0"/>
              <a:t>2. B-SMS 2</a:t>
            </a:r>
          </a:p>
          <a:p>
            <a:r>
              <a:rPr lang="en-US" sz="3600" b="1" dirty="0"/>
              <a:t>3. B-SS 9</a:t>
            </a:r>
          </a:p>
          <a:p>
            <a:endParaRPr lang="en-US" sz="2000" dirty="0"/>
          </a:p>
        </p:txBody>
      </p:sp>
      <p:sp>
        <p:nvSpPr>
          <p:cNvPr id="5" name="TextBox 4">
            <a:extLst>
              <a:ext uri="{FF2B5EF4-FFF2-40B4-BE49-F238E27FC236}">
                <a16:creationId xmlns:a16="http://schemas.microsoft.com/office/drawing/2014/main" id="{97D9BE2E-5FBE-CA1D-ED66-03A563A59B51}"/>
              </a:ext>
            </a:extLst>
          </p:cNvPr>
          <p:cNvSpPr txBox="1"/>
          <p:nvPr/>
        </p:nvSpPr>
        <p:spPr>
          <a:xfrm>
            <a:off x="2014538" y="6300788"/>
            <a:ext cx="4286250" cy="369332"/>
          </a:xfrm>
          <a:prstGeom prst="rect">
            <a:avLst/>
          </a:prstGeom>
          <a:noFill/>
        </p:spPr>
        <p:txBody>
          <a:bodyPr wrap="square" rtlCol="0">
            <a:spAutoFit/>
          </a:bodyPr>
          <a:lstStyle/>
          <a:p>
            <a:r>
              <a:rPr lang="en-US" dirty="0">
                <a:solidFill>
                  <a:schemeClr val="bg1"/>
                </a:solidFill>
              </a:rPr>
              <a:t>*ASCA(2021) &amp; Liberty(2023)</a:t>
            </a:r>
          </a:p>
        </p:txBody>
      </p:sp>
    </p:spTree>
    <p:extLst>
      <p:ext uri="{BB962C8B-B14F-4D97-AF65-F5344CB8AC3E}">
        <p14:creationId xmlns:p14="http://schemas.microsoft.com/office/powerpoint/2010/main" val="137071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2EB36-5356-B95B-591A-C4474CEA31B0}"/>
              </a:ext>
            </a:extLst>
          </p:cNvPr>
          <p:cNvPicPr>
            <a:picLocks noChangeAspect="1"/>
          </p:cNvPicPr>
          <p:nvPr/>
        </p:nvPicPr>
        <p:blipFill rotWithShape="1">
          <a:blip r:embed="rId3"/>
          <a:srcRect t="736" r="-1" b="42970"/>
          <a:stretch/>
        </p:blipFill>
        <p:spPr>
          <a:xfrm>
            <a:off x="11115" y="40000"/>
            <a:ext cx="12182474" cy="6857990"/>
          </a:xfrm>
          <a:prstGeom prst="rect">
            <a:avLst/>
          </a:prstGeom>
        </p:spPr>
      </p:pic>
      <p:sp>
        <p:nvSpPr>
          <p:cNvPr id="5" name="Title 4">
            <a:extLst>
              <a:ext uri="{FF2B5EF4-FFF2-40B4-BE49-F238E27FC236}">
                <a16:creationId xmlns:a16="http://schemas.microsoft.com/office/drawing/2014/main" id="{B9A65CC6-7125-7C59-2D39-19B1BCDD1841}"/>
              </a:ext>
            </a:extLst>
          </p:cNvPr>
          <p:cNvSpPr>
            <a:spLocks noGrp="1"/>
          </p:cNvSpPr>
          <p:nvPr>
            <p:ph type="title"/>
          </p:nvPr>
        </p:nvSpPr>
        <p:spPr>
          <a:xfrm>
            <a:off x="161068" y="1748771"/>
            <a:ext cx="5934932" cy="4306702"/>
          </a:xfrm>
        </p:spPr>
        <p:txBody>
          <a:bodyPr>
            <a:noAutofit/>
          </a:bodyPr>
          <a:lstStyle/>
          <a:p>
            <a:pPr algn="ctr"/>
            <a:r>
              <a:rPr lang="en-US" sz="9600" b="1" dirty="0"/>
              <a:t>How did I pick the class?</a:t>
            </a:r>
          </a:p>
        </p:txBody>
      </p:sp>
      <p:graphicFrame>
        <p:nvGraphicFramePr>
          <p:cNvPr id="8" name="Content Placeholder 5">
            <a:extLst>
              <a:ext uri="{FF2B5EF4-FFF2-40B4-BE49-F238E27FC236}">
                <a16:creationId xmlns:a16="http://schemas.microsoft.com/office/drawing/2014/main" id="{4BF26CC3-82FB-A2C2-B487-1B5E0AC4B7D1}"/>
              </a:ext>
            </a:extLst>
          </p:cNvPr>
          <p:cNvGraphicFramePr>
            <a:graphicFrameLocks noGrp="1"/>
          </p:cNvGraphicFramePr>
          <p:nvPr>
            <p:ph idx="1"/>
            <p:extLst>
              <p:ext uri="{D42A27DB-BD31-4B8C-83A1-F6EECF244321}">
                <p14:modId xmlns:p14="http://schemas.microsoft.com/office/powerpoint/2010/main" val="3725836264"/>
              </p:ext>
            </p:extLst>
          </p:nvPr>
        </p:nvGraphicFramePr>
        <p:xfrm>
          <a:off x="3586163" y="2455325"/>
          <a:ext cx="10901361" cy="4306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descr="Question mark on green pastel background">
            <a:extLst>
              <a:ext uri="{FF2B5EF4-FFF2-40B4-BE49-F238E27FC236}">
                <a16:creationId xmlns:a16="http://schemas.microsoft.com/office/drawing/2014/main" id="{63E68C8E-715C-93F7-12D6-0F57FBBD8B44}"/>
              </a:ext>
            </a:extLst>
          </p:cNvPr>
          <p:cNvPicPr>
            <a:picLocks noChangeAspect="1"/>
          </p:cNvPicPr>
          <p:nvPr/>
        </p:nvPicPr>
        <p:blipFill rotWithShape="1">
          <a:blip r:embed="rId9"/>
          <a:srcRect l="27033" r="3" b="3"/>
          <a:stretch/>
        </p:blipFill>
        <p:spPr>
          <a:xfrm>
            <a:off x="6266611" y="40000"/>
            <a:ext cx="2312987" cy="2377440"/>
          </a:xfrm>
          <a:prstGeom prst="rect">
            <a:avLst/>
          </a:prstGeom>
        </p:spPr>
      </p:pic>
      <p:pic>
        <p:nvPicPr>
          <p:cNvPr id="10" name="Picture 9" descr="Question mark against red wall">
            <a:extLst>
              <a:ext uri="{FF2B5EF4-FFF2-40B4-BE49-F238E27FC236}">
                <a16:creationId xmlns:a16="http://schemas.microsoft.com/office/drawing/2014/main" id="{D367696A-9277-A71D-95B4-059CD41627A3}"/>
              </a:ext>
            </a:extLst>
          </p:cNvPr>
          <p:cNvPicPr>
            <a:picLocks noChangeAspect="1"/>
          </p:cNvPicPr>
          <p:nvPr/>
        </p:nvPicPr>
        <p:blipFill rotWithShape="1">
          <a:blip r:embed="rId10"/>
          <a:srcRect l="41099" r="-2" b="-2"/>
          <a:stretch/>
        </p:blipFill>
        <p:spPr>
          <a:xfrm>
            <a:off x="9717945" y="58517"/>
            <a:ext cx="2312987" cy="2375756"/>
          </a:xfrm>
          <a:prstGeom prst="rect">
            <a:avLst/>
          </a:prstGeom>
        </p:spPr>
      </p:pic>
    </p:spTree>
    <p:extLst>
      <p:ext uri="{BB962C8B-B14F-4D97-AF65-F5344CB8AC3E}">
        <p14:creationId xmlns:p14="http://schemas.microsoft.com/office/powerpoint/2010/main" val="327268699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90CE-D00A-A298-7557-A9CFFA799420}"/>
              </a:ext>
            </a:extLst>
          </p:cNvPr>
          <p:cNvSpPr>
            <a:spLocks noGrp="1"/>
          </p:cNvSpPr>
          <p:nvPr>
            <p:ph type="title"/>
          </p:nvPr>
        </p:nvSpPr>
        <p:spPr>
          <a:xfrm>
            <a:off x="1072796" y="38948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Pre-test</a:t>
            </a:r>
          </a:p>
        </p:txBody>
      </p:sp>
      <p:pic>
        <p:nvPicPr>
          <p:cNvPr id="8" name="Content Placeholder 7" descr="A graph with purple rectangles&#10;&#10;Description automatically generated">
            <a:extLst>
              <a:ext uri="{FF2B5EF4-FFF2-40B4-BE49-F238E27FC236}">
                <a16:creationId xmlns:a16="http://schemas.microsoft.com/office/drawing/2014/main" id="{CEF83AB7-457C-A318-59D4-B09EFA13D06A}"/>
              </a:ext>
            </a:extLst>
          </p:cNvPr>
          <p:cNvPicPr>
            <a:picLocks noGrp="1" noChangeAspect="1"/>
          </p:cNvPicPr>
          <p:nvPr>
            <p:ph idx="1"/>
          </p:nvPr>
        </p:nvPicPr>
        <p:blipFill>
          <a:blip r:embed="rId3"/>
          <a:stretch>
            <a:fillRect/>
          </a:stretch>
        </p:blipFill>
        <p:spPr>
          <a:xfrm>
            <a:off x="5211283" y="3642611"/>
            <a:ext cx="6875637" cy="2961526"/>
          </a:xfrm>
        </p:spPr>
      </p:pic>
      <p:pic>
        <p:nvPicPr>
          <p:cNvPr id="10" name="Picture 9" descr="A graph with purple rectangles&#10;&#10;Description automatically generated">
            <a:extLst>
              <a:ext uri="{FF2B5EF4-FFF2-40B4-BE49-F238E27FC236}">
                <a16:creationId xmlns:a16="http://schemas.microsoft.com/office/drawing/2014/main" id="{875BB3A8-7C73-B34D-C22D-EDF980604903}"/>
              </a:ext>
            </a:extLst>
          </p:cNvPr>
          <p:cNvPicPr>
            <a:picLocks noChangeAspect="1"/>
          </p:cNvPicPr>
          <p:nvPr/>
        </p:nvPicPr>
        <p:blipFill>
          <a:blip r:embed="rId4"/>
          <a:stretch>
            <a:fillRect/>
          </a:stretch>
        </p:blipFill>
        <p:spPr>
          <a:xfrm>
            <a:off x="0" y="0"/>
            <a:ext cx="5522875" cy="3429000"/>
          </a:xfrm>
          <a:prstGeom prst="rect">
            <a:avLst/>
          </a:prstGeom>
        </p:spPr>
      </p:pic>
      <p:pic>
        <p:nvPicPr>
          <p:cNvPr id="12" name="Picture 11" descr="A graph with purple rectangular bars&#10;&#10;Description automatically generated">
            <a:extLst>
              <a:ext uri="{FF2B5EF4-FFF2-40B4-BE49-F238E27FC236}">
                <a16:creationId xmlns:a16="http://schemas.microsoft.com/office/drawing/2014/main" id="{4CBB3E85-BB12-D037-F524-01EF3DCA34BE}"/>
              </a:ext>
            </a:extLst>
          </p:cNvPr>
          <p:cNvPicPr>
            <a:picLocks noChangeAspect="1"/>
          </p:cNvPicPr>
          <p:nvPr/>
        </p:nvPicPr>
        <p:blipFill>
          <a:blip r:embed="rId5"/>
          <a:stretch>
            <a:fillRect/>
          </a:stretch>
        </p:blipFill>
        <p:spPr>
          <a:xfrm>
            <a:off x="5716147" y="0"/>
            <a:ext cx="6475854" cy="3429000"/>
          </a:xfrm>
          <a:prstGeom prst="rect">
            <a:avLst/>
          </a:prstGeom>
        </p:spPr>
      </p:pic>
    </p:spTree>
    <p:extLst>
      <p:ext uri="{BB962C8B-B14F-4D97-AF65-F5344CB8AC3E}">
        <p14:creationId xmlns:p14="http://schemas.microsoft.com/office/powerpoint/2010/main" val="241228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e chart with text on it&#10;&#10;Description automatically generated">
            <a:extLst>
              <a:ext uri="{FF2B5EF4-FFF2-40B4-BE49-F238E27FC236}">
                <a16:creationId xmlns:a16="http://schemas.microsoft.com/office/drawing/2014/main" id="{08620EBE-030D-97E8-6FB7-9786ED709D39}"/>
              </a:ext>
            </a:extLst>
          </p:cNvPr>
          <p:cNvPicPr>
            <a:picLocks noChangeAspect="1"/>
          </p:cNvPicPr>
          <p:nvPr/>
        </p:nvPicPr>
        <p:blipFill>
          <a:blip r:embed="rId3"/>
          <a:stretch>
            <a:fillRect/>
          </a:stretch>
        </p:blipFill>
        <p:spPr>
          <a:xfrm>
            <a:off x="69850" y="3289300"/>
            <a:ext cx="5901231" cy="3568700"/>
          </a:xfrm>
          <a:prstGeom prst="rect">
            <a:avLst/>
          </a:prstGeom>
        </p:spPr>
      </p:pic>
      <p:pic>
        <p:nvPicPr>
          <p:cNvPr id="8" name="Picture 7" descr="A graph of a number of people&#10;&#10;Description automatically generated with medium confidence">
            <a:extLst>
              <a:ext uri="{FF2B5EF4-FFF2-40B4-BE49-F238E27FC236}">
                <a16:creationId xmlns:a16="http://schemas.microsoft.com/office/drawing/2014/main" id="{0127362F-6872-7AD3-40A4-DBDD14A5CE73}"/>
              </a:ext>
            </a:extLst>
          </p:cNvPr>
          <p:cNvPicPr>
            <a:picLocks noChangeAspect="1"/>
          </p:cNvPicPr>
          <p:nvPr/>
        </p:nvPicPr>
        <p:blipFill>
          <a:blip r:embed="rId4"/>
          <a:stretch>
            <a:fillRect/>
          </a:stretch>
        </p:blipFill>
        <p:spPr>
          <a:xfrm>
            <a:off x="1742294" y="0"/>
            <a:ext cx="7772400" cy="3308732"/>
          </a:xfrm>
          <a:prstGeom prst="rect">
            <a:avLst/>
          </a:prstGeom>
        </p:spPr>
      </p:pic>
      <p:pic>
        <p:nvPicPr>
          <p:cNvPr id="10" name="Picture 9" descr="A pie chart with numbers and a few words&#10;&#10;Description automatically generated with medium confidence">
            <a:extLst>
              <a:ext uri="{FF2B5EF4-FFF2-40B4-BE49-F238E27FC236}">
                <a16:creationId xmlns:a16="http://schemas.microsoft.com/office/drawing/2014/main" id="{5F848535-C26C-E72C-ECD7-542E133DD356}"/>
              </a:ext>
            </a:extLst>
          </p:cNvPr>
          <p:cNvPicPr>
            <a:picLocks noChangeAspect="1"/>
          </p:cNvPicPr>
          <p:nvPr/>
        </p:nvPicPr>
        <p:blipFill>
          <a:blip r:embed="rId5"/>
          <a:stretch>
            <a:fillRect/>
          </a:stretch>
        </p:blipFill>
        <p:spPr>
          <a:xfrm>
            <a:off x="6220918" y="3289300"/>
            <a:ext cx="5901231" cy="3568700"/>
          </a:xfrm>
          <a:prstGeom prst="rect">
            <a:avLst/>
          </a:prstGeom>
        </p:spPr>
      </p:pic>
    </p:spTree>
    <p:extLst>
      <p:ext uri="{BB962C8B-B14F-4D97-AF65-F5344CB8AC3E}">
        <p14:creationId xmlns:p14="http://schemas.microsoft.com/office/powerpoint/2010/main" val="3655306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C0F2-90C9-7344-F931-EDB9F5A78EAB}"/>
              </a:ext>
            </a:extLst>
          </p:cNvPr>
          <p:cNvSpPr>
            <a:spLocks noGrp="1"/>
          </p:cNvSpPr>
          <p:nvPr>
            <p:ph type="title"/>
          </p:nvPr>
        </p:nvSpPr>
        <p:spPr>
          <a:xfrm>
            <a:off x="647944" y="160668"/>
            <a:ext cx="5129600" cy="2016451"/>
          </a:xfrm>
        </p:spPr>
        <p:txBody>
          <a:bodyPr anchor="ctr">
            <a:normAutofit/>
          </a:bodyPr>
          <a:lstStyle/>
          <a:p>
            <a:r>
              <a:rPr lang="en-US" sz="5400" dirty="0">
                <a:solidFill>
                  <a:schemeClr val="bg1"/>
                </a:solidFill>
              </a:rPr>
              <a:t>Day 1</a:t>
            </a:r>
          </a:p>
        </p:txBody>
      </p:sp>
      <p:graphicFrame>
        <p:nvGraphicFramePr>
          <p:cNvPr id="5" name="Content Placeholder 2">
            <a:extLst>
              <a:ext uri="{FF2B5EF4-FFF2-40B4-BE49-F238E27FC236}">
                <a16:creationId xmlns:a16="http://schemas.microsoft.com/office/drawing/2014/main" id="{87132478-1D1F-28AB-7DCE-5F5CCD01E1A4}"/>
              </a:ext>
            </a:extLst>
          </p:cNvPr>
          <p:cNvGraphicFramePr>
            <a:graphicFrameLocks noGrp="1"/>
          </p:cNvGraphicFramePr>
          <p:nvPr>
            <p:ph idx="1"/>
            <p:extLst>
              <p:ext uri="{D42A27DB-BD31-4B8C-83A1-F6EECF244321}">
                <p14:modId xmlns:p14="http://schemas.microsoft.com/office/powerpoint/2010/main" val="4015410966"/>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17CA8DD-170A-3AC4-E3FD-1A7E5BCD6619}"/>
              </a:ext>
            </a:extLst>
          </p:cNvPr>
          <p:cNvSpPr txBox="1"/>
          <p:nvPr/>
        </p:nvSpPr>
        <p:spPr>
          <a:xfrm>
            <a:off x="4461212" y="6328000"/>
            <a:ext cx="3821363" cy="369332"/>
          </a:xfrm>
          <a:prstGeom prst="rect">
            <a:avLst/>
          </a:prstGeom>
          <a:noFill/>
        </p:spPr>
        <p:txBody>
          <a:bodyPr wrap="square" rtlCol="0">
            <a:spAutoFit/>
          </a:bodyPr>
          <a:lstStyle/>
          <a:p>
            <a:r>
              <a:rPr lang="en-US" dirty="0">
                <a:solidFill>
                  <a:schemeClr val="bg1"/>
                </a:solidFill>
              </a:rPr>
              <a:t>*Ramsey(2023)</a:t>
            </a:r>
          </a:p>
        </p:txBody>
      </p:sp>
      <p:pic>
        <p:nvPicPr>
          <p:cNvPr id="6" name="Picture 5" descr="A brown paper with writing on it&#10;&#10;Description automatically generated">
            <a:extLst>
              <a:ext uri="{FF2B5EF4-FFF2-40B4-BE49-F238E27FC236}">
                <a16:creationId xmlns:a16="http://schemas.microsoft.com/office/drawing/2014/main" id="{D82C86B5-57EC-5FEE-5DDC-438028E486E3}"/>
              </a:ext>
            </a:extLst>
          </p:cNvPr>
          <p:cNvPicPr>
            <a:picLocks noChangeAspect="1"/>
          </p:cNvPicPr>
          <p:nvPr/>
        </p:nvPicPr>
        <p:blipFill>
          <a:blip r:embed="rId8"/>
          <a:stretch>
            <a:fillRect/>
          </a:stretch>
        </p:blipFill>
        <p:spPr>
          <a:xfrm>
            <a:off x="846249" y="1934227"/>
            <a:ext cx="3614963" cy="4578439"/>
          </a:xfrm>
          <a:prstGeom prst="rect">
            <a:avLst/>
          </a:prstGeom>
        </p:spPr>
      </p:pic>
    </p:spTree>
    <p:extLst>
      <p:ext uri="{BB962C8B-B14F-4D97-AF65-F5344CB8AC3E}">
        <p14:creationId xmlns:p14="http://schemas.microsoft.com/office/powerpoint/2010/main" val="50000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5AD0-E872-32F8-3F76-DE76FE848EAA}"/>
              </a:ext>
            </a:extLst>
          </p:cNvPr>
          <p:cNvSpPr>
            <a:spLocks noGrp="1"/>
          </p:cNvSpPr>
          <p:nvPr>
            <p:ph type="title"/>
          </p:nvPr>
        </p:nvSpPr>
        <p:spPr>
          <a:xfrm>
            <a:off x="748259" y="-809118"/>
            <a:ext cx="3200400" cy="4238118"/>
          </a:xfrm>
        </p:spPr>
        <p:txBody>
          <a:bodyPr>
            <a:normAutofit/>
          </a:bodyPr>
          <a:lstStyle/>
          <a:p>
            <a:r>
              <a:rPr lang="en-US" dirty="0">
                <a:solidFill>
                  <a:schemeClr val="bg1"/>
                </a:solidFill>
              </a:rPr>
              <a:t>Day 3</a:t>
            </a:r>
          </a:p>
        </p:txBody>
      </p:sp>
      <p:graphicFrame>
        <p:nvGraphicFramePr>
          <p:cNvPr id="5" name="Content Placeholder 2">
            <a:extLst>
              <a:ext uri="{FF2B5EF4-FFF2-40B4-BE49-F238E27FC236}">
                <a16:creationId xmlns:a16="http://schemas.microsoft.com/office/drawing/2014/main" id="{61D3401D-2BF1-60E8-1D30-35C622B46A02}"/>
              </a:ext>
            </a:extLst>
          </p:cNvPr>
          <p:cNvGraphicFramePr>
            <a:graphicFrameLocks noGrp="1"/>
          </p:cNvGraphicFramePr>
          <p:nvPr>
            <p:ph idx="1"/>
            <p:extLst>
              <p:ext uri="{D42A27DB-BD31-4B8C-83A1-F6EECF244321}">
                <p14:modId xmlns:p14="http://schemas.microsoft.com/office/powerpoint/2010/main" val="277727174"/>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28B06D4F-E550-C1DA-6B8E-AC1003134843}"/>
              </a:ext>
            </a:extLst>
          </p:cNvPr>
          <p:cNvSpPr txBox="1"/>
          <p:nvPr/>
        </p:nvSpPr>
        <p:spPr>
          <a:xfrm>
            <a:off x="929390" y="477539"/>
            <a:ext cx="2788171" cy="923330"/>
          </a:xfrm>
          <a:prstGeom prst="rect">
            <a:avLst/>
          </a:prstGeom>
          <a:noFill/>
        </p:spPr>
        <p:txBody>
          <a:bodyPr wrap="square" rtlCol="0">
            <a:spAutoFit/>
          </a:bodyPr>
          <a:lstStyle/>
          <a:p>
            <a:r>
              <a:rPr lang="en-US" sz="5400" b="1" dirty="0"/>
              <a:t>Day 2</a:t>
            </a:r>
          </a:p>
        </p:txBody>
      </p:sp>
      <p:pic>
        <p:nvPicPr>
          <p:cNvPr id="6" name="Picture 5" descr="Mobile phone and text message bubbles">
            <a:extLst>
              <a:ext uri="{FF2B5EF4-FFF2-40B4-BE49-F238E27FC236}">
                <a16:creationId xmlns:a16="http://schemas.microsoft.com/office/drawing/2014/main" id="{DA583A26-B6F3-FA17-7BFE-6B29AFA67E5D}"/>
              </a:ext>
            </a:extLst>
          </p:cNvPr>
          <p:cNvPicPr>
            <a:picLocks noChangeAspect="1"/>
          </p:cNvPicPr>
          <p:nvPr/>
        </p:nvPicPr>
        <p:blipFill>
          <a:blip r:embed="rId8"/>
          <a:stretch>
            <a:fillRect/>
          </a:stretch>
        </p:blipFill>
        <p:spPr>
          <a:xfrm>
            <a:off x="5861155" y="2278504"/>
            <a:ext cx="705163" cy="714531"/>
          </a:xfrm>
          <a:prstGeom prst="rect">
            <a:avLst/>
          </a:prstGeom>
        </p:spPr>
      </p:pic>
      <p:pic>
        <p:nvPicPr>
          <p:cNvPr id="8" name="Picture 7" descr="Person in suit using mobile phone">
            <a:extLst>
              <a:ext uri="{FF2B5EF4-FFF2-40B4-BE49-F238E27FC236}">
                <a16:creationId xmlns:a16="http://schemas.microsoft.com/office/drawing/2014/main" id="{F3576116-BE70-FB00-1FBA-BBB891E4DBAB}"/>
              </a:ext>
            </a:extLst>
          </p:cNvPr>
          <p:cNvPicPr>
            <a:picLocks noChangeAspect="1"/>
          </p:cNvPicPr>
          <p:nvPr/>
        </p:nvPicPr>
        <p:blipFill>
          <a:blip r:embed="rId9"/>
          <a:stretch>
            <a:fillRect/>
          </a:stretch>
        </p:blipFill>
        <p:spPr>
          <a:xfrm>
            <a:off x="1202455" y="1983203"/>
            <a:ext cx="3948659" cy="2019664"/>
          </a:xfrm>
          <a:prstGeom prst="rect">
            <a:avLst/>
          </a:prstGeom>
        </p:spPr>
      </p:pic>
      <p:pic>
        <p:nvPicPr>
          <p:cNvPr id="10" name="Picture 9" descr="Woman looking at cellphone">
            <a:extLst>
              <a:ext uri="{FF2B5EF4-FFF2-40B4-BE49-F238E27FC236}">
                <a16:creationId xmlns:a16="http://schemas.microsoft.com/office/drawing/2014/main" id="{A9038BEB-F665-3160-1822-2341A49EB21F}"/>
              </a:ext>
            </a:extLst>
          </p:cNvPr>
          <p:cNvPicPr>
            <a:picLocks noChangeAspect="1"/>
          </p:cNvPicPr>
          <p:nvPr/>
        </p:nvPicPr>
        <p:blipFill>
          <a:blip r:embed="rId10"/>
          <a:stretch>
            <a:fillRect/>
          </a:stretch>
        </p:blipFill>
        <p:spPr>
          <a:xfrm>
            <a:off x="37297" y="4193190"/>
            <a:ext cx="3680264" cy="2455426"/>
          </a:xfrm>
          <a:prstGeom prst="rect">
            <a:avLst/>
          </a:prstGeom>
        </p:spPr>
      </p:pic>
    </p:spTree>
    <p:extLst>
      <p:ext uri="{BB962C8B-B14F-4D97-AF65-F5344CB8AC3E}">
        <p14:creationId xmlns:p14="http://schemas.microsoft.com/office/powerpoint/2010/main" val="267271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51C2-C02B-7F1D-954B-0A01B1C87C21}"/>
              </a:ext>
            </a:extLst>
          </p:cNvPr>
          <p:cNvSpPr>
            <a:spLocks noGrp="1"/>
          </p:cNvSpPr>
          <p:nvPr>
            <p:ph type="title"/>
          </p:nvPr>
        </p:nvSpPr>
        <p:spPr>
          <a:xfrm>
            <a:off x="1383564" y="348865"/>
            <a:ext cx="9718111" cy="1576446"/>
          </a:xfrm>
        </p:spPr>
        <p:txBody>
          <a:bodyPr anchor="ctr">
            <a:normAutofit/>
          </a:bodyPr>
          <a:lstStyle/>
          <a:p>
            <a:r>
              <a:rPr lang="en-US" sz="4000" dirty="0">
                <a:solidFill>
                  <a:schemeClr val="bg1"/>
                </a:solidFill>
              </a:rPr>
              <a:t>Day 3</a:t>
            </a:r>
          </a:p>
        </p:txBody>
      </p:sp>
      <p:graphicFrame>
        <p:nvGraphicFramePr>
          <p:cNvPr id="5" name="Content Placeholder 2">
            <a:extLst>
              <a:ext uri="{FF2B5EF4-FFF2-40B4-BE49-F238E27FC236}">
                <a16:creationId xmlns:a16="http://schemas.microsoft.com/office/drawing/2014/main" id="{7818FCFD-ACE5-9D3B-3469-4627BB64297E}"/>
              </a:ext>
            </a:extLst>
          </p:cNvPr>
          <p:cNvGraphicFramePr>
            <a:graphicFrameLocks noGrp="1"/>
          </p:cNvGraphicFramePr>
          <p:nvPr>
            <p:ph idx="1"/>
            <p:extLst>
              <p:ext uri="{D42A27DB-BD31-4B8C-83A1-F6EECF244321}">
                <p14:modId xmlns:p14="http://schemas.microsoft.com/office/powerpoint/2010/main" val="66422981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4191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F9B3-4227-2820-93B6-7133529EB6BC}"/>
              </a:ext>
            </a:extLst>
          </p:cNvPr>
          <p:cNvSpPr>
            <a:spLocks noGrp="1"/>
          </p:cNvSpPr>
          <p:nvPr>
            <p:ph type="title"/>
          </p:nvPr>
        </p:nvSpPr>
        <p:spPr>
          <a:xfrm>
            <a:off x="838200" y="1195697"/>
            <a:ext cx="3200400" cy="4238118"/>
          </a:xfrm>
        </p:spPr>
        <p:txBody>
          <a:bodyPr>
            <a:normAutofit/>
          </a:bodyPr>
          <a:lstStyle/>
          <a:p>
            <a:r>
              <a:rPr lang="en-US">
                <a:solidFill>
                  <a:schemeClr val="bg1"/>
                </a:solidFill>
              </a:rPr>
              <a:t>Day 4</a:t>
            </a:r>
          </a:p>
        </p:txBody>
      </p:sp>
      <p:graphicFrame>
        <p:nvGraphicFramePr>
          <p:cNvPr id="5" name="Content Placeholder 2">
            <a:extLst>
              <a:ext uri="{FF2B5EF4-FFF2-40B4-BE49-F238E27FC236}">
                <a16:creationId xmlns:a16="http://schemas.microsoft.com/office/drawing/2014/main" id="{0940B172-37E4-A4BD-0794-D4365741C6EC}"/>
              </a:ext>
            </a:extLst>
          </p:cNvPr>
          <p:cNvGraphicFramePr>
            <a:graphicFrameLocks noGrp="1"/>
          </p:cNvGraphicFramePr>
          <p:nvPr>
            <p:ph idx="1"/>
            <p:extLst>
              <p:ext uri="{D42A27DB-BD31-4B8C-83A1-F6EECF244321}">
                <p14:modId xmlns:p14="http://schemas.microsoft.com/office/powerpoint/2010/main" val="3503969450"/>
              </p:ext>
            </p:extLst>
          </p:nvPr>
        </p:nvGraphicFramePr>
        <p:xfrm>
          <a:off x="589039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AEC0F40-8B50-BFC7-5BDB-243BD18A0A4F}"/>
              </a:ext>
            </a:extLst>
          </p:cNvPr>
          <p:cNvSpPr txBox="1"/>
          <p:nvPr/>
        </p:nvSpPr>
        <p:spPr>
          <a:xfrm>
            <a:off x="1088660" y="477540"/>
            <a:ext cx="2699479" cy="769441"/>
          </a:xfrm>
          <a:prstGeom prst="rect">
            <a:avLst/>
          </a:prstGeom>
          <a:noFill/>
        </p:spPr>
        <p:txBody>
          <a:bodyPr wrap="square" rtlCol="0">
            <a:spAutoFit/>
          </a:bodyPr>
          <a:lstStyle/>
          <a:p>
            <a:r>
              <a:rPr lang="en-US" sz="4400" b="1" dirty="0"/>
              <a:t>Day 4</a:t>
            </a:r>
          </a:p>
        </p:txBody>
      </p:sp>
      <p:pic>
        <p:nvPicPr>
          <p:cNvPr id="6" name="Picture 5" descr="A person smiling for the camera&#10;&#10;Description automatically generated">
            <a:extLst>
              <a:ext uri="{FF2B5EF4-FFF2-40B4-BE49-F238E27FC236}">
                <a16:creationId xmlns:a16="http://schemas.microsoft.com/office/drawing/2014/main" id="{1C45EB04-8D9B-67B5-B6AC-D5A2B20C04FC}"/>
              </a:ext>
            </a:extLst>
          </p:cNvPr>
          <p:cNvPicPr>
            <a:picLocks noChangeAspect="1"/>
          </p:cNvPicPr>
          <p:nvPr/>
        </p:nvPicPr>
        <p:blipFill>
          <a:blip r:embed="rId8"/>
          <a:stretch>
            <a:fillRect/>
          </a:stretch>
        </p:blipFill>
        <p:spPr>
          <a:xfrm>
            <a:off x="224592" y="1246981"/>
            <a:ext cx="2368706" cy="3945757"/>
          </a:xfrm>
          <a:prstGeom prst="rect">
            <a:avLst/>
          </a:prstGeom>
        </p:spPr>
      </p:pic>
      <p:pic>
        <p:nvPicPr>
          <p:cNvPr id="8" name="Picture 7" descr="A black and white poster with white text&#10;&#10;Description automatically generated">
            <a:extLst>
              <a:ext uri="{FF2B5EF4-FFF2-40B4-BE49-F238E27FC236}">
                <a16:creationId xmlns:a16="http://schemas.microsoft.com/office/drawing/2014/main" id="{23CAB8D8-0D8A-499D-A261-F60EA8B1DC28}"/>
              </a:ext>
            </a:extLst>
          </p:cNvPr>
          <p:cNvPicPr>
            <a:picLocks noChangeAspect="1"/>
          </p:cNvPicPr>
          <p:nvPr/>
        </p:nvPicPr>
        <p:blipFill>
          <a:blip r:embed="rId9"/>
          <a:stretch>
            <a:fillRect/>
          </a:stretch>
        </p:blipFill>
        <p:spPr>
          <a:xfrm>
            <a:off x="2708529" y="1754165"/>
            <a:ext cx="3200400" cy="4597950"/>
          </a:xfrm>
          <a:prstGeom prst="rect">
            <a:avLst/>
          </a:prstGeom>
        </p:spPr>
      </p:pic>
    </p:spTree>
    <p:extLst>
      <p:ext uri="{BB962C8B-B14F-4D97-AF65-F5344CB8AC3E}">
        <p14:creationId xmlns:p14="http://schemas.microsoft.com/office/powerpoint/2010/main" val="1200009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93F0-D10E-051E-BFFA-E0E8EBD51B1A}"/>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Cultural Sensitivity</a:t>
            </a:r>
          </a:p>
        </p:txBody>
      </p:sp>
      <p:graphicFrame>
        <p:nvGraphicFramePr>
          <p:cNvPr id="40" name="Content Placeholder 2">
            <a:extLst>
              <a:ext uri="{FF2B5EF4-FFF2-40B4-BE49-F238E27FC236}">
                <a16:creationId xmlns:a16="http://schemas.microsoft.com/office/drawing/2014/main" id="{B3D57306-F4A0-F730-B524-557B76112B7F}"/>
              </a:ext>
            </a:extLst>
          </p:cNvPr>
          <p:cNvGraphicFramePr>
            <a:graphicFrameLocks noGrp="1"/>
          </p:cNvGraphicFramePr>
          <p:nvPr>
            <p:ph idx="1"/>
            <p:extLst>
              <p:ext uri="{D42A27DB-BD31-4B8C-83A1-F6EECF244321}">
                <p14:modId xmlns:p14="http://schemas.microsoft.com/office/powerpoint/2010/main" val="14595732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5238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90CE-D00A-A298-7557-A9CFFA799420}"/>
              </a:ext>
            </a:extLst>
          </p:cNvPr>
          <p:cNvSpPr>
            <a:spLocks noGrp="1"/>
          </p:cNvSpPr>
          <p:nvPr>
            <p:ph type="title"/>
          </p:nvPr>
        </p:nvSpPr>
        <p:spPr>
          <a:xfrm>
            <a:off x="1209706" y="3693300"/>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Post</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Test</a:t>
            </a:r>
          </a:p>
        </p:txBody>
      </p:sp>
      <p:pic>
        <p:nvPicPr>
          <p:cNvPr id="6" name="Content Placeholder 5" descr="A pie chart with text on it&#10;&#10;Description automatically generated">
            <a:extLst>
              <a:ext uri="{FF2B5EF4-FFF2-40B4-BE49-F238E27FC236}">
                <a16:creationId xmlns:a16="http://schemas.microsoft.com/office/drawing/2014/main" id="{8DB83369-089B-B7DF-F414-2D39BD73BFBC}"/>
              </a:ext>
            </a:extLst>
          </p:cNvPr>
          <p:cNvPicPr>
            <a:picLocks noGrp="1" noChangeAspect="1"/>
          </p:cNvPicPr>
          <p:nvPr>
            <p:ph idx="1"/>
          </p:nvPr>
        </p:nvPicPr>
        <p:blipFill>
          <a:blip r:embed="rId3"/>
          <a:stretch>
            <a:fillRect/>
          </a:stretch>
        </p:blipFill>
        <p:spPr>
          <a:xfrm>
            <a:off x="6095999" y="0"/>
            <a:ext cx="6096001" cy="3361324"/>
          </a:xfrm>
        </p:spPr>
      </p:pic>
      <p:pic>
        <p:nvPicPr>
          <p:cNvPr id="9" name="Picture 8" descr="A graph with purple rectangles&#10;&#10;Description automatically generated">
            <a:extLst>
              <a:ext uri="{FF2B5EF4-FFF2-40B4-BE49-F238E27FC236}">
                <a16:creationId xmlns:a16="http://schemas.microsoft.com/office/drawing/2014/main" id="{F0F3060F-1BA0-A206-2D2F-3E1CE25A9FE4}"/>
              </a:ext>
            </a:extLst>
          </p:cNvPr>
          <p:cNvPicPr>
            <a:picLocks noChangeAspect="1"/>
          </p:cNvPicPr>
          <p:nvPr/>
        </p:nvPicPr>
        <p:blipFill>
          <a:blip r:embed="rId4"/>
          <a:stretch>
            <a:fillRect/>
          </a:stretch>
        </p:blipFill>
        <p:spPr>
          <a:xfrm>
            <a:off x="0" y="0"/>
            <a:ext cx="5876144" cy="3361324"/>
          </a:xfrm>
          <a:prstGeom prst="rect">
            <a:avLst/>
          </a:prstGeom>
        </p:spPr>
      </p:pic>
      <p:pic>
        <p:nvPicPr>
          <p:cNvPr id="12" name="Picture 11" descr="A graph with purple rectangles&#10;&#10;Description automatically generated">
            <a:extLst>
              <a:ext uri="{FF2B5EF4-FFF2-40B4-BE49-F238E27FC236}">
                <a16:creationId xmlns:a16="http://schemas.microsoft.com/office/drawing/2014/main" id="{5F3AAA53-099C-981A-695A-39D2046B8859}"/>
              </a:ext>
            </a:extLst>
          </p:cNvPr>
          <p:cNvPicPr>
            <a:picLocks noChangeAspect="1"/>
          </p:cNvPicPr>
          <p:nvPr/>
        </p:nvPicPr>
        <p:blipFill>
          <a:blip r:embed="rId5"/>
          <a:stretch>
            <a:fillRect/>
          </a:stretch>
        </p:blipFill>
        <p:spPr>
          <a:xfrm>
            <a:off x="5471410" y="3813223"/>
            <a:ext cx="6610566" cy="2954654"/>
          </a:xfrm>
          <a:prstGeom prst="rect">
            <a:avLst/>
          </a:prstGeom>
        </p:spPr>
      </p:pic>
    </p:spTree>
    <p:extLst>
      <p:ext uri="{BB962C8B-B14F-4D97-AF65-F5344CB8AC3E}">
        <p14:creationId xmlns:p14="http://schemas.microsoft.com/office/powerpoint/2010/main" val="3451224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 chart with text&#10;&#10;Description automatically generated">
            <a:extLst>
              <a:ext uri="{FF2B5EF4-FFF2-40B4-BE49-F238E27FC236}">
                <a16:creationId xmlns:a16="http://schemas.microsoft.com/office/drawing/2014/main" id="{07B590FE-65CE-2E41-941C-0E9EB2C8C455}"/>
              </a:ext>
            </a:extLst>
          </p:cNvPr>
          <p:cNvPicPr>
            <a:picLocks noChangeAspect="1"/>
          </p:cNvPicPr>
          <p:nvPr/>
        </p:nvPicPr>
        <p:blipFill>
          <a:blip r:embed="rId3"/>
          <a:stretch>
            <a:fillRect/>
          </a:stretch>
        </p:blipFill>
        <p:spPr>
          <a:xfrm>
            <a:off x="0" y="2971800"/>
            <a:ext cx="5606321" cy="3886200"/>
          </a:xfrm>
          <a:prstGeom prst="rect">
            <a:avLst/>
          </a:prstGeom>
        </p:spPr>
      </p:pic>
      <p:pic>
        <p:nvPicPr>
          <p:cNvPr id="5" name="Picture 4" descr="A graph with purple rectangles&#10;&#10;Description automatically generated">
            <a:extLst>
              <a:ext uri="{FF2B5EF4-FFF2-40B4-BE49-F238E27FC236}">
                <a16:creationId xmlns:a16="http://schemas.microsoft.com/office/drawing/2014/main" id="{54590789-C926-2970-68AC-0C2D8DB70DFD}"/>
              </a:ext>
            </a:extLst>
          </p:cNvPr>
          <p:cNvPicPr>
            <a:picLocks noChangeAspect="1"/>
          </p:cNvPicPr>
          <p:nvPr/>
        </p:nvPicPr>
        <p:blipFill>
          <a:blip r:embed="rId4"/>
          <a:stretch>
            <a:fillRect/>
          </a:stretch>
        </p:blipFill>
        <p:spPr>
          <a:xfrm>
            <a:off x="1878976" y="0"/>
            <a:ext cx="7772400" cy="2863353"/>
          </a:xfrm>
          <a:prstGeom prst="rect">
            <a:avLst/>
          </a:prstGeom>
        </p:spPr>
      </p:pic>
      <p:pic>
        <p:nvPicPr>
          <p:cNvPr id="7" name="Picture 6" descr="A pie chart with text below&#10;&#10;Description automatically generated">
            <a:extLst>
              <a:ext uri="{FF2B5EF4-FFF2-40B4-BE49-F238E27FC236}">
                <a16:creationId xmlns:a16="http://schemas.microsoft.com/office/drawing/2014/main" id="{F5D65819-2456-850D-29AC-FF73FFFD45BC}"/>
              </a:ext>
            </a:extLst>
          </p:cNvPr>
          <p:cNvPicPr>
            <a:picLocks noChangeAspect="1"/>
          </p:cNvPicPr>
          <p:nvPr/>
        </p:nvPicPr>
        <p:blipFill>
          <a:blip r:embed="rId5"/>
          <a:stretch>
            <a:fillRect/>
          </a:stretch>
        </p:blipFill>
        <p:spPr>
          <a:xfrm>
            <a:off x="5606321" y="2971800"/>
            <a:ext cx="6585679" cy="3886200"/>
          </a:xfrm>
          <a:prstGeom prst="rect">
            <a:avLst/>
          </a:prstGeom>
        </p:spPr>
      </p:pic>
    </p:spTree>
    <p:extLst>
      <p:ext uri="{BB962C8B-B14F-4D97-AF65-F5344CB8AC3E}">
        <p14:creationId xmlns:p14="http://schemas.microsoft.com/office/powerpoint/2010/main" val="2104742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079E-02A3-E697-EA47-B7951834916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D110626-5B7E-1856-AE60-CA41A4704C75}"/>
              </a:ext>
            </a:extLst>
          </p:cNvPr>
          <p:cNvSpPr>
            <a:spLocks noGrp="1"/>
          </p:cNvSpPr>
          <p:nvPr>
            <p:ph idx="1"/>
          </p:nvPr>
        </p:nvSpPr>
        <p:spPr/>
        <p:txBody>
          <a:bodyPr>
            <a:normAutofit/>
          </a:bodyPr>
          <a:lstStyle/>
          <a:p>
            <a:pPr marL="0" marR="0"/>
            <a:r>
              <a:rPr lang="en-US" sz="1800" dirty="0">
                <a:effectLst/>
                <a:latin typeface="Times New Roman" panose="02020603050405020304" pitchFamily="18" charset="0"/>
                <a:ea typeface="Times New Roman" panose="02020603050405020304" pitchFamily="18" charset="0"/>
              </a:rPr>
              <a:t>American School Counselor Association (2021). </a:t>
            </a:r>
            <a:r>
              <a:rPr lang="en-US" sz="1800" i="1" dirty="0">
                <a:effectLst/>
                <a:latin typeface="Times New Roman" panose="02020603050405020304" pitchFamily="18" charset="0"/>
                <a:ea typeface="Times New Roman" panose="02020603050405020304" pitchFamily="18" charset="0"/>
              </a:rPr>
              <a:t>ASCA Student Standards; Mindsets and Behaviors for 	Student Success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Schoolcounelor.org</a:t>
            </a:r>
            <a:r>
              <a:rPr lang="en-US" sz="1800" dirty="0">
                <a:effectLst/>
                <a:latin typeface="Times New Roman" panose="02020603050405020304" pitchFamily="18" charset="0"/>
                <a:ea typeface="Times New Roman" panose="02020603050405020304" pitchFamily="18" charset="0"/>
              </a:rPr>
              <a:t>. https://www.schoolcounselor.org/getmedia/7428a787-a452-	4abb-afec-d78ec77870cd/Mindsets-</a:t>
            </a:r>
            <a:r>
              <a:rPr lang="en-US" sz="1800" dirty="0" err="1">
                <a:effectLst/>
                <a:latin typeface="Times New Roman" panose="02020603050405020304" pitchFamily="18" charset="0"/>
                <a:ea typeface="Times New Roman" panose="02020603050405020304" pitchFamily="18" charset="0"/>
              </a:rPr>
              <a:t>Behaviors.pdf</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rPr>
              <a:t>Liberty University (2023). </a:t>
            </a:r>
            <a:r>
              <a:rPr lang="en-US" sz="1800" i="1" dirty="0">
                <a:effectLst/>
                <a:latin typeface="Times New Roman" panose="02020603050405020304" pitchFamily="18" charset="0"/>
                <a:ea typeface="Times New Roman" panose="02020603050405020304" pitchFamily="18" charset="0"/>
              </a:rPr>
              <a:t>PRE-ADVANCED INTERNSHIP ASSESSMENT (PRE-AIA): COSC 698 Master of 	Education (M.Ed.) in School Counseling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liberty.edu</a:t>
            </a:r>
            <a:r>
              <a:rPr lang="en-US" sz="1800" dirty="0">
                <a:effectLst/>
                <a:latin typeface="Times New Roman" panose="02020603050405020304" pitchFamily="18" charset="0"/>
                <a:ea typeface="Times New Roman" panose="02020603050405020304" pitchFamily="18" charset="0"/>
              </a:rPr>
              <a:t>. https://www.liberty.edu/behavioral-	sciences/counselor-ed/wp-content/uploads/sites/43/2021/02/PRE-ADVANCED-INTERNSHIP-	ASSESSMENT-COSC-698-Practicum.pdf</a:t>
            </a:r>
          </a:p>
        </p:txBody>
      </p:sp>
    </p:spTree>
    <p:extLst>
      <p:ext uri="{BB962C8B-B14F-4D97-AF65-F5344CB8AC3E}">
        <p14:creationId xmlns:p14="http://schemas.microsoft.com/office/powerpoint/2010/main" val="3934275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Quotable</Template>
  <TotalTime>22932</TotalTime>
  <Words>1774</Words>
  <Application>Microsoft Macintosh PowerPoint</Application>
  <PresentationFormat>Widescreen</PresentationFormat>
  <Paragraphs>90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Century Gothic</vt:lpstr>
      <vt:lpstr>Times New Roman</vt:lpstr>
      <vt:lpstr>Wingdings 2</vt:lpstr>
      <vt:lpstr>Quotable</vt:lpstr>
      <vt:lpstr>Cell Phones and Anxiety</vt:lpstr>
      <vt:lpstr>How did this come about?</vt:lpstr>
      <vt:lpstr>Needs Assessment Statistics</vt:lpstr>
      <vt:lpstr>PowerPoint Presentation</vt:lpstr>
      <vt:lpstr>AIA &amp; ASCA Mindsets and Behaviors</vt:lpstr>
      <vt:lpstr>How did I pick the class?</vt:lpstr>
      <vt:lpstr>Pre-test</vt:lpstr>
      <vt:lpstr>PowerPoint Presentation</vt:lpstr>
      <vt:lpstr>Day 1</vt:lpstr>
      <vt:lpstr>Day 3</vt:lpstr>
      <vt:lpstr>Day 3</vt:lpstr>
      <vt:lpstr>Day 4</vt:lpstr>
      <vt:lpstr>Cultural Sensitivity</vt:lpstr>
      <vt:lpstr>Post Test</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Eby</dc:creator>
  <cp:lastModifiedBy>Seth Eby</cp:lastModifiedBy>
  <cp:revision>12</cp:revision>
  <dcterms:created xsi:type="dcterms:W3CDTF">2024-04-14T11:20:58Z</dcterms:created>
  <dcterms:modified xsi:type="dcterms:W3CDTF">2024-11-17T19:52:21Z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60f4a70-4b6c-4bd4-a002-31edb9c00abe_Enabled">
    <vt:lpwstr>true</vt:lpwstr>
  </property>
  <property fmtid="{D5CDD505-2E9C-101B-9397-08002B2CF9AE}" pid="3" name="MSIP_Label_460f4a70-4b6c-4bd4-a002-31edb9c00abe_SetDate">
    <vt:lpwstr>2024-04-14T11:24:23Z</vt:lpwstr>
  </property>
  <property fmtid="{D5CDD505-2E9C-101B-9397-08002B2CF9AE}" pid="4" name="MSIP_Label_460f4a70-4b6c-4bd4-a002-31edb9c00abe_Method">
    <vt:lpwstr>Standard</vt:lpwstr>
  </property>
  <property fmtid="{D5CDD505-2E9C-101B-9397-08002B2CF9AE}" pid="5" name="MSIP_Label_460f4a70-4b6c-4bd4-a002-31edb9c00abe_Name">
    <vt:lpwstr>General</vt:lpwstr>
  </property>
  <property fmtid="{D5CDD505-2E9C-101B-9397-08002B2CF9AE}" pid="6" name="MSIP_Label_460f4a70-4b6c-4bd4-a002-31edb9c00abe_SiteId">
    <vt:lpwstr>e019b04b-330c-467a-8bae-09fb17374d6a</vt:lpwstr>
  </property>
  <property fmtid="{D5CDD505-2E9C-101B-9397-08002B2CF9AE}" pid="7" name="MSIP_Label_460f4a70-4b6c-4bd4-a002-31edb9c00abe_ActionId">
    <vt:lpwstr>79518313-92ec-4245-90b7-cb20111da83e</vt:lpwstr>
  </property>
  <property fmtid="{D5CDD505-2E9C-101B-9397-08002B2CF9AE}" pid="8" name="MSIP_Label_460f4a70-4b6c-4bd4-a002-31edb9c00abe_ContentBits">
    <vt:lpwstr>0</vt:lpwstr>
  </property>
</Properties>
</file>