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73" r:id="rId8"/>
    <p:sldId id="262" r:id="rId9"/>
    <p:sldId id="267" r:id="rId10"/>
    <p:sldId id="263" r:id="rId11"/>
    <p:sldId id="264" r:id="rId12"/>
    <p:sldId id="265" r:id="rId13"/>
    <p:sldId id="274" r:id="rId14"/>
    <p:sldId id="266" r:id="rId15"/>
    <p:sldId id="270" r:id="rId16"/>
    <p:sldId id="272" r:id="rId17"/>
    <p:sldId id="269"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4564"/>
    <p:restoredTop sz="86391"/>
  </p:normalViewPr>
  <p:slideViewPr>
    <p:cSldViewPr snapToGrid="0">
      <p:cViewPr varScale="1">
        <p:scale>
          <a:sx n="93" d="100"/>
          <a:sy n="93" d="100"/>
        </p:scale>
        <p:origin x="232" y="280"/>
      </p:cViewPr>
      <p:guideLst/>
    </p:cSldViewPr>
  </p:slideViewPr>
  <p:outlineViewPr>
    <p:cViewPr>
      <p:scale>
        <a:sx n="33" d="100"/>
        <a:sy n="33" d="100"/>
      </p:scale>
      <p:origin x="0" y="-184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5" d="100"/>
          <a:sy n="85" d="100"/>
        </p:scale>
        <p:origin x="3928"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ata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DC9E8F-93C2-4731-B729-B1A58BCA95AF}"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DC323F7-B64F-4D2B-BC2E-542878718B0C}">
      <dgm:prSet/>
      <dgm:spPr/>
      <dgm:t>
        <a:bodyPr/>
        <a:lstStyle/>
        <a:p>
          <a:pPr>
            <a:lnSpc>
              <a:spcPct val="100000"/>
            </a:lnSpc>
          </a:pPr>
          <a:r>
            <a:rPr lang="en-US"/>
            <a:t>1. Conversation with Mr. Davis</a:t>
          </a:r>
        </a:p>
      </dgm:t>
    </dgm:pt>
    <dgm:pt modelId="{9BE5EADC-B897-4023-AAA6-E30F7E65C105}" type="parTrans" cxnId="{B60F23F0-EA93-48D0-AC81-1125334C905B}">
      <dgm:prSet/>
      <dgm:spPr/>
      <dgm:t>
        <a:bodyPr/>
        <a:lstStyle/>
        <a:p>
          <a:endParaRPr lang="en-US"/>
        </a:p>
      </dgm:t>
    </dgm:pt>
    <dgm:pt modelId="{7BFBBEE7-5301-4B01-85B5-4530D5F54FE5}" type="sibTrans" cxnId="{B60F23F0-EA93-48D0-AC81-1125334C905B}">
      <dgm:prSet/>
      <dgm:spPr/>
      <dgm:t>
        <a:bodyPr/>
        <a:lstStyle/>
        <a:p>
          <a:endParaRPr lang="en-US"/>
        </a:p>
      </dgm:t>
    </dgm:pt>
    <dgm:pt modelId="{186E8F77-7869-45AD-83A5-5DDB4A487A27}">
      <dgm:prSet/>
      <dgm:spPr/>
      <dgm:t>
        <a:bodyPr/>
        <a:lstStyle/>
        <a:p>
          <a:pPr>
            <a:lnSpc>
              <a:spcPct val="100000"/>
            </a:lnSpc>
          </a:pPr>
          <a:r>
            <a:rPr lang="en-US"/>
            <a:t>2. Analyzing scheduling papers</a:t>
          </a:r>
        </a:p>
      </dgm:t>
    </dgm:pt>
    <dgm:pt modelId="{A4E5DC65-AA01-49B1-9DF4-27B6CF4B4DDC}" type="parTrans" cxnId="{3EBFD378-CEB6-4680-A319-1FAB2C3DF9F4}">
      <dgm:prSet/>
      <dgm:spPr/>
      <dgm:t>
        <a:bodyPr/>
        <a:lstStyle/>
        <a:p>
          <a:endParaRPr lang="en-US"/>
        </a:p>
      </dgm:t>
    </dgm:pt>
    <dgm:pt modelId="{64958725-A261-4900-8CE2-1459FF18C320}" type="sibTrans" cxnId="{3EBFD378-CEB6-4680-A319-1FAB2C3DF9F4}">
      <dgm:prSet/>
      <dgm:spPr/>
      <dgm:t>
        <a:bodyPr/>
        <a:lstStyle/>
        <a:p>
          <a:endParaRPr lang="en-US"/>
        </a:p>
      </dgm:t>
    </dgm:pt>
    <dgm:pt modelId="{D6E08A0F-2A57-481B-8B81-2DD239FFC7B2}">
      <dgm:prSet/>
      <dgm:spPr/>
      <dgm:t>
        <a:bodyPr/>
        <a:lstStyle/>
        <a:p>
          <a:pPr>
            <a:lnSpc>
              <a:spcPct val="100000"/>
            </a:lnSpc>
          </a:pPr>
          <a:r>
            <a:rPr lang="en-US" dirty="0"/>
            <a:t>3. Surveying stakeholders</a:t>
          </a:r>
        </a:p>
        <a:p>
          <a:pPr>
            <a:lnSpc>
              <a:spcPct val="100000"/>
            </a:lnSpc>
          </a:pPr>
          <a:r>
            <a:rPr lang="en-US" dirty="0"/>
            <a:t>(4 principals, 2 career teachers)</a:t>
          </a:r>
        </a:p>
      </dgm:t>
    </dgm:pt>
    <dgm:pt modelId="{34E3EB1F-CB7D-473A-A4B0-85D956117CDD}" type="parTrans" cxnId="{259F5386-9749-429B-8628-3E85D4481043}">
      <dgm:prSet/>
      <dgm:spPr/>
      <dgm:t>
        <a:bodyPr/>
        <a:lstStyle/>
        <a:p>
          <a:endParaRPr lang="en-US"/>
        </a:p>
      </dgm:t>
    </dgm:pt>
    <dgm:pt modelId="{23666624-6E64-429A-B688-2DAB07860763}" type="sibTrans" cxnId="{259F5386-9749-429B-8628-3E85D4481043}">
      <dgm:prSet/>
      <dgm:spPr/>
      <dgm:t>
        <a:bodyPr/>
        <a:lstStyle/>
        <a:p>
          <a:endParaRPr lang="en-US"/>
        </a:p>
      </dgm:t>
    </dgm:pt>
    <dgm:pt modelId="{24891030-8621-6640-B095-AA0976BCC3A9}">
      <dgm:prSet/>
      <dgm:spPr/>
      <dgm:t>
        <a:bodyPr/>
        <a:lstStyle/>
        <a:p>
          <a:pPr>
            <a:lnSpc>
              <a:spcPct val="100000"/>
            </a:lnSpc>
          </a:pPr>
          <a:r>
            <a:rPr lang="en-US" dirty="0"/>
            <a:t>2 existing data points: PEP Plans and CTE scores</a:t>
          </a:r>
        </a:p>
      </dgm:t>
    </dgm:pt>
    <dgm:pt modelId="{6861247F-C1D6-9C44-88A2-C9E1B756453B}" type="parTrans" cxnId="{FC3DC9F6-0A9D-AF4C-96F5-0C2742C3A8BE}">
      <dgm:prSet/>
      <dgm:spPr/>
    </dgm:pt>
    <dgm:pt modelId="{9229DDD6-2A01-BC45-8D40-27450F40E485}" type="sibTrans" cxnId="{FC3DC9F6-0A9D-AF4C-96F5-0C2742C3A8BE}">
      <dgm:prSet/>
      <dgm:spPr/>
    </dgm:pt>
    <dgm:pt modelId="{BE970DED-3818-4CC2-AE35-630A4D4DB46E}" type="pres">
      <dgm:prSet presAssocID="{B8DC9E8F-93C2-4731-B729-B1A58BCA95AF}" presName="root" presStyleCnt="0">
        <dgm:presLayoutVars>
          <dgm:dir/>
          <dgm:resizeHandles val="exact"/>
        </dgm:presLayoutVars>
      </dgm:prSet>
      <dgm:spPr/>
    </dgm:pt>
    <dgm:pt modelId="{B01C02D7-D07C-4724-8DE7-F1EF23525A78}" type="pres">
      <dgm:prSet presAssocID="{9DC323F7-B64F-4D2B-BC2E-542878718B0C}" presName="compNode" presStyleCnt="0"/>
      <dgm:spPr/>
    </dgm:pt>
    <dgm:pt modelId="{D4C921A8-F56C-455B-919D-DB80A37447AE}" type="pres">
      <dgm:prSet presAssocID="{9DC323F7-B64F-4D2B-BC2E-542878718B0C}" presName="bgRect" presStyleLbl="bgShp" presStyleIdx="0" presStyleCnt="4"/>
      <dgm:spPr/>
    </dgm:pt>
    <dgm:pt modelId="{4E226602-9120-454F-8D54-F4597C3A3C1C}" type="pres">
      <dgm:prSet presAssocID="{9DC323F7-B64F-4D2B-BC2E-542878718B0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ard Room"/>
        </a:ext>
      </dgm:extLst>
    </dgm:pt>
    <dgm:pt modelId="{B29202A4-44BB-4C28-B4A5-6FA35F609631}" type="pres">
      <dgm:prSet presAssocID="{9DC323F7-B64F-4D2B-BC2E-542878718B0C}" presName="spaceRect" presStyleCnt="0"/>
      <dgm:spPr/>
    </dgm:pt>
    <dgm:pt modelId="{2EC54A40-9228-424C-BDC9-33E9E953A69C}" type="pres">
      <dgm:prSet presAssocID="{9DC323F7-B64F-4D2B-BC2E-542878718B0C}" presName="parTx" presStyleLbl="revTx" presStyleIdx="0" presStyleCnt="4">
        <dgm:presLayoutVars>
          <dgm:chMax val="0"/>
          <dgm:chPref val="0"/>
        </dgm:presLayoutVars>
      </dgm:prSet>
      <dgm:spPr/>
    </dgm:pt>
    <dgm:pt modelId="{62954461-ECB9-4602-8162-8BCB5AC007FB}" type="pres">
      <dgm:prSet presAssocID="{7BFBBEE7-5301-4B01-85B5-4530D5F54FE5}" presName="sibTrans" presStyleCnt="0"/>
      <dgm:spPr/>
    </dgm:pt>
    <dgm:pt modelId="{E9F8D7BC-F3C3-45BC-B5E4-6E8A76065F60}" type="pres">
      <dgm:prSet presAssocID="{186E8F77-7869-45AD-83A5-5DDB4A487A27}" presName="compNode" presStyleCnt="0"/>
      <dgm:spPr/>
    </dgm:pt>
    <dgm:pt modelId="{EBB685F3-4055-4F4F-8AB7-120831FA3F9A}" type="pres">
      <dgm:prSet presAssocID="{186E8F77-7869-45AD-83A5-5DDB4A487A27}" presName="bgRect" presStyleLbl="bgShp" presStyleIdx="1" presStyleCnt="4"/>
      <dgm:spPr/>
    </dgm:pt>
    <dgm:pt modelId="{00AFCEC0-3EED-464C-992C-308811429F1E}" type="pres">
      <dgm:prSet presAssocID="{186E8F77-7869-45AD-83A5-5DDB4A487A2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BDB2B147-D849-4A90-AD9A-07FD4D1B519B}" type="pres">
      <dgm:prSet presAssocID="{186E8F77-7869-45AD-83A5-5DDB4A487A27}" presName="spaceRect" presStyleCnt="0"/>
      <dgm:spPr/>
    </dgm:pt>
    <dgm:pt modelId="{6FADE104-7AA9-42A4-A580-98C5308F50D9}" type="pres">
      <dgm:prSet presAssocID="{186E8F77-7869-45AD-83A5-5DDB4A487A27}" presName="parTx" presStyleLbl="revTx" presStyleIdx="1" presStyleCnt="4">
        <dgm:presLayoutVars>
          <dgm:chMax val="0"/>
          <dgm:chPref val="0"/>
        </dgm:presLayoutVars>
      </dgm:prSet>
      <dgm:spPr/>
    </dgm:pt>
    <dgm:pt modelId="{F4A408E8-524F-461C-A1FA-655313D72034}" type="pres">
      <dgm:prSet presAssocID="{64958725-A261-4900-8CE2-1459FF18C320}" presName="sibTrans" presStyleCnt="0"/>
      <dgm:spPr/>
    </dgm:pt>
    <dgm:pt modelId="{3815853A-CD81-498C-85C0-A771A3F7FF79}" type="pres">
      <dgm:prSet presAssocID="{D6E08A0F-2A57-481B-8B81-2DD239FFC7B2}" presName="compNode" presStyleCnt="0"/>
      <dgm:spPr/>
    </dgm:pt>
    <dgm:pt modelId="{A866AFD9-A672-4993-845C-43F5C40B3A78}" type="pres">
      <dgm:prSet presAssocID="{D6E08A0F-2A57-481B-8B81-2DD239FFC7B2}" presName="bgRect" presStyleLbl="bgShp" presStyleIdx="2" presStyleCnt="4"/>
      <dgm:spPr/>
    </dgm:pt>
    <dgm:pt modelId="{495312C7-F242-463D-A92A-97832B400E03}" type="pres">
      <dgm:prSet presAssocID="{D6E08A0F-2A57-481B-8B81-2DD239FFC7B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11435B53-32E0-4E6C-9203-333FA15C7E99}" type="pres">
      <dgm:prSet presAssocID="{D6E08A0F-2A57-481B-8B81-2DD239FFC7B2}" presName="spaceRect" presStyleCnt="0"/>
      <dgm:spPr/>
    </dgm:pt>
    <dgm:pt modelId="{11852594-80E8-41D4-8D10-245CACF10571}" type="pres">
      <dgm:prSet presAssocID="{D6E08A0F-2A57-481B-8B81-2DD239FFC7B2}" presName="parTx" presStyleLbl="revTx" presStyleIdx="2" presStyleCnt="4">
        <dgm:presLayoutVars>
          <dgm:chMax val="0"/>
          <dgm:chPref val="0"/>
        </dgm:presLayoutVars>
      </dgm:prSet>
      <dgm:spPr/>
    </dgm:pt>
    <dgm:pt modelId="{DBEF4B0D-5F20-FC4F-9584-615AEE375947}" type="pres">
      <dgm:prSet presAssocID="{23666624-6E64-429A-B688-2DAB07860763}" presName="sibTrans" presStyleCnt="0"/>
      <dgm:spPr/>
    </dgm:pt>
    <dgm:pt modelId="{EC0182E1-F93E-F145-8A24-04BE7C8CB24C}" type="pres">
      <dgm:prSet presAssocID="{24891030-8621-6640-B095-AA0976BCC3A9}" presName="compNode" presStyleCnt="0"/>
      <dgm:spPr/>
    </dgm:pt>
    <dgm:pt modelId="{7999A041-B5E6-1A4D-9E10-0FE574B6FE81}" type="pres">
      <dgm:prSet presAssocID="{24891030-8621-6640-B095-AA0976BCC3A9}" presName="bgRect" presStyleLbl="bgShp" presStyleIdx="3" presStyleCnt="4"/>
      <dgm:spPr/>
    </dgm:pt>
    <dgm:pt modelId="{D18FB62A-F490-D740-8195-FF6E5773BABE}" type="pres">
      <dgm:prSet presAssocID="{24891030-8621-6640-B095-AA0976BCC3A9}" presName="iconRect" presStyleLbl="node1" presStyleIdx="3" presStyleCnt="4"/>
      <dgm:spPr/>
    </dgm:pt>
    <dgm:pt modelId="{DDF8B209-C429-4D4C-9A3E-3EFC7E4AD3DD}" type="pres">
      <dgm:prSet presAssocID="{24891030-8621-6640-B095-AA0976BCC3A9}" presName="spaceRect" presStyleCnt="0"/>
      <dgm:spPr/>
    </dgm:pt>
    <dgm:pt modelId="{2119F6F7-700C-3B4C-86E6-57F4B19655CA}" type="pres">
      <dgm:prSet presAssocID="{24891030-8621-6640-B095-AA0976BCC3A9}" presName="parTx" presStyleLbl="revTx" presStyleIdx="3" presStyleCnt="4">
        <dgm:presLayoutVars>
          <dgm:chMax val="0"/>
          <dgm:chPref val="0"/>
        </dgm:presLayoutVars>
      </dgm:prSet>
      <dgm:spPr/>
    </dgm:pt>
  </dgm:ptLst>
  <dgm:cxnLst>
    <dgm:cxn modelId="{7532942A-8B23-45C8-98CF-3B83A58AA204}" type="presOf" srcId="{186E8F77-7869-45AD-83A5-5DDB4A487A27}" destId="{6FADE104-7AA9-42A4-A580-98C5308F50D9}" srcOrd="0" destOrd="0" presId="urn:microsoft.com/office/officeart/2018/2/layout/IconVerticalSolidList"/>
    <dgm:cxn modelId="{44B2B12E-9DA7-4920-87D4-876F73758A20}" type="presOf" srcId="{9DC323F7-B64F-4D2B-BC2E-542878718B0C}" destId="{2EC54A40-9228-424C-BDC9-33E9E953A69C}" srcOrd="0" destOrd="0" presId="urn:microsoft.com/office/officeart/2018/2/layout/IconVerticalSolidList"/>
    <dgm:cxn modelId="{15A83331-CCB2-4CA6-AC9B-29E161DA9318}" type="presOf" srcId="{B8DC9E8F-93C2-4731-B729-B1A58BCA95AF}" destId="{BE970DED-3818-4CC2-AE35-630A4D4DB46E}" srcOrd="0" destOrd="0" presId="urn:microsoft.com/office/officeart/2018/2/layout/IconVerticalSolidList"/>
    <dgm:cxn modelId="{3EBFD378-CEB6-4680-A319-1FAB2C3DF9F4}" srcId="{B8DC9E8F-93C2-4731-B729-B1A58BCA95AF}" destId="{186E8F77-7869-45AD-83A5-5DDB4A487A27}" srcOrd="1" destOrd="0" parTransId="{A4E5DC65-AA01-49B1-9DF4-27B6CF4B4DDC}" sibTransId="{64958725-A261-4900-8CE2-1459FF18C320}"/>
    <dgm:cxn modelId="{259F5386-9749-429B-8628-3E85D4481043}" srcId="{B8DC9E8F-93C2-4731-B729-B1A58BCA95AF}" destId="{D6E08A0F-2A57-481B-8B81-2DD239FFC7B2}" srcOrd="2" destOrd="0" parTransId="{34E3EB1F-CB7D-473A-A4B0-85D956117CDD}" sibTransId="{23666624-6E64-429A-B688-2DAB07860763}"/>
    <dgm:cxn modelId="{F998BFA0-5508-8346-AD62-05E53A3331EF}" type="presOf" srcId="{24891030-8621-6640-B095-AA0976BCC3A9}" destId="{2119F6F7-700C-3B4C-86E6-57F4B19655CA}" srcOrd="0" destOrd="0" presId="urn:microsoft.com/office/officeart/2018/2/layout/IconVerticalSolidList"/>
    <dgm:cxn modelId="{6F4FD6A6-A698-429F-827B-B56F35031AE2}" type="presOf" srcId="{D6E08A0F-2A57-481B-8B81-2DD239FFC7B2}" destId="{11852594-80E8-41D4-8D10-245CACF10571}" srcOrd="0" destOrd="0" presId="urn:microsoft.com/office/officeart/2018/2/layout/IconVerticalSolidList"/>
    <dgm:cxn modelId="{B60F23F0-EA93-48D0-AC81-1125334C905B}" srcId="{B8DC9E8F-93C2-4731-B729-B1A58BCA95AF}" destId="{9DC323F7-B64F-4D2B-BC2E-542878718B0C}" srcOrd="0" destOrd="0" parTransId="{9BE5EADC-B897-4023-AAA6-E30F7E65C105}" sibTransId="{7BFBBEE7-5301-4B01-85B5-4530D5F54FE5}"/>
    <dgm:cxn modelId="{FC3DC9F6-0A9D-AF4C-96F5-0C2742C3A8BE}" srcId="{B8DC9E8F-93C2-4731-B729-B1A58BCA95AF}" destId="{24891030-8621-6640-B095-AA0976BCC3A9}" srcOrd="3" destOrd="0" parTransId="{6861247F-C1D6-9C44-88A2-C9E1B756453B}" sibTransId="{9229DDD6-2A01-BC45-8D40-27450F40E485}"/>
    <dgm:cxn modelId="{CDC59830-C119-4CC6-93D0-D3EFE09A3005}" type="presParOf" srcId="{BE970DED-3818-4CC2-AE35-630A4D4DB46E}" destId="{B01C02D7-D07C-4724-8DE7-F1EF23525A78}" srcOrd="0" destOrd="0" presId="urn:microsoft.com/office/officeart/2018/2/layout/IconVerticalSolidList"/>
    <dgm:cxn modelId="{3B56F63E-0799-48F4-B5B3-C63FF8B3819A}" type="presParOf" srcId="{B01C02D7-D07C-4724-8DE7-F1EF23525A78}" destId="{D4C921A8-F56C-455B-919D-DB80A37447AE}" srcOrd="0" destOrd="0" presId="urn:microsoft.com/office/officeart/2018/2/layout/IconVerticalSolidList"/>
    <dgm:cxn modelId="{BF6CBE32-B832-4ED5-957A-E9CE419CC4C3}" type="presParOf" srcId="{B01C02D7-D07C-4724-8DE7-F1EF23525A78}" destId="{4E226602-9120-454F-8D54-F4597C3A3C1C}" srcOrd="1" destOrd="0" presId="urn:microsoft.com/office/officeart/2018/2/layout/IconVerticalSolidList"/>
    <dgm:cxn modelId="{ED138A9E-C1CB-4272-9336-1652F392F1A2}" type="presParOf" srcId="{B01C02D7-D07C-4724-8DE7-F1EF23525A78}" destId="{B29202A4-44BB-4C28-B4A5-6FA35F609631}" srcOrd="2" destOrd="0" presId="urn:microsoft.com/office/officeart/2018/2/layout/IconVerticalSolidList"/>
    <dgm:cxn modelId="{818CF33C-1F92-4B3D-8CDF-4F349625D3A2}" type="presParOf" srcId="{B01C02D7-D07C-4724-8DE7-F1EF23525A78}" destId="{2EC54A40-9228-424C-BDC9-33E9E953A69C}" srcOrd="3" destOrd="0" presId="urn:microsoft.com/office/officeart/2018/2/layout/IconVerticalSolidList"/>
    <dgm:cxn modelId="{FD1C9624-9FD6-4544-9661-B475AFC0828D}" type="presParOf" srcId="{BE970DED-3818-4CC2-AE35-630A4D4DB46E}" destId="{62954461-ECB9-4602-8162-8BCB5AC007FB}" srcOrd="1" destOrd="0" presId="urn:microsoft.com/office/officeart/2018/2/layout/IconVerticalSolidList"/>
    <dgm:cxn modelId="{C05DD712-9157-495F-981D-0D97D47978DD}" type="presParOf" srcId="{BE970DED-3818-4CC2-AE35-630A4D4DB46E}" destId="{E9F8D7BC-F3C3-45BC-B5E4-6E8A76065F60}" srcOrd="2" destOrd="0" presId="urn:microsoft.com/office/officeart/2018/2/layout/IconVerticalSolidList"/>
    <dgm:cxn modelId="{314DEFC0-5936-4187-B70C-30A1C0454DE7}" type="presParOf" srcId="{E9F8D7BC-F3C3-45BC-B5E4-6E8A76065F60}" destId="{EBB685F3-4055-4F4F-8AB7-120831FA3F9A}" srcOrd="0" destOrd="0" presId="urn:microsoft.com/office/officeart/2018/2/layout/IconVerticalSolidList"/>
    <dgm:cxn modelId="{AEFEC124-4A95-4986-A659-1CE2B707B75A}" type="presParOf" srcId="{E9F8D7BC-F3C3-45BC-B5E4-6E8A76065F60}" destId="{00AFCEC0-3EED-464C-992C-308811429F1E}" srcOrd="1" destOrd="0" presId="urn:microsoft.com/office/officeart/2018/2/layout/IconVerticalSolidList"/>
    <dgm:cxn modelId="{FA9DC4FF-8012-4FDD-94F6-153F9CBAAB69}" type="presParOf" srcId="{E9F8D7BC-F3C3-45BC-B5E4-6E8A76065F60}" destId="{BDB2B147-D849-4A90-AD9A-07FD4D1B519B}" srcOrd="2" destOrd="0" presId="urn:microsoft.com/office/officeart/2018/2/layout/IconVerticalSolidList"/>
    <dgm:cxn modelId="{D0B19108-33CE-4628-A63D-DE264046CDE5}" type="presParOf" srcId="{E9F8D7BC-F3C3-45BC-B5E4-6E8A76065F60}" destId="{6FADE104-7AA9-42A4-A580-98C5308F50D9}" srcOrd="3" destOrd="0" presId="urn:microsoft.com/office/officeart/2018/2/layout/IconVerticalSolidList"/>
    <dgm:cxn modelId="{A78BBEDF-D902-40B9-BCE2-44B551104167}" type="presParOf" srcId="{BE970DED-3818-4CC2-AE35-630A4D4DB46E}" destId="{F4A408E8-524F-461C-A1FA-655313D72034}" srcOrd="3" destOrd="0" presId="urn:microsoft.com/office/officeart/2018/2/layout/IconVerticalSolidList"/>
    <dgm:cxn modelId="{EE8D4FEB-B079-4EF8-A9D8-FA676E5793AB}" type="presParOf" srcId="{BE970DED-3818-4CC2-AE35-630A4D4DB46E}" destId="{3815853A-CD81-498C-85C0-A771A3F7FF79}" srcOrd="4" destOrd="0" presId="urn:microsoft.com/office/officeart/2018/2/layout/IconVerticalSolidList"/>
    <dgm:cxn modelId="{FF3A41D1-65A9-4B33-83F5-EEEAEF917528}" type="presParOf" srcId="{3815853A-CD81-498C-85C0-A771A3F7FF79}" destId="{A866AFD9-A672-4993-845C-43F5C40B3A78}" srcOrd="0" destOrd="0" presId="urn:microsoft.com/office/officeart/2018/2/layout/IconVerticalSolidList"/>
    <dgm:cxn modelId="{0294F47D-FB27-48F2-B792-5BD25B385DD2}" type="presParOf" srcId="{3815853A-CD81-498C-85C0-A771A3F7FF79}" destId="{495312C7-F242-463D-A92A-97832B400E03}" srcOrd="1" destOrd="0" presId="urn:microsoft.com/office/officeart/2018/2/layout/IconVerticalSolidList"/>
    <dgm:cxn modelId="{199CEA66-8EAA-426B-BC5D-02E0F2564F1B}" type="presParOf" srcId="{3815853A-CD81-498C-85C0-A771A3F7FF79}" destId="{11435B53-32E0-4E6C-9203-333FA15C7E99}" srcOrd="2" destOrd="0" presId="urn:microsoft.com/office/officeart/2018/2/layout/IconVerticalSolidList"/>
    <dgm:cxn modelId="{4182B7CC-8BF5-49D0-8C62-1B35DD7E5B4B}" type="presParOf" srcId="{3815853A-CD81-498C-85C0-A771A3F7FF79}" destId="{11852594-80E8-41D4-8D10-245CACF10571}" srcOrd="3" destOrd="0" presId="urn:microsoft.com/office/officeart/2018/2/layout/IconVerticalSolidList"/>
    <dgm:cxn modelId="{0E8F3BEC-1008-9143-8D9F-22F77CEC3A7C}" type="presParOf" srcId="{BE970DED-3818-4CC2-AE35-630A4D4DB46E}" destId="{DBEF4B0D-5F20-FC4F-9584-615AEE375947}" srcOrd="5" destOrd="0" presId="urn:microsoft.com/office/officeart/2018/2/layout/IconVerticalSolidList"/>
    <dgm:cxn modelId="{C66B5700-571D-B848-AC27-A8E8BDD750EA}" type="presParOf" srcId="{BE970DED-3818-4CC2-AE35-630A4D4DB46E}" destId="{EC0182E1-F93E-F145-8A24-04BE7C8CB24C}" srcOrd="6" destOrd="0" presId="urn:microsoft.com/office/officeart/2018/2/layout/IconVerticalSolidList"/>
    <dgm:cxn modelId="{2D0986A6-2088-8A4B-ACC8-9569C2F3D72E}" type="presParOf" srcId="{EC0182E1-F93E-F145-8A24-04BE7C8CB24C}" destId="{7999A041-B5E6-1A4D-9E10-0FE574B6FE81}" srcOrd="0" destOrd="0" presId="urn:microsoft.com/office/officeart/2018/2/layout/IconVerticalSolidList"/>
    <dgm:cxn modelId="{1AAD31E8-CAEB-1F4C-8FB6-AA425ACD0FD2}" type="presParOf" srcId="{EC0182E1-F93E-F145-8A24-04BE7C8CB24C}" destId="{D18FB62A-F490-D740-8195-FF6E5773BABE}" srcOrd="1" destOrd="0" presId="urn:microsoft.com/office/officeart/2018/2/layout/IconVerticalSolidList"/>
    <dgm:cxn modelId="{6440BAF1-FC61-4D41-A0CE-E91B5B3F8155}" type="presParOf" srcId="{EC0182E1-F93E-F145-8A24-04BE7C8CB24C}" destId="{DDF8B209-C429-4D4C-9A3E-3EFC7E4AD3DD}" srcOrd="2" destOrd="0" presId="urn:microsoft.com/office/officeart/2018/2/layout/IconVerticalSolidList"/>
    <dgm:cxn modelId="{F53AB82F-5724-DB43-8FC7-D91340138575}" type="presParOf" srcId="{EC0182E1-F93E-F145-8A24-04BE7C8CB24C}" destId="{2119F6F7-700C-3B4C-86E6-57F4B19655C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B2FE80-BFDF-4547-B0CE-66293912D7B9}" type="doc">
      <dgm:prSet loTypeId="urn:microsoft.com/office/officeart/2005/8/layout/vList5" loCatId="list" qsTypeId="urn:microsoft.com/office/officeart/2005/8/quickstyle/simple5" qsCatId="simple" csTypeId="urn:microsoft.com/office/officeart/2005/8/colors/colorful1" csCatId="colorful"/>
      <dgm:spPr/>
      <dgm:t>
        <a:bodyPr/>
        <a:lstStyle/>
        <a:p>
          <a:endParaRPr lang="en-US"/>
        </a:p>
      </dgm:t>
    </dgm:pt>
    <dgm:pt modelId="{96EAD3E2-A9B8-4F93-A129-2A259FB5F3C1}">
      <dgm:prSet/>
      <dgm:spPr/>
      <dgm:t>
        <a:bodyPr/>
        <a:lstStyle/>
        <a:p>
          <a:r>
            <a:rPr lang="en-US"/>
            <a:t>Analyze every schedule paper</a:t>
          </a:r>
        </a:p>
      </dgm:t>
    </dgm:pt>
    <dgm:pt modelId="{7B9A3085-7BAB-4476-89F5-2529C8A5ECC5}" type="parTrans" cxnId="{BFB6CD37-6D74-40DB-AE40-B41FC028371B}">
      <dgm:prSet/>
      <dgm:spPr/>
      <dgm:t>
        <a:bodyPr/>
        <a:lstStyle/>
        <a:p>
          <a:endParaRPr lang="en-US"/>
        </a:p>
      </dgm:t>
    </dgm:pt>
    <dgm:pt modelId="{B10ADD91-5982-4A6E-828B-A30E147B3AE5}" type="sibTrans" cxnId="{BFB6CD37-6D74-40DB-AE40-B41FC028371B}">
      <dgm:prSet/>
      <dgm:spPr/>
      <dgm:t>
        <a:bodyPr/>
        <a:lstStyle/>
        <a:p>
          <a:endParaRPr lang="en-US"/>
        </a:p>
      </dgm:t>
    </dgm:pt>
    <dgm:pt modelId="{731D883E-E09F-427F-886C-7A325D9DC931}">
      <dgm:prSet/>
      <dgm:spPr/>
      <dgm:t>
        <a:bodyPr/>
        <a:lstStyle/>
        <a:p>
          <a:r>
            <a:rPr lang="en-US"/>
            <a:t>Analyze every health class</a:t>
          </a:r>
        </a:p>
      </dgm:t>
    </dgm:pt>
    <dgm:pt modelId="{A1F7CCC3-DBF5-4AD6-A5E0-72B4B7BC9266}" type="parTrans" cxnId="{20EE9C31-CA6E-434A-B583-A62B3B64B0B6}">
      <dgm:prSet/>
      <dgm:spPr/>
      <dgm:t>
        <a:bodyPr/>
        <a:lstStyle/>
        <a:p>
          <a:endParaRPr lang="en-US"/>
        </a:p>
      </dgm:t>
    </dgm:pt>
    <dgm:pt modelId="{CF51FBE1-960C-4772-8F62-B7886E0C8348}" type="sibTrans" cxnId="{20EE9C31-CA6E-434A-B583-A62B3B64B0B6}">
      <dgm:prSet/>
      <dgm:spPr/>
      <dgm:t>
        <a:bodyPr/>
        <a:lstStyle/>
        <a:p>
          <a:endParaRPr lang="en-US"/>
        </a:p>
      </dgm:t>
    </dgm:pt>
    <dgm:pt modelId="{5B6D2ABF-D42F-4339-B8ED-F655095FD5DF}">
      <dgm:prSet/>
      <dgm:spPr/>
      <dgm:t>
        <a:bodyPr/>
        <a:lstStyle/>
        <a:p>
          <a:r>
            <a:rPr lang="en-US"/>
            <a:t>What health class had the highest percentage of unanswered career questions?</a:t>
          </a:r>
        </a:p>
      </dgm:t>
    </dgm:pt>
    <dgm:pt modelId="{84320126-F453-46F8-BE5C-91531A23E956}" type="parTrans" cxnId="{FE1F4ACE-67C9-4523-9CC3-A1358B068713}">
      <dgm:prSet/>
      <dgm:spPr/>
      <dgm:t>
        <a:bodyPr/>
        <a:lstStyle/>
        <a:p>
          <a:endParaRPr lang="en-US"/>
        </a:p>
      </dgm:t>
    </dgm:pt>
    <dgm:pt modelId="{997CE947-F723-417A-905B-2541C8CA4282}" type="sibTrans" cxnId="{FE1F4ACE-67C9-4523-9CC3-A1358B068713}">
      <dgm:prSet/>
      <dgm:spPr/>
      <dgm:t>
        <a:bodyPr/>
        <a:lstStyle/>
        <a:p>
          <a:endParaRPr lang="en-US"/>
        </a:p>
      </dgm:t>
    </dgm:pt>
    <dgm:pt modelId="{7678FDB1-7FD9-45BE-AF12-1191C8AE7091}">
      <dgm:prSet/>
      <dgm:spPr/>
      <dgm:t>
        <a:bodyPr/>
        <a:lstStyle/>
        <a:p>
          <a:r>
            <a:rPr lang="en-US"/>
            <a:t>*Mrs. A’s 2</a:t>
          </a:r>
          <a:r>
            <a:rPr lang="en-US" baseline="30000"/>
            <a:t>nd</a:t>
          </a:r>
          <a:r>
            <a:rPr lang="en-US"/>
            <a:t> period</a:t>
          </a:r>
        </a:p>
      </dgm:t>
    </dgm:pt>
    <dgm:pt modelId="{4F4D846C-8AD5-4D8F-9ED0-CCE04C078998}" type="parTrans" cxnId="{408F22A0-D30E-4448-8143-A003CB14DAEA}">
      <dgm:prSet/>
      <dgm:spPr/>
      <dgm:t>
        <a:bodyPr/>
        <a:lstStyle/>
        <a:p>
          <a:endParaRPr lang="en-US"/>
        </a:p>
      </dgm:t>
    </dgm:pt>
    <dgm:pt modelId="{5DB2BFB4-0CF9-4BA1-BBE4-B6147A57F9F8}" type="sibTrans" cxnId="{408F22A0-D30E-4448-8143-A003CB14DAEA}">
      <dgm:prSet/>
      <dgm:spPr/>
      <dgm:t>
        <a:bodyPr/>
        <a:lstStyle/>
        <a:p>
          <a:endParaRPr lang="en-US"/>
        </a:p>
      </dgm:t>
    </dgm:pt>
    <dgm:pt modelId="{42D7A3BD-0194-A349-A7BE-FD2BDCA92730}" type="pres">
      <dgm:prSet presAssocID="{96B2FE80-BFDF-4547-B0CE-66293912D7B9}" presName="Name0" presStyleCnt="0">
        <dgm:presLayoutVars>
          <dgm:dir/>
          <dgm:animLvl val="lvl"/>
          <dgm:resizeHandles val="exact"/>
        </dgm:presLayoutVars>
      </dgm:prSet>
      <dgm:spPr/>
    </dgm:pt>
    <dgm:pt modelId="{A15A1553-71FC-AE44-BA6B-4B4EFA9354CF}" type="pres">
      <dgm:prSet presAssocID="{96EAD3E2-A9B8-4F93-A129-2A259FB5F3C1}" presName="linNode" presStyleCnt="0"/>
      <dgm:spPr/>
    </dgm:pt>
    <dgm:pt modelId="{EF918C26-9E13-7A41-BE49-888DF3FF2680}" type="pres">
      <dgm:prSet presAssocID="{96EAD3E2-A9B8-4F93-A129-2A259FB5F3C1}" presName="parentText" presStyleLbl="node1" presStyleIdx="0" presStyleCnt="4">
        <dgm:presLayoutVars>
          <dgm:chMax val="1"/>
          <dgm:bulletEnabled val="1"/>
        </dgm:presLayoutVars>
      </dgm:prSet>
      <dgm:spPr/>
    </dgm:pt>
    <dgm:pt modelId="{0D68B88E-B7F4-D847-BD2D-9DE542BF1689}" type="pres">
      <dgm:prSet presAssocID="{B10ADD91-5982-4A6E-828B-A30E147B3AE5}" presName="sp" presStyleCnt="0"/>
      <dgm:spPr/>
    </dgm:pt>
    <dgm:pt modelId="{C379C408-B476-864A-8A70-4E7CDD392640}" type="pres">
      <dgm:prSet presAssocID="{731D883E-E09F-427F-886C-7A325D9DC931}" presName="linNode" presStyleCnt="0"/>
      <dgm:spPr/>
    </dgm:pt>
    <dgm:pt modelId="{239EE2FE-0E95-9C43-8338-9E61E01AAE02}" type="pres">
      <dgm:prSet presAssocID="{731D883E-E09F-427F-886C-7A325D9DC931}" presName="parentText" presStyleLbl="node1" presStyleIdx="1" presStyleCnt="4">
        <dgm:presLayoutVars>
          <dgm:chMax val="1"/>
          <dgm:bulletEnabled val="1"/>
        </dgm:presLayoutVars>
      </dgm:prSet>
      <dgm:spPr/>
    </dgm:pt>
    <dgm:pt modelId="{A5A32CCB-1018-9949-BA7D-1924E04C5652}" type="pres">
      <dgm:prSet presAssocID="{CF51FBE1-960C-4772-8F62-B7886E0C8348}" presName="sp" presStyleCnt="0"/>
      <dgm:spPr/>
    </dgm:pt>
    <dgm:pt modelId="{8B91DCBB-2867-734D-B160-429537EAB9EF}" type="pres">
      <dgm:prSet presAssocID="{5B6D2ABF-D42F-4339-B8ED-F655095FD5DF}" presName="linNode" presStyleCnt="0"/>
      <dgm:spPr/>
    </dgm:pt>
    <dgm:pt modelId="{A2BC6AD8-5F0B-064B-98B8-1613699B9684}" type="pres">
      <dgm:prSet presAssocID="{5B6D2ABF-D42F-4339-B8ED-F655095FD5DF}" presName="parentText" presStyleLbl="node1" presStyleIdx="2" presStyleCnt="4">
        <dgm:presLayoutVars>
          <dgm:chMax val="1"/>
          <dgm:bulletEnabled val="1"/>
        </dgm:presLayoutVars>
      </dgm:prSet>
      <dgm:spPr/>
    </dgm:pt>
    <dgm:pt modelId="{C999EF91-8FB7-1841-A872-9BE6D0DB9747}" type="pres">
      <dgm:prSet presAssocID="{997CE947-F723-417A-905B-2541C8CA4282}" presName="sp" presStyleCnt="0"/>
      <dgm:spPr/>
    </dgm:pt>
    <dgm:pt modelId="{873E16BA-1052-BB4E-8D44-A1D1B6D66B47}" type="pres">
      <dgm:prSet presAssocID="{7678FDB1-7FD9-45BE-AF12-1191C8AE7091}" presName="linNode" presStyleCnt="0"/>
      <dgm:spPr/>
    </dgm:pt>
    <dgm:pt modelId="{9B9CC213-2B93-B04F-A685-83BBFB14BC3D}" type="pres">
      <dgm:prSet presAssocID="{7678FDB1-7FD9-45BE-AF12-1191C8AE7091}" presName="parentText" presStyleLbl="node1" presStyleIdx="3" presStyleCnt="4">
        <dgm:presLayoutVars>
          <dgm:chMax val="1"/>
          <dgm:bulletEnabled val="1"/>
        </dgm:presLayoutVars>
      </dgm:prSet>
      <dgm:spPr/>
    </dgm:pt>
  </dgm:ptLst>
  <dgm:cxnLst>
    <dgm:cxn modelId="{20EE9C31-CA6E-434A-B583-A62B3B64B0B6}" srcId="{96B2FE80-BFDF-4547-B0CE-66293912D7B9}" destId="{731D883E-E09F-427F-886C-7A325D9DC931}" srcOrd="1" destOrd="0" parTransId="{A1F7CCC3-DBF5-4AD6-A5E0-72B4B7BC9266}" sibTransId="{CF51FBE1-960C-4772-8F62-B7886E0C8348}"/>
    <dgm:cxn modelId="{BFB6CD37-6D74-40DB-AE40-B41FC028371B}" srcId="{96B2FE80-BFDF-4547-B0CE-66293912D7B9}" destId="{96EAD3E2-A9B8-4F93-A129-2A259FB5F3C1}" srcOrd="0" destOrd="0" parTransId="{7B9A3085-7BAB-4476-89F5-2529C8A5ECC5}" sibTransId="{B10ADD91-5982-4A6E-828B-A30E147B3AE5}"/>
    <dgm:cxn modelId="{934D555A-D9E6-4240-8F07-EB9467A76737}" type="presOf" srcId="{96EAD3E2-A9B8-4F93-A129-2A259FB5F3C1}" destId="{EF918C26-9E13-7A41-BE49-888DF3FF2680}" srcOrd="0" destOrd="0" presId="urn:microsoft.com/office/officeart/2005/8/layout/vList5"/>
    <dgm:cxn modelId="{408F22A0-D30E-4448-8143-A003CB14DAEA}" srcId="{96B2FE80-BFDF-4547-B0CE-66293912D7B9}" destId="{7678FDB1-7FD9-45BE-AF12-1191C8AE7091}" srcOrd="3" destOrd="0" parTransId="{4F4D846C-8AD5-4D8F-9ED0-CCE04C078998}" sibTransId="{5DB2BFB4-0CF9-4BA1-BBE4-B6147A57F9F8}"/>
    <dgm:cxn modelId="{4A9BA8AC-1EC3-CD4A-8187-90A1D14675A9}" type="presOf" srcId="{96B2FE80-BFDF-4547-B0CE-66293912D7B9}" destId="{42D7A3BD-0194-A349-A7BE-FD2BDCA92730}" srcOrd="0" destOrd="0" presId="urn:microsoft.com/office/officeart/2005/8/layout/vList5"/>
    <dgm:cxn modelId="{FE1F4ACE-67C9-4523-9CC3-A1358B068713}" srcId="{96B2FE80-BFDF-4547-B0CE-66293912D7B9}" destId="{5B6D2ABF-D42F-4339-B8ED-F655095FD5DF}" srcOrd="2" destOrd="0" parTransId="{84320126-F453-46F8-BE5C-91531A23E956}" sibTransId="{997CE947-F723-417A-905B-2541C8CA4282}"/>
    <dgm:cxn modelId="{9B22E0DF-8C00-E647-9440-A5ED9D2BB314}" type="presOf" srcId="{7678FDB1-7FD9-45BE-AF12-1191C8AE7091}" destId="{9B9CC213-2B93-B04F-A685-83BBFB14BC3D}" srcOrd="0" destOrd="0" presId="urn:microsoft.com/office/officeart/2005/8/layout/vList5"/>
    <dgm:cxn modelId="{F77004E4-5575-0441-AA09-38F940838D1C}" type="presOf" srcId="{5B6D2ABF-D42F-4339-B8ED-F655095FD5DF}" destId="{A2BC6AD8-5F0B-064B-98B8-1613699B9684}" srcOrd="0" destOrd="0" presId="urn:microsoft.com/office/officeart/2005/8/layout/vList5"/>
    <dgm:cxn modelId="{DCD41CF8-955B-1F4A-A213-45BFDADB977B}" type="presOf" srcId="{731D883E-E09F-427F-886C-7A325D9DC931}" destId="{239EE2FE-0E95-9C43-8338-9E61E01AAE02}" srcOrd="0" destOrd="0" presId="urn:microsoft.com/office/officeart/2005/8/layout/vList5"/>
    <dgm:cxn modelId="{62A2EB09-8F22-F54A-A5DC-929761DF3C99}" type="presParOf" srcId="{42D7A3BD-0194-A349-A7BE-FD2BDCA92730}" destId="{A15A1553-71FC-AE44-BA6B-4B4EFA9354CF}" srcOrd="0" destOrd="0" presId="urn:microsoft.com/office/officeart/2005/8/layout/vList5"/>
    <dgm:cxn modelId="{51F04202-CD09-AA4B-BC34-2B281248EC09}" type="presParOf" srcId="{A15A1553-71FC-AE44-BA6B-4B4EFA9354CF}" destId="{EF918C26-9E13-7A41-BE49-888DF3FF2680}" srcOrd="0" destOrd="0" presId="urn:microsoft.com/office/officeart/2005/8/layout/vList5"/>
    <dgm:cxn modelId="{FBF14D9F-48CA-B646-B51C-A1430D9E18B0}" type="presParOf" srcId="{42D7A3BD-0194-A349-A7BE-FD2BDCA92730}" destId="{0D68B88E-B7F4-D847-BD2D-9DE542BF1689}" srcOrd="1" destOrd="0" presId="urn:microsoft.com/office/officeart/2005/8/layout/vList5"/>
    <dgm:cxn modelId="{E2E3C274-14DF-6B4F-9DB7-77D06682A28A}" type="presParOf" srcId="{42D7A3BD-0194-A349-A7BE-FD2BDCA92730}" destId="{C379C408-B476-864A-8A70-4E7CDD392640}" srcOrd="2" destOrd="0" presId="urn:microsoft.com/office/officeart/2005/8/layout/vList5"/>
    <dgm:cxn modelId="{01D91309-5ACC-A143-8338-8903FA89731D}" type="presParOf" srcId="{C379C408-B476-864A-8A70-4E7CDD392640}" destId="{239EE2FE-0E95-9C43-8338-9E61E01AAE02}" srcOrd="0" destOrd="0" presId="urn:microsoft.com/office/officeart/2005/8/layout/vList5"/>
    <dgm:cxn modelId="{232A0D33-D022-DF41-AA7E-5E71AF4557D1}" type="presParOf" srcId="{42D7A3BD-0194-A349-A7BE-FD2BDCA92730}" destId="{A5A32CCB-1018-9949-BA7D-1924E04C5652}" srcOrd="3" destOrd="0" presId="urn:microsoft.com/office/officeart/2005/8/layout/vList5"/>
    <dgm:cxn modelId="{7735D7EA-3525-824A-B618-FE9F044E13F2}" type="presParOf" srcId="{42D7A3BD-0194-A349-A7BE-FD2BDCA92730}" destId="{8B91DCBB-2867-734D-B160-429537EAB9EF}" srcOrd="4" destOrd="0" presId="urn:microsoft.com/office/officeart/2005/8/layout/vList5"/>
    <dgm:cxn modelId="{25EDD783-ADF9-C04D-931C-C4ACF153D658}" type="presParOf" srcId="{8B91DCBB-2867-734D-B160-429537EAB9EF}" destId="{A2BC6AD8-5F0B-064B-98B8-1613699B9684}" srcOrd="0" destOrd="0" presId="urn:microsoft.com/office/officeart/2005/8/layout/vList5"/>
    <dgm:cxn modelId="{CCF61EE6-8A6B-CF45-A22C-B08DBBB15174}" type="presParOf" srcId="{42D7A3BD-0194-A349-A7BE-FD2BDCA92730}" destId="{C999EF91-8FB7-1841-A872-9BE6D0DB9747}" srcOrd="5" destOrd="0" presId="urn:microsoft.com/office/officeart/2005/8/layout/vList5"/>
    <dgm:cxn modelId="{286D690C-96C1-A34F-99E6-67E50B604EEF}" type="presParOf" srcId="{42D7A3BD-0194-A349-A7BE-FD2BDCA92730}" destId="{873E16BA-1052-BB4E-8D44-A1D1B6D66B47}" srcOrd="6" destOrd="0" presId="urn:microsoft.com/office/officeart/2005/8/layout/vList5"/>
    <dgm:cxn modelId="{E52C7E5B-A604-BD4C-8556-7BE02A716B1C}" type="presParOf" srcId="{873E16BA-1052-BB4E-8D44-A1D1B6D66B47}" destId="{9B9CC213-2B93-B04F-A685-83BBFB14BC3D}" srcOrd="0" destOrd="0" presId="urn:microsoft.com/office/officeart/2005/8/layout/vList5"/>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46EAB6-4E18-4D2F-BA4E-1A5258CB01AC}"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CA2F5759-73E0-41B6-AF3F-7BE415AC88B1}">
      <dgm:prSet/>
      <dgm:spPr/>
      <dgm:t>
        <a:bodyPr/>
        <a:lstStyle/>
        <a:p>
          <a:r>
            <a:rPr lang="en-US"/>
            <a:t>Bellringer: What are the top 5 careers of millionaires?</a:t>
          </a:r>
        </a:p>
      </dgm:t>
    </dgm:pt>
    <dgm:pt modelId="{562447E9-0F14-4DB3-BAA0-7B780C5F1AEC}" type="parTrans" cxnId="{25677E71-ACAE-4754-82C4-8271D185DC1F}">
      <dgm:prSet/>
      <dgm:spPr/>
      <dgm:t>
        <a:bodyPr/>
        <a:lstStyle/>
        <a:p>
          <a:endParaRPr lang="en-US"/>
        </a:p>
      </dgm:t>
    </dgm:pt>
    <dgm:pt modelId="{892F646C-222D-4713-AB1F-15E3D022FB63}" type="sibTrans" cxnId="{25677E71-ACAE-4754-82C4-8271D185DC1F}">
      <dgm:prSet/>
      <dgm:spPr/>
      <dgm:t>
        <a:bodyPr/>
        <a:lstStyle/>
        <a:p>
          <a:endParaRPr lang="en-US"/>
        </a:p>
      </dgm:t>
    </dgm:pt>
    <dgm:pt modelId="{123FE5D3-941C-44F6-A6BC-D1490CE7F5C1}">
      <dgm:prSet/>
      <dgm:spPr/>
      <dgm:t>
        <a:bodyPr/>
        <a:lstStyle/>
        <a:p>
          <a:r>
            <a:rPr lang="en-US"/>
            <a:t>Pre-Test Survey</a:t>
          </a:r>
        </a:p>
      </dgm:t>
    </dgm:pt>
    <dgm:pt modelId="{7284570F-4831-44AD-9A3F-BE36CF6C58A0}" type="parTrans" cxnId="{BBA3F244-0FD7-47E9-A7CD-02D1D5B888CC}">
      <dgm:prSet/>
      <dgm:spPr/>
      <dgm:t>
        <a:bodyPr/>
        <a:lstStyle/>
        <a:p>
          <a:endParaRPr lang="en-US"/>
        </a:p>
      </dgm:t>
    </dgm:pt>
    <dgm:pt modelId="{246BF1B2-3F9C-4B2B-87E0-D7BB33DFF57D}" type="sibTrans" cxnId="{BBA3F244-0FD7-47E9-A7CD-02D1D5B888CC}">
      <dgm:prSet/>
      <dgm:spPr/>
      <dgm:t>
        <a:bodyPr/>
        <a:lstStyle/>
        <a:p>
          <a:endParaRPr lang="en-US"/>
        </a:p>
      </dgm:t>
    </dgm:pt>
    <dgm:pt modelId="{6884B260-ED70-4E0C-B909-19F3E10CF0B0}">
      <dgm:prSet/>
      <dgm:spPr/>
      <dgm:t>
        <a:bodyPr/>
        <a:lstStyle/>
        <a:p>
          <a:r>
            <a:rPr lang="en-US"/>
            <a:t>Job vs. Career discussion</a:t>
          </a:r>
        </a:p>
      </dgm:t>
    </dgm:pt>
    <dgm:pt modelId="{63F4AF8A-5538-4E65-8634-FB0A387EF303}" type="parTrans" cxnId="{EDF772B8-AF3C-41D8-8F78-9C48F7B1A3EE}">
      <dgm:prSet/>
      <dgm:spPr/>
      <dgm:t>
        <a:bodyPr/>
        <a:lstStyle/>
        <a:p>
          <a:endParaRPr lang="en-US"/>
        </a:p>
      </dgm:t>
    </dgm:pt>
    <dgm:pt modelId="{015BDF65-BCD3-4012-91E5-01BAB47DF351}" type="sibTrans" cxnId="{EDF772B8-AF3C-41D8-8F78-9C48F7B1A3EE}">
      <dgm:prSet/>
      <dgm:spPr/>
      <dgm:t>
        <a:bodyPr/>
        <a:lstStyle/>
        <a:p>
          <a:endParaRPr lang="en-US"/>
        </a:p>
      </dgm:t>
    </dgm:pt>
    <dgm:pt modelId="{9C7BF41D-925B-494E-A04D-6DADD7228DDA}">
      <dgm:prSet/>
      <dgm:spPr/>
      <dgm:t>
        <a:bodyPr/>
        <a:lstStyle/>
        <a:p>
          <a:r>
            <a:rPr lang="en-US"/>
            <a:t>*Shorter Day (2 hour delay)</a:t>
          </a:r>
        </a:p>
      </dgm:t>
    </dgm:pt>
    <dgm:pt modelId="{F8597D38-16AD-4193-8737-11C4749BAE67}" type="parTrans" cxnId="{FBDEEC0B-CD59-4F37-BFB1-F6940C3E15E9}">
      <dgm:prSet/>
      <dgm:spPr/>
      <dgm:t>
        <a:bodyPr/>
        <a:lstStyle/>
        <a:p>
          <a:endParaRPr lang="en-US"/>
        </a:p>
      </dgm:t>
    </dgm:pt>
    <dgm:pt modelId="{5F567037-8CB8-4D81-99EA-CC1EBB8DD44B}" type="sibTrans" cxnId="{FBDEEC0B-CD59-4F37-BFB1-F6940C3E15E9}">
      <dgm:prSet/>
      <dgm:spPr/>
      <dgm:t>
        <a:bodyPr/>
        <a:lstStyle/>
        <a:p>
          <a:endParaRPr lang="en-US"/>
        </a:p>
      </dgm:t>
    </dgm:pt>
    <dgm:pt modelId="{8F42C21E-160F-ED42-8472-268F2AD84D9E}" type="pres">
      <dgm:prSet presAssocID="{BF46EAB6-4E18-4D2F-BA4E-1A5258CB01AC}" presName="linear" presStyleCnt="0">
        <dgm:presLayoutVars>
          <dgm:animLvl val="lvl"/>
          <dgm:resizeHandles val="exact"/>
        </dgm:presLayoutVars>
      </dgm:prSet>
      <dgm:spPr/>
    </dgm:pt>
    <dgm:pt modelId="{FA9D2C20-8616-184C-908C-06EC70845F68}" type="pres">
      <dgm:prSet presAssocID="{CA2F5759-73E0-41B6-AF3F-7BE415AC88B1}" presName="parentText" presStyleLbl="node1" presStyleIdx="0" presStyleCnt="4">
        <dgm:presLayoutVars>
          <dgm:chMax val="0"/>
          <dgm:bulletEnabled val="1"/>
        </dgm:presLayoutVars>
      </dgm:prSet>
      <dgm:spPr/>
    </dgm:pt>
    <dgm:pt modelId="{F8FDDD58-BC64-1C4F-ACA0-EA03CCA8C248}" type="pres">
      <dgm:prSet presAssocID="{892F646C-222D-4713-AB1F-15E3D022FB63}" presName="spacer" presStyleCnt="0"/>
      <dgm:spPr/>
    </dgm:pt>
    <dgm:pt modelId="{DCB1F518-A257-C94A-AC58-057B1EBC031E}" type="pres">
      <dgm:prSet presAssocID="{123FE5D3-941C-44F6-A6BC-D1490CE7F5C1}" presName="parentText" presStyleLbl="node1" presStyleIdx="1" presStyleCnt="4">
        <dgm:presLayoutVars>
          <dgm:chMax val="0"/>
          <dgm:bulletEnabled val="1"/>
        </dgm:presLayoutVars>
      </dgm:prSet>
      <dgm:spPr/>
    </dgm:pt>
    <dgm:pt modelId="{10A06F99-4B53-7947-99B0-769B5C12BDC9}" type="pres">
      <dgm:prSet presAssocID="{246BF1B2-3F9C-4B2B-87E0-D7BB33DFF57D}" presName="spacer" presStyleCnt="0"/>
      <dgm:spPr/>
    </dgm:pt>
    <dgm:pt modelId="{97E94709-92C0-894C-845F-DF5139EF3DD0}" type="pres">
      <dgm:prSet presAssocID="{6884B260-ED70-4E0C-B909-19F3E10CF0B0}" presName="parentText" presStyleLbl="node1" presStyleIdx="2" presStyleCnt="4">
        <dgm:presLayoutVars>
          <dgm:chMax val="0"/>
          <dgm:bulletEnabled val="1"/>
        </dgm:presLayoutVars>
      </dgm:prSet>
      <dgm:spPr/>
    </dgm:pt>
    <dgm:pt modelId="{D16C9A67-9251-DC4F-91FF-063BBFBCB694}" type="pres">
      <dgm:prSet presAssocID="{015BDF65-BCD3-4012-91E5-01BAB47DF351}" presName="spacer" presStyleCnt="0"/>
      <dgm:spPr/>
    </dgm:pt>
    <dgm:pt modelId="{DEF84080-6418-D948-8EB6-C4B2971F65DF}" type="pres">
      <dgm:prSet presAssocID="{9C7BF41D-925B-494E-A04D-6DADD7228DDA}" presName="parentText" presStyleLbl="node1" presStyleIdx="3" presStyleCnt="4">
        <dgm:presLayoutVars>
          <dgm:chMax val="0"/>
          <dgm:bulletEnabled val="1"/>
        </dgm:presLayoutVars>
      </dgm:prSet>
      <dgm:spPr/>
    </dgm:pt>
  </dgm:ptLst>
  <dgm:cxnLst>
    <dgm:cxn modelId="{FBDEEC0B-CD59-4F37-BFB1-F6940C3E15E9}" srcId="{BF46EAB6-4E18-4D2F-BA4E-1A5258CB01AC}" destId="{9C7BF41D-925B-494E-A04D-6DADD7228DDA}" srcOrd="3" destOrd="0" parTransId="{F8597D38-16AD-4193-8737-11C4749BAE67}" sibTransId="{5F567037-8CB8-4D81-99EA-CC1EBB8DD44B}"/>
    <dgm:cxn modelId="{BBA3F244-0FD7-47E9-A7CD-02D1D5B888CC}" srcId="{BF46EAB6-4E18-4D2F-BA4E-1A5258CB01AC}" destId="{123FE5D3-941C-44F6-A6BC-D1490CE7F5C1}" srcOrd="1" destOrd="0" parTransId="{7284570F-4831-44AD-9A3F-BE36CF6C58A0}" sibTransId="{246BF1B2-3F9C-4B2B-87E0-D7BB33DFF57D}"/>
    <dgm:cxn modelId="{25677E71-ACAE-4754-82C4-8271D185DC1F}" srcId="{BF46EAB6-4E18-4D2F-BA4E-1A5258CB01AC}" destId="{CA2F5759-73E0-41B6-AF3F-7BE415AC88B1}" srcOrd="0" destOrd="0" parTransId="{562447E9-0F14-4DB3-BAA0-7B780C5F1AEC}" sibTransId="{892F646C-222D-4713-AB1F-15E3D022FB63}"/>
    <dgm:cxn modelId="{748C8C78-0B01-BF41-9E43-7F55A7260CE1}" type="presOf" srcId="{9C7BF41D-925B-494E-A04D-6DADD7228DDA}" destId="{DEF84080-6418-D948-8EB6-C4B2971F65DF}" srcOrd="0" destOrd="0" presId="urn:microsoft.com/office/officeart/2005/8/layout/vList2"/>
    <dgm:cxn modelId="{0F6A6491-22E4-5D44-B3D8-11A19320DE5A}" type="presOf" srcId="{6884B260-ED70-4E0C-B909-19F3E10CF0B0}" destId="{97E94709-92C0-894C-845F-DF5139EF3DD0}" srcOrd="0" destOrd="0" presId="urn:microsoft.com/office/officeart/2005/8/layout/vList2"/>
    <dgm:cxn modelId="{CC37DBAF-0101-C44F-8798-A9B225445919}" type="presOf" srcId="{BF46EAB6-4E18-4D2F-BA4E-1A5258CB01AC}" destId="{8F42C21E-160F-ED42-8472-268F2AD84D9E}" srcOrd="0" destOrd="0" presId="urn:microsoft.com/office/officeart/2005/8/layout/vList2"/>
    <dgm:cxn modelId="{1FF4B9B5-93BE-0A4B-86F1-44E82BC3C81C}" type="presOf" srcId="{CA2F5759-73E0-41B6-AF3F-7BE415AC88B1}" destId="{FA9D2C20-8616-184C-908C-06EC70845F68}" srcOrd="0" destOrd="0" presId="urn:microsoft.com/office/officeart/2005/8/layout/vList2"/>
    <dgm:cxn modelId="{EDF772B8-AF3C-41D8-8F78-9C48F7B1A3EE}" srcId="{BF46EAB6-4E18-4D2F-BA4E-1A5258CB01AC}" destId="{6884B260-ED70-4E0C-B909-19F3E10CF0B0}" srcOrd="2" destOrd="0" parTransId="{63F4AF8A-5538-4E65-8634-FB0A387EF303}" sibTransId="{015BDF65-BCD3-4012-91E5-01BAB47DF351}"/>
    <dgm:cxn modelId="{9E2EA3DD-15ED-A843-AD39-2A6FD54E0FD9}" type="presOf" srcId="{123FE5D3-941C-44F6-A6BC-D1490CE7F5C1}" destId="{DCB1F518-A257-C94A-AC58-057B1EBC031E}" srcOrd="0" destOrd="0" presId="urn:microsoft.com/office/officeart/2005/8/layout/vList2"/>
    <dgm:cxn modelId="{41667CA6-B1D3-1949-8591-1FB3BE7E366A}" type="presParOf" srcId="{8F42C21E-160F-ED42-8472-268F2AD84D9E}" destId="{FA9D2C20-8616-184C-908C-06EC70845F68}" srcOrd="0" destOrd="0" presId="urn:microsoft.com/office/officeart/2005/8/layout/vList2"/>
    <dgm:cxn modelId="{42DDC02E-BDBC-7042-8609-D1C1F664AA44}" type="presParOf" srcId="{8F42C21E-160F-ED42-8472-268F2AD84D9E}" destId="{F8FDDD58-BC64-1C4F-ACA0-EA03CCA8C248}" srcOrd="1" destOrd="0" presId="urn:microsoft.com/office/officeart/2005/8/layout/vList2"/>
    <dgm:cxn modelId="{7C26D467-7A4B-0B4B-B05F-3E45384E72B8}" type="presParOf" srcId="{8F42C21E-160F-ED42-8472-268F2AD84D9E}" destId="{DCB1F518-A257-C94A-AC58-057B1EBC031E}" srcOrd="2" destOrd="0" presId="urn:microsoft.com/office/officeart/2005/8/layout/vList2"/>
    <dgm:cxn modelId="{777FA089-A6C0-5E4C-9566-64B8C46956DC}" type="presParOf" srcId="{8F42C21E-160F-ED42-8472-268F2AD84D9E}" destId="{10A06F99-4B53-7947-99B0-769B5C12BDC9}" srcOrd="3" destOrd="0" presId="urn:microsoft.com/office/officeart/2005/8/layout/vList2"/>
    <dgm:cxn modelId="{0C01C76C-81EF-C84E-BE77-34D3119CADEF}" type="presParOf" srcId="{8F42C21E-160F-ED42-8472-268F2AD84D9E}" destId="{97E94709-92C0-894C-845F-DF5139EF3DD0}" srcOrd="4" destOrd="0" presId="urn:microsoft.com/office/officeart/2005/8/layout/vList2"/>
    <dgm:cxn modelId="{4221CD0D-2B42-694C-ADB5-9EFFA8A6D5DD}" type="presParOf" srcId="{8F42C21E-160F-ED42-8472-268F2AD84D9E}" destId="{D16C9A67-9251-DC4F-91FF-063BBFBCB694}" srcOrd="5" destOrd="0" presId="urn:microsoft.com/office/officeart/2005/8/layout/vList2"/>
    <dgm:cxn modelId="{D8922A89-CBB3-5747-9A62-DDC98E4BF329}" type="presParOf" srcId="{8F42C21E-160F-ED42-8472-268F2AD84D9E}" destId="{DEF84080-6418-D948-8EB6-C4B2971F65D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BFEAA5-63DB-4477-9ECB-1FA0EA317B16}"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80693C2B-5B87-4401-8166-9250BB364F74}">
      <dgm:prSet/>
      <dgm:spPr/>
      <dgm:t>
        <a:bodyPr/>
        <a:lstStyle/>
        <a:p>
          <a:r>
            <a:rPr lang="en-US"/>
            <a:t>Bellringer: What are 2 careers related to a professional athlete?</a:t>
          </a:r>
        </a:p>
      </dgm:t>
    </dgm:pt>
    <dgm:pt modelId="{762BD61A-E18F-4965-869B-8373E3EDF123}" type="parTrans" cxnId="{6EDCBC68-6641-4F2D-A65E-78F190AC22FD}">
      <dgm:prSet/>
      <dgm:spPr/>
      <dgm:t>
        <a:bodyPr/>
        <a:lstStyle/>
        <a:p>
          <a:endParaRPr lang="en-US"/>
        </a:p>
      </dgm:t>
    </dgm:pt>
    <dgm:pt modelId="{D89AAC8F-88F0-4750-9E04-D68FA6B36C35}" type="sibTrans" cxnId="{6EDCBC68-6641-4F2D-A65E-78F190AC22FD}">
      <dgm:prSet/>
      <dgm:spPr/>
      <dgm:t>
        <a:bodyPr/>
        <a:lstStyle/>
        <a:p>
          <a:endParaRPr lang="en-US"/>
        </a:p>
      </dgm:t>
    </dgm:pt>
    <dgm:pt modelId="{41C15562-4D4B-406F-A2CA-FEBDBEFF47A8}">
      <dgm:prSet/>
      <dgm:spPr/>
      <dgm:t>
        <a:bodyPr/>
        <a:lstStyle/>
        <a:p>
          <a:r>
            <a:rPr lang="en-US"/>
            <a:t>O*NET Career Interest Survey</a:t>
          </a:r>
        </a:p>
      </dgm:t>
    </dgm:pt>
    <dgm:pt modelId="{B1FAC368-056C-4502-9795-BF83BEF6326E}" type="parTrans" cxnId="{DEC77347-2252-4E91-A3B8-18451B3EAFEF}">
      <dgm:prSet/>
      <dgm:spPr/>
      <dgm:t>
        <a:bodyPr/>
        <a:lstStyle/>
        <a:p>
          <a:endParaRPr lang="en-US"/>
        </a:p>
      </dgm:t>
    </dgm:pt>
    <dgm:pt modelId="{91559704-ECF5-465C-8D96-F0369B57DF2E}" type="sibTrans" cxnId="{DEC77347-2252-4E91-A3B8-18451B3EAFEF}">
      <dgm:prSet/>
      <dgm:spPr/>
      <dgm:t>
        <a:bodyPr/>
        <a:lstStyle/>
        <a:p>
          <a:endParaRPr lang="en-US"/>
        </a:p>
      </dgm:t>
    </dgm:pt>
    <dgm:pt modelId="{83B64BF3-B097-4DC3-AC2B-5A7ECAC2AE5A}">
      <dgm:prSet/>
      <dgm:spPr/>
      <dgm:t>
        <a:bodyPr/>
        <a:lstStyle/>
        <a:p>
          <a:r>
            <a:rPr lang="en-US"/>
            <a:t>Discussion based off the results</a:t>
          </a:r>
        </a:p>
      </dgm:t>
    </dgm:pt>
    <dgm:pt modelId="{AA95E890-0E13-4CFD-A23C-42E4AB799CFC}" type="parTrans" cxnId="{E676EA74-1B58-418D-A689-227B485D2380}">
      <dgm:prSet/>
      <dgm:spPr/>
      <dgm:t>
        <a:bodyPr/>
        <a:lstStyle/>
        <a:p>
          <a:endParaRPr lang="en-US"/>
        </a:p>
      </dgm:t>
    </dgm:pt>
    <dgm:pt modelId="{5636035B-21A7-41CD-BB3D-4F000DEB3B2C}" type="sibTrans" cxnId="{E676EA74-1B58-418D-A689-227B485D2380}">
      <dgm:prSet/>
      <dgm:spPr/>
      <dgm:t>
        <a:bodyPr/>
        <a:lstStyle/>
        <a:p>
          <a:endParaRPr lang="en-US"/>
        </a:p>
      </dgm:t>
    </dgm:pt>
    <dgm:pt modelId="{D84FDF5E-D57E-4F18-BACD-CB1E67236BE8}">
      <dgm:prSet/>
      <dgm:spPr/>
      <dgm:t>
        <a:bodyPr/>
        <a:lstStyle/>
        <a:p>
          <a:r>
            <a:rPr lang="en-US"/>
            <a:t>*Career Research Worksheet</a:t>
          </a:r>
        </a:p>
      </dgm:t>
    </dgm:pt>
    <dgm:pt modelId="{6B1DA616-C4C1-4FF4-9245-7878B3CB213A}" type="parTrans" cxnId="{8A1E0ED9-8E17-45B8-9181-F33D43F238A8}">
      <dgm:prSet/>
      <dgm:spPr/>
      <dgm:t>
        <a:bodyPr/>
        <a:lstStyle/>
        <a:p>
          <a:endParaRPr lang="en-US"/>
        </a:p>
      </dgm:t>
    </dgm:pt>
    <dgm:pt modelId="{C4EC88C2-C680-4F50-B44D-572B86B661AD}" type="sibTrans" cxnId="{8A1E0ED9-8E17-45B8-9181-F33D43F238A8}">
      <dgm:prSet/>
      <dgm:spPr/>
      <dgm:t>
        <a:bodyPr/>
        <a:lstStyle/>
        <a:p>
          <a:endParaRPr lang="en-US"/>
        </a:p>
      </dgm:t>
    </dgm:pt>
    <dgm:pt modelId="{EACC0EBC-444F-9849-93D2-729BCF014D94}" type="pres">
      <dgm:prSet presAssocID="{F0BFEAA5-63DB-4477-9ECB-1FA0EA317B16}" presName="outerComposite" presStyleCnt="0">
        <dgm:presLayoutVars>
          <dgm:chMax val="5"/>
          <dgm:dir/>
          <dgm:resizeHandles val="exact"/>
        </dgm:presLayoutVars>
      </dgm:prSet>
      <dgm:spPr/>
    </dgm:pt>
    <dgm:pt modelId="{32236509-71AB-1049-AB0D-8C036008F606}" type="pres">
      <dgm:prSet presAssocID="{F0BFEAA5-63DB-4477-9ECB-1FA0EA317B16}" presName="dummyMaxCanvas" presStyleCnt="0">
        <dgm:presLayoutVars/>
      </dgm:prSet>
      <dgm:spPr/>
    </dgm:pt>
    <dgm:pt modelId="{183E0B52-142C-8A48-8E30-F78964943EB2}" type="pres">
      <dgm:prSet presAssocID="{F0BFEAA5-63DB-4477-9ECB-1FA0EA317B16}" presName="FourNodes_1" presStyleLbl="node1" presStyleIdx="0" presStyleCnt="4">
        <dgm:presLayoutVars>
          <dgm:bulletEnabled val="1"/>
        </dgm:presLayoutVars>
      </dgm:prSet>
      <dgm:spPr/>
    </dgm:pt>
    <dgm:pt modelId="{C3D52D16-FE1E-984F-B897-77FD9F45118C}" type="pres">
      <dgm:prSet presAssocID="{F0BFEAA5-63DB-4477-9ECB-1FA0EA317B16}" presName="FourNodes_2" presStyleLbl="node1" presStyleIdx="1" presStyleCnt="4">
        <dgm:presLayoutVars>
          <dgm:bulletEnabled val="1"/>
        </dgm:presLayoutVars>
      </dgm:prSet>
      <dgm:spPr/>
    </dgm:pt>
    <dgm:pt modelId="{293C0A1B-D694-9047-AEB2-EB0FCB999B7B}" type="pres">
      <dgm:prSet presAssocID="{F0BFEAA5-63DB-4477-9ECB-1FA0EA317B16}" presName="FourNodes_3" presStyleLbl="node1" presStyleIdx="2" presStyleCnt="4">
        <dgm:presLayoutVars>
          <dgm:bulletEnabled val="1"/>
        </dgm:presLayoutVars>
      </dgm:prSet>
      <dgm:spPr/>
    </dgm:pt>
    <dgm:pt modelId="{EF766AE6-449E-8048-95AA-D4FC3FC3CE55}" type="pres">
      <dgm:prSet presAssocID="{F0BFEAA5-63DB-4477-9ECB-1FA0EA317B16}" presName="FourNodes_4" presStyleLbl="node1" presStyleIdx="3" presStyleCnt="4">
        <dgm:presLayoutVars>
          <dgm:bulletEnabled val="1"/>
        </dgm:presLayoutVars>
      </dgm:prSet>
      <dgm:spPr/>
    </dgm:pt>
    <dgm:pt modelId="{348BF571-46A7-5042-896E-4E49CE8708F1}" type="pres">
      <dgm:prSet presAssocID="{F0BFEAA5-63DB-4477-9ECB-1FA0EA317B16}" presName="FourConn_1-2" presStyleLbl="fgAccFollowNode1" presStyleIdx="0" presStyleCnt="3">
        <dgm:presLayoutVars>
          <dgm:bulletEnabled val="1"/>
        </dgm:presLayoutVars>
      </dgm:prSet>
      <dgm:spPr/>
    </dgm:pt>
    <dgm:pt modelId="{19593BA7-3220-184F-A678-0C9C3DE455CC}" type="pres">
      <dgm:prSet presAssocID="{F0BFEAA5-63DB-4477-9ECB-1FA0EA317B16}" presName="FourConn_2-3" presStyleLbl="fgAccFollowNode1" presStyleIdx="1" presStyleCnt="3">
        <dgm:presLayoutVars>
          <dgm:bulletEnabled val="1"/>
        </dgm:presLayoutVars>
      </dgm:prSet>
      <dgm:spPr/>
    </dgm:pt>
    <dgm:pt modelId="{F732927B-4DA8-7543-9A9F-85E87F2447E0}" type="pres">
      <dgm:prSet presAssocID="{F0BFEAA5-63DB-4477-9ECB-1FA0EA317B16}" presName="FourConn_3-4" presStyleLbl="fgAccFollowNode1" presStyleIdx="2" presStyleCnt="3">
        <dgm:presLayoutVars>
          <dgm:bulletEnabled val="1"/>
        </dgm:presLayoutVars>
      </dgm:prSet>
      <dgm:spPr/>
    </dgm:pt>
    <dgm:pt modelId="{A7DF6F0E-017E-3E44-90AB-E6FCEBC297A4}" type="pres">
      <dgm:prSet presAssocID="{F0BFEAA5-63DB-4477-9ECB-1FA0EA317B16}" presName="FourNodes_1_text" presStyleLbl="node1" presStyleIdx="3" presStyleCnt="4">
        <dgm:presLayoutVars>
          <dgm:bulletEnabled val="1"/>
        </dgm:presLayoutVars>
      </dgm:prSet>
      <dgm:spPr/>
    </dgm:pt>
    <dgm:pt modelId="{9AC55549-AC64-5341-9E49-90E08165E007}" type="pres">
      <dgm:prSet presAssocID="{F0BFEAA5-63DB-4477-9ECB-1FA0EA317B16}" presName="FourNodes_2_text" presStyleLbl="node1" presStyleIdx="3" presStyleCnt="4">
        <dgm:presLayoutVars>
          <dgm:bulletEnabled val="1"/>
        </dgm:presLayoutVars>
      </dgm:prSet>
      <dgm:spPr/>
    </dgm:pt>
    <dgm:pt modelId="{A37966D9-8660-FD47-9CAE-89627202715F}" type="pres">
      <dgm:prSet presAssocID="{F0BFEAA5-63DB-4477-9ECB-1FA0EA317B16}" presName="FourNodes_3_text" presStyleLbl="node1" presStyleIdx="3" presStyleCnt="4">
        <dgm:presLayoutVars>
          <dgm:bulletEnabled val="1"/>
        </dgm:presLayoutVars>
      </dgm:prSet>
      <dgm:spPr/>
    </dgm:pt>
    <dgm:pt modelId="{ADF59EA2-E438-A241-A4A7-02A645900563}" type="pres">
      <dgm:prSet presAssocID="{F0BFEAA5-63DB-4477-9ECB-1FA0EA317B16}" presName="FourNodes_4_text" presStyleLbl="node1" presStyleIdx="3" presStyleCnt="4">
        <dgm:presLayoutVars>
          <dgm:bulletEnabled val="1"/>
        </dgm:presLayoutVars>
      </dgm:prSet>
      <dgm:spPr/>
    </dgm:pt>
  </dgm:ptLst>
  <dgm:cxnLst>
    <dgm:cxn modelId="{D917C701-B073-9E42-BFD7-0D45405C4C95}" type="presOf" srcId="{80693C2B-5B87-4401-8166-9250BB364F74}" destId="{183E0B52-142C-8A48-8E30-F78964943EB2}" srcOrd="0" destOrd="0" presId="urn:microsoft.com/office/officeart/2005/8/layout/vProcess5"/>
    <dgm:cxn modelId="{D857931B-092B-C943-B42C-728E902346CB}" type="presOf" srcId="{41C15562-4D4B-406F-A2CA-FEBDBEFF47A8}" destId="{C3D52D16-FE1E-984F-B897-77FD9F45118C}" srcOrd="0" destOrd="0" presId="urn:microsoft.com/office/officeart/2005/8/layout/vProcess5"/>
    <dgm:cxn modelId="{EA3A8A3C-B95D-9C4C-9683-61D57F354D33}" type="presOf" srcId="{5636035B-21A7-41CD-BB3D-4F000DEB3B2C}" destId="{F732927B-4DA8-7543-9A9F-85E87F2447E0}" srcOrd="0" destOrd="0" presId="urn:microsoft.com/office/officeart/2005/8/layout/vProcess5"/>
    <dgm:cxn modelId="{DEC77347-2252-4E91-A3B8-18451B3EAFEF}" srcId="{F0BFEAA5-63DB-4477-9ECB-1FA0EA317B16}" destId="{41C15562-4D4B-406F-A2CA-FEBDBEFF47A8}" srcOrd="1" destOrd="0" parTransId="{B1FAC368-056C-4502-9795-BF83BEF6326E}" sibTransId="{91559704-ECF5-465C-8D96-F0369B57DF2E}"/>
    <dgm:cxn modelId="{6EDCBC68-6641-4F2D-A65E-78F190AC22FD}" srcId="{F0BFEAA5-63DB-4477-9ECB-1FA0EA317B16}" destId="{80693C2B-5B87-4401-8166-9250BB364F74}" srcOrd="0" destOrd="0" parTransId="{762BD61A-E18F-4965-869B-8373E3EDF123}" sibTransId="{D89AAC8F-88F0-4750-9E04-D68FA6B36C35}"/>
    <dgm:cxn modelId="{37485E6D-5F3B-6447-83FC-91F8CC4BE874}" type="presOf" srcId="{F0BFEAA5-63DB-4477-9ECB-1FA0EA317B16}" destId="{EACC0EBC-444F-9849-93D2-729BCF014D94}" srcOrd="0" destOrd="0" presId="urn:microsoft.com/office/officeart/2005/8/layout/vProcess5"/>
    <dgm:cxn modelId="{048C4371-4C42-0E48-8C85-F03D4583DC8C}" type="presOf" srcId="{41C15562-4D4B-406F-A2CA-FEBDBEFF47A8}" destId="{9AC55549-AC64-5341-9E49-90E08165E007}" srcOrd="1" destOrd="0" presId="urn:microsoft.com/office/officeart/2005/8/layout/vProcess5"/>
    <dgm:cxn modelId="{E676EA74-1B58-418D-A689-227B485D2380}" srcId="{F0BFEAA5-63DB-4477-9ECB-1FA0EA317B16}" destId="{83B64BF3-B097-4DC3-AC2B-5A7ECAC2AE5A}" srcOrd="2" destOrd="0" parTransId="{AA95E890-0E13-4CFD-A23C-42E4AB799CFC}" sibTransId="{5636035B-21A7-41CD-BB3D-4F000DEB3B2C}"/>
    <dgm:cxn modelId="{80101B93-E3EF-374F-8249-4468F34054B6}" type="presOf" srcId="{83B64BF3-B097-4DC3-AC2B-5A7ECAC2AE5A}" destId="{A37966D9-8660-FD47-9CAE-89627202715F}" srcOrd="1" destOrd="0" presId="urn:microsoft.com/office/officeart/2005/8/layout/vProcess5"/>
    <dgm:cxn modelId="{4DCD779C-C11D-0A4B-9DD0-AF2D9A85092E}" type="presOf" srcId="{80693C2B-5B87-4401-8166-9250BB364F74}" destId="{A7DF6F0E-017E-3E44-90AB-E6FCEBC297A4}" srcOrd="1" destOrd="0" presId="urn:microsoft.com/office/officeart/2005/8/layout/vProcess5"/>
    <dgm:cxn modelId="{755D3DCE-DC41-8C4D-AB57-136E85EDF153}" type="presOf" srcId="{D84FDF5E-D57E-4F18-BACD-CB1E67236BE8}" destId="{EF766AE6-449E-8048-95AA-D4FC3FC3CE55}" srcOrd="0" destOrd="0" presId="urn:microsoft.com/office/officeart/2005/8/layout/vProcess5"/>
    <dgm:cxn modelId="{8A1E0ED9-8E17-45B8-9181-F33D43F238A8}" srcId="{F0BFEAA5-63DB-4477-9ECB-1FA0EA317B16}" destId="{D84FDF5E-D57E-4F18-BACD-CB1E67236BE8}" srcOrd="3" destOrd="0" parTransId="{6B1DA616-C4C1-4FF4-9245-7878B3CB213A}" sibTransId="{C4EC88C2-C680-4F50-B44D-572B86B661AD}"/>
    <dgm:cxn modelId="{5ACD6FE2-9D09-9041-9446-73ACD4D0FA03}" type="presOf" srcId="{D84FDF5E-D57E-4F18-BACD-CB1E67236BE8}" destId="{ADF59EA2-E438-A241-A4A7-02A645900563}" srcOrd="1" destOrd="0" presId="urn:microsoft.com/office/officeart/2005/8/layout/vProcess5"/>
    <dgm:cxn modelId="{EB73CCEC-E086-BC49-B15C-77FB183497B8}" type="presOf" srcId="{D89AAC8F-88F0-4750-9E04-D68FA6B36C35}" destId="{348BF571-46A7-5042-896E-4E49CE8708F1}" srcOrd="0" destOrd="0" presId="urn:microsoft.com/office/officeart/2005/8/layout/vProcess5"/>
    <dgm:cxn modelId="{15DC1DEF-F222-C04C-917C-7BC8EBD5868D}" type="presOf" srcId="{91559704-ECF5-465C-8D96-F0369B57DF2E}" destId="{19593BA7-3220-184F-A678-0C9C3DE455CC}" srcOrd="0" destOrd="0" presId="urn:microsoft.com/office/officeart/2005/8/layout/vProcess5"/>
    <dgm:cxn modelId="{773627F3-00B5-374E-A343-8A38FFA08B12}" type="presOf" srcId="{83B64BF3-B097-4DC3-AC2B-5A7ECAC2AE5A}" destId="{293C0A1B-D694-9047-AEB2-EB0FCB999B7B}" srcOrd="0" destOrd="0" presId="urn:microsoft.com/office/officeart/2005/8/layout/vProcess5"/>
    <dgm:cxn modelId="{72B9C631-8B60-BB4B-B9A5-3CD97BC0427A}" type="presParOf" srcId="{EACC0EBC-444F-9849-93D2-729BCF014D94}" destId="{32236509-71AB-1049-AB0D-8C036008F606}" srcOrd="0" destOrd="0" presId="urn:microsoft.com/office/officeart/2005/8/layout/vProcess5"/>
    <dgm:cxn modelId="{5B77F670-6E7E-4A42-926E-D158027B4B84}" type="presParOf" srcId="{EACC0EBC-444F-9849-93D2-729BCF014D94}" destId="{183E0B52-142C-8A48-8E30-F78964943EB2}" srcOrd="1" destOrd="0" presId="urn:microsoft.com/office/officeart/2005/8/layout/vProcess5"/>
    <dgm:cxn modelId="{869FEAEB-2844-1C46-B283-0118D0CBD5E5}" type="presParOf" srcId="{EACC0EBC-444F-9849-93D2-729BCF014D94}" destId="{C3D52D16-FE1E-984F-B897-77FD9F45118C}" srcOrd="2" destOrd="0" presId="urn:microsoft.com/office/officeart/2005/8/layout/vProcess5"/>
    <dgm:cxn modelId="{DD04E54C-83ED-3B40-8A9C-42A59E7DAE78}" type="presParOf" srcId="{EACC0EBC-444F-9849-93D2-729BCF014D94}" destId="{293C0A1B-D694-9047-AEB2-EB0FCB999B7B}" srcOrd="3" destOrd="0" presId="urn:microsoft.com/office/officeart/2005/8/layout/vProcess5"/>
    <dgm:cxn modelId="{B03E87BD-5445-694C-82B3-ACD0F8292AE1}" type="presParOf" srcId="{EACC0EBC-444F-9849-93D2-729BCF014D94}" destId="{EF766AE6-449E-8048-95AA-D4FC3FC3CE55}" srcOrd="4" destOrd="0" presId="urn:microsoft.com/office/officeart/2005/8/layout/vProcess5"/>
    <dgm:cxn modelId="{F5827D24-9689-0847-9AB1-79E586995069}" type="presParOf" srcId="{EACC0EBC-444F-9849-93D2-729BCF014D94}" destId="{348BF571-46A7-5042-896E-4E49CE8708F1}" srcOrd="5" destOrd="0" presId="urn:microsoft.com/office/officeart/2005/8/layout/vProcess5"/>
    <dgm:cxn modelId="{926D7DC3-1810-3E4C-9597-9EFB7F880E15}" type="presParOf" srcId="{EACC0EBC-444F-9849-93D2-729BCF014D94}" destId="{19593BA7-3220-184F-A678-0C9C3DE455CC}" srcOrd="6" destOrd="0" presId="urn:microsoft.com/office/officeart/2005/8/layout/vProcess5"/>
    <dgm:cxn modelId="{CCBDB7B0-9846-0749-B007-D370E9A1F323}" type="presParOf" srcId="{EACC0EBC-444F-9849-93D2-729BCF014D94}" destId="{F732927B-4DA8-7543-9A9F-85E87F2447E0}" srcOrd="7" destOrd="0" presId="urn:microsoft.com/office/officeart/2005/8/layout/vProcess5"/>
    <dgm:cxn modelId="{25E6A5DB-1795-7744-B4F0-1835D54BCCF8}" type="presParOf" srcId="{EACC0EBC-444F-9849-93D2-729BCF014D94}" destId="{A7DF6F0E-017E-3E44-90AB-E6FCEBC297A4}" srcOrd="8" destOrd="0" presId="urn:microsoft.com/office/officeart/2005/8/layout/vProcess5"/>
    <dgm:cxn modelId="{3B8D6370-1A16-B94C-BDAA-A2B77A5C3084}" type="presParOf" srcId="{EACC0EBC-444F-9849-93D2-729BCF014D94}" destId="{9AC55549-AC64-5341-9E49-90E08165E007}" srcOrd="9" destOrd="0" presId="urn:microsoft.com/office/officeart/2005/8/layout/vProcess5"/>
    <dgm:cxn modelId="{57FF606D-E2F9-F945-AFFA-84E1885D1A85}" type="presParOf" srcId="{EACC0EBC-444F-9849-93D2-729BCF014D94}" destId="{A37966D9-8660-FD47-9CAE-89627202715F}" srcOrd="10" destOrd="0" presId="urn:microsoft.com/office/officeart/2005/8/layout/vProcess5"/>
    <dgm:cxn modelId="{FFC08A09-8DF7-B148-85BA-FA95521778DF}" type="presParOf" srcId="{EACC0EBC-444F-9849-93D2-729BCF014D94}" destId="{ADF59EA2-E438-A241-A4A7-02A645900563}"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91D6659-BC5D-44EE-AE10-5DF3C43B547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077C805-48D2-4C37-96AF-838143038409}">
      <dgm:prSet/>
      <dgm:spPr/>
      <dgm:t>
        <a:bodyPr/>
        <a:lstStyle/>
        <a:p>
          <a:r>
            <a:rPr lang="en-US"/>
            <a:t>Bellringer: Would you rather? $200,000 &amp; 75+ hours or $50,000 &amp; 40 hours?</a:t>
          </a:r>
        </a:p>
      </dgm:t>
    </dgm:pt>
    <dgm:pt modelId="{57FE67E5-F563-42FA-AB0B-6C8F972E2DFF}" type="parTrans" cxnId="{35656224-743D-4FEA-BC9C-9ECB06AF5C4E}">
      <dgm:prSet/>
      <dgm:spPr/>
      <dgm:t>
        <a:bodyPr/>
        <a:lstStyle/>
        <a:p>
          <a:endParaRPr lang="en-US"/>
        </a:p>
      </dgm:t>
    </dgm:pt>
    <dgm:pt modelId="{3B3747EB-7E96-4831-B3E0-64F2D09C8672}" type="sibTrans" cxnId="{35656224-743D-4FEA-BC9C-9ECB06AF5C4E}">
      <dgm:prSet/>
      <dgm:spPr/>
      <dgm:t>
        <a:bodyPr/>
        <a:lstStyle/>
        <a:p>
          <a:endParaRPr lang="en-US"/>
        </a:p>
      </dgm:t>
    </dgm:pt>
    <dgm:pt modelId="{9EBE1AE1-5406-4238-9AA1-4594252F6C5D}">
      <dgm:prSet/>
      <dgm:spPr/>
      <dgm:t>
        <a:bodyPr/>
        <a:lstStyle/>
        <a:p>
          <a:r>
            <a:rPr lang="en-US"/>
            <a:t>Career Scenario Activity</a:t>
          </a:r>
        </a:p>
      </dgm:t>
    </dgm:pt>
    <dgm:pt modelId="{9B1A6028-6AC6-4ADD-A7C0-EAC5B26179FD}" type="parTrans" cxnId="{CD7DEA7A-D464-44BE-BAFD-236FC4982BDF}">
      <dgm:prSet/>
      <dgm:spPr/>
      <dgm:t>
        <a:bodyPr/>
        <a:lstStyle/>
        <a:p>
          <a:endParaRPr lang="en-US"/>
        </a:p>
      </dgm:t>
    </dgm:pt>
    <dgm:pt modelId="{BAB0EA27-73B3-4875-AC5B-730A9F76EE7D}" type="sibTrans" cxnId="{CD7DEA7A-D464-44BE-BAFD-236FC4982BDF}">
      <dgm:prSet/>
      <dgm:spPr/>
      <dgm:t>
        <a:bodyPr/>
        <a:lstStyle/>
        <a:p>
          <a:endParaRPr lang="en-US"/>
        </a:p>
      </dgm:t>
    </dgm:pt>
    <dgm:pt modelId="{245401F6-DC96-4908-B1A4-E6456FDCA2BC}">
      <dgm:prSet/>
      <dgm:spPr/>
      <dgm:t>
        <a:bodyPr/>
        <a:lstStyle/>
        <a:p>
          <a:r>
            <a:rPr lang="en-US"/>
            <a:t>Career Research Worksheet</a:t>
          </a:r>
        </a:p>
      </dgm:t>
    </dgm:pt>
    <dgm:pt modelId="{58565F66-6913-48A9-930A-CC15E4C0AB4F}" type="parTrans" cxnId="{66D258B1-0990-48E5-B87A-E356013C4109}">
      <dgm:prSet/>
      <dgm:spPr/>
      <dgm:t>
        <a:bodyPr/>
        <a:lstStyle/>
        <a:p>
          <a:endParaRPr lang="en-US"/>
        </a:p>
      </dgm:t>
    </dgm:pt>
    <dgm:pt modelId="{19DCB96D-9100-4602-A521-4A18A801E1CC}" type="sibTrans" cxnId="{66D258B1-0990-48E5-B87A-E356013C4109}">
      <dgm:prSet/>
      <dgm:spPr/>
      <dgm:t>
        <a:bodyPr/>
        <a:lstStyle/>
        <a:p>
          <a:endParaRPr lang="en-US"/>
        </a:p>
      </dgm:t>
    </dgm:pt>
    <dgm:pt modelId="{08A45F18-18E4-4F05-979E-9A2C65DD9899}" type="pres">
      <dgm:prSet presAssocID="{D91D6659-BC5D-44EE-AE10-5DF3C43B5478}" presName="root" presStyleCnt="0">
        <dgm:presLayoutVars>
          <dgm:dir/>
          <dgm:resizeHandles val="exact"/>
        </dgm:presLayoutVars>
      </dgm:prSet>
      <dgm:spPr/>
    </dgm:pt>
    <dgm:pt modelId="{12E86098-EFDE-4FFC-B17D-2BC2573EF02D}" type="pres">
      <dgm:prSet presAssocID="{4077C805-48D2-4C37-96AF-838143038409}" presName="compNode" presStyleCnt="0"/>
      <dgm:spPr/>
    </dgm:pt>
    <dgm:pt modelId="{7AFEB937-E13B-41B1-9E43-A6E3FB5FA6BC}" type="pres">
      <dgm:prSet presAssocID="{4077C805-48D2-4C37-96AF-838143038409}" presName="bgRect" presStyleLbl="bgShp" presStyleIdx="0" presStyleCnt="3"/>
      <dgm:spPr/>
    </dgm:pt>
    <dgm:pt modelId="{6AF891CE-B7A1-42CD-9A7B-E8C36E30F6D6}" type="pres">
      <dgm:prSet presAssocID="{4077C805-48D2-4C37-96AF-83814303840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ell"/>
        </a:ext>
      </dgm:extLst>
    </dgm:pt>
    <dgm:pt modelId="{F499FE07-4294-4AE4-B102-915621ED1999}" type="pres">
      <dgm:prSet presAssocID="{4077C805-48D2-4C37-96AF-838143038409}" presName="spaceRect" presStyleCnt="0"/>
      <dgm:spPr/>
    </dgm:pt>
    <dgm:pt modelId="{01D9C494-7910-4C67-AB5B-8CD7D6D7E9B6}" type="pres">
      <dgm:prSet presAssocID="{4077C805-48D2-4C37-96AF-838143038409}" presName="parTx" presStyleLbl="revTx" presStyleIdx="0" presStyleCnt="3">
        <dgm:presLayoutVars>
          <dgm:chMax val="0"/>
          <dgm:chPref val="0"/>
        </dgm:presLayoutVars>
      </dgm:prSet>
      <dgm:spPr/>
    </dgm:pt>
    <dgm:pt modelId="{EE2964AA-5F74-4E4D-A0DA-584886D8C081}" type="pres">
      <dgm:prSet presAssocID="{3B3747EB-7E96-4831-B3E0-64F2D09C8672}" presName="sibTrans" presStyleCnt="0"/>
      <dgm:spPr/>
    </dgm:pt>
    <dgm:pt modelId="{5BAC27D5-794F-45B2-8A2F-97C57926BE07}" type="pres">
      <dgm:prSet presAssocID="{9EBE1AE1-5406-4238-9AA1-4594252F6C5D}" presName="compNode" presStyleCnt="0"/>
      <dgm:spPr/>
    </dgm:pt>
    <dgm:pt modelId="{28A7F66E-2AC2-429F-BA3C-5A692C0BFC23}" type="pres">
      <dgm:prSet presAssocID="{9EBE1AE1-5406-4238-9AA1-4594252F6C5D}" presName="bgRect" presStyleLbl="bgShp" presStyleIdx="1" presStyleCnt="3"/>
      <dgm:spPr/>
    </dgm:pt>
    <dgm:pt modelId="{E103FCFB-E973-4DB5-A59D-374937FAEDF3}" type="pres">
      <dgm:prSet presAssocID="{9EBE1AE1-5406-4238-9AA1-4594252F6C5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1FA03760-DD11-4AF3-8F92-F0FA563E4D40}" type="pres">
      <dgm:prSet presAssocID="{9EBE1AE1-5406-4238-9AA1-4594252F6C5D}" presName="spaceRect" presStyleCnt="0"/>
      <dgm:spPr/>
    </dgm:pt>
    <dgm:pt modelId="{85082A12-C897-4C62-BEC9-CE0431219363}" type="pres">
      <dgm:prSet presAssocID="{9EBE1AE1-5406-4238-9AA1-4594252F6C5D}" presName="parTx" presStyleLbl="revTx" presStyleIdx="1" presStyleCnt="3">
        <dgm:presLayoutVars>
          <dgm:chMax val="0"/>
          <dgm:chPref val="0"/>
        </dgm:presLayoutVars>
      </dgm:prSet>
      <dgm:spPr/>
    </dgm:pt>
    <dgm:pt modelId="{6849EA84-8124-4CC6-92F7-6069DFFC9EA5}" type="pres">
      <dgm:prSet presAssocID="{BAB0EA27-73B3-4875-AC5B-730A9F76EE7D}" presName="sibTrans" presStyleCnt="0"/>
      <dgm:spPr/>
    </dgm:pt>
    <dgm:pt modelId="{50ADBD1C-82B4-4DDF-94B5-CD1F8440A9BA}" type="pres">
      <dgm:prSet presAssocID="{245401F6-DC96-4908-B1A4-E6456FDCA2BC}" presName="compNode" presStyleCnt="0"/>
      <dgm:spPr/>
    </dgm:pt>
    <dgm:pt modelId="{7291D5C8-A0B4-459D-8432-B052EE40E646}" type="pres">
      <dgm:prSet presAssocID="{245401F6-DC96-4908-B1A4-E6456FDCA2BC}" presName="bgRect" presStyleLbl="bgShp" presStyleIdx="2" presStyleCnt="3"/>
      <dgm:spPr/>
    </dgm:pt>
    <dgm:pt modelId="{CA782ACA-856B-4BFE-B9FA-D51B9CF0D0BF}" type="pres">
      <dgm:prSet presAssocID="{245401F6-DC96-4908-B1A4-E6456FDCA2B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cil"/>
        </a:ext>
      </dgm:extLst>
    </dgm:pt>
    <dgm:pt modelId="{A288609C-8943-4A98-B7B6-077892DA41B9}" type="pres">
      <dgm:prSet presAssocID="{245401F6-DC96-4908-B1A4-E6456FDCA2BC}" presName="spaceRect" presStyleCnt="0"/>
      <dgm:spPr/>
    </dgm:pt>
    <dgm:pt modelId="{362CD9A3-D0CE-4DC8-BDE3-9C3BBDC8DD29}" type="pres">
      <dgm:prSet presAssocID="{245401F6-DC96-4908-B1A4-E6456FDCA2BC}" presName="parTx" presStyleLbl="revTx" presStyleIdx="2" presStyleCnt="3">
        <dgm:presLayoutVars>
          <dgm:chMax val="0"/>
          <dgm:chPref val="0"/>
        </dgm:presLayoutVars>
      </dgm:prSet>
      <dgm:spPr/>
    </dgm:pt>
  </dgm:ptLst>
  <dgm:cxnLst>
    <dgm:cxn modelId="{EBE5D103-1C73-4F1A-9639-BEDA1053407F}" type="presOf" srcId="{4077C805-48D2-4C37-96AF-838143038409}" destId="{01D9C494-7910-4C67-AB5B-8CD7D6D7E9B6}" srcOrd="0" destOrd="0" presId="urn:microsoft.com/office/officeart/2018/2/layout/IconVerticalSolidList"/>
    <dgm:cxn modelId="{35656224-743D-4FEA-BC9C-9ECB06AF5C4E}" srcId="{D91D6659-BC5D-44EE-AE10-5DF3C43B5478}" destId="{4077C805-48D2-4C37-96AF-838143038409}" srcOrd="0" destOrd="0" parTransId="{57FE67E5-F563-42FA-AB0B-6C8F972E2DFF}" sibTransId="{3B3747EB-7E96-4831-B3E0-64F2D09C8672}"/>
    <dgm:cxn modelId="{B3A1D929-92C3-4B69-A188-ECC05F8800C8}" type="presOf" srcId="{D91D6659-BC5D-44EE-AE10-5DF3C43B5478}" destId="{08A45F18-18E4-4F05-979E-9A2C65DD9899}" srcOrd="0" destOrd="0" presId="urn:microsoft.com/office/officeart/2018/2/layout/IconVerticalSolidList"/>
    <dgm:cxn modelId="{3407A371-4267-4867-83A1-0FBD5B5BDBE2}" type="presOf" srcId="{9EBE1AE1-5406-4238-9AA1-4594252F6C5D}" destId="{85082A12-C897-4C62-BEC9-CE0431219363}" srcOrd="0" destOrd="0" presId="urn:microsoft.com/office/officeart/2018/2/layout/IconVerticalSolidList"/>
    <dgm:cxn modelId="{CD7DEA7A-D464-44BE-BAFD-236FC4982BDF}" srcId="{D91D6659-BC5D-44EE-AE10-5DF3C43B5478}" destId="{9EBE1AE1-5406-4238-9AA1-4594252F6C5D}" srcOrd="1" destOrd="0" parTransId="{9B1A6028-6AC6-4ADD-A7C0-EAC5B26179FD}" sibTransId="{BAB0EA27-73B3-4875-AC5B-730A9F76EE7D}"/>
    <dgm:cxn modelId="{66D258B1-0990-48E5-B87A-E356013C4109}" srcId="{D91D6659-BC5D-44EE-AE10-5DF3C43B5478}" destId="{245401F6-DC96-4908-B1A4-E6456FDCA2BC}" srcOrd="2" destOrd="0" parTransId="{58565F66-6913-48A9-930A-CC15E4C0AB4F}" sibTransId="{19DCB96D-9100-4602-A521-4A18A801E1CC}"/>
    <dgm:cxn modelId="{F45E53D6-AC25-48C7-ADA8-DFE5C8F7DC83}" type="presOf" srcId="{245401F6-DC96-4908-B1A4-E6456FDCA2BC}" destId="{362CD9A3-D0CE-4DC8-BDE3-9C3BBDC8DD29}" srcOrd="0" destOrd="0" presId="urn:microsoft.com/office/officeart/2018/2/layout/IconVerticalSolidList"/>
    <dgm:cxn modelId="{20B46902-7776-4C02-84F3-7BC3F9E8961D}" type="presParOf" srcId="{08A45F18-18E4-4F05-979E-9A2C65DD9899}" destId="{12E86098-EFDE-4FFC-B17D-2BC2573EF02D}" srcOrd="0" destOrd="0" presId="urn:microsoft.com/office/officeart/2018/2/layout/IconVerticalSolidList"/>
    <dgm:cxn modelId="{39861C59-440F-43D2-8EAB-43C5592BD29D}" type="presParOf" srcId="{12E86098-EFDE-4FFC-B17D-2BC2573EF02D}" destId="{7AFEB937-E13B-41B1-9E43-A6E3FB5FA6BC}" srcOrd="0" destOrd="0" presId="urn:microsoft.com/office/officeart/2018/2/layout/IconVerticalSolidList"/>
    <dgm:cxn modelId="{82156DED-D50B-4C5E-AD04-44569DA7C739}" type="presParOf" srcId="{12E86098-EFDE-4FFC-B17D-2BC2573EF02D}" destId="{6AF891CE-B7A1-42CD-9A7B-E8C36E30F6D6}" srcOrd="1" destOrd="0" presId="urn:microsoft.com/office/officeart/2018/2/layout/IconVerticalSolidList"/>
    <dgm:cxn modelId="{B6906B5E-DDCF-4DFD-AE20-46B20811E446}" type="presParOf" srcId="{12E86098-EFDE-4FFC-B17D-2BC2573EF02D}" destId="{F499FE07-4294-4AE4-B102-915621ED1999}" srcOrd="2" destOrd="0" presId="urn:microsoft.com/office/officeart/2018/2/layout/IconVerticalSolidList"/>
    <dgm:cxn modelId="{CD0EEFF1-0DA9-43F3-B0C2-01084AC6E3F8}" type="presParOf" srcId="{12E86098-EFDE-4FFC-B17D-2BC2573EF02D}" destId="{01D9C494-7910-4C67-AB5B-8CD7D6D7E9B6}" srcOrd="3" destOrd="0" presId="urn:microsoft.com/office/officeart/2018/2/layout/IconVerticalSolidList"/>
    <dgm:cxn modelId="{E4B7BA4D-7E62-4AFC-B883-6B640D880AD4}" type="presParOf" srcId="{08A45F18-18E4-4F05-979E-9A2C65DD9899}" destId="{EE2964AA-5F74-4E4D-A0DA-584886D8C081}" srcOrd="1" destOrd="0" presId="urn:microsoft.com/office/officeart/2018/2/layout/IconVerticalSolidList"/>
    <dgm:cxn modelId="{765B7C23-C1E4-4109-B66C-3D3293815A66}" type="presParOf" srcId="{08A45F18-18E4-4F05-979E-9A2C65DD9899}" destId="{5BAC27D5-794F-45B2-8A2F-97C57926BE07}" srcOrd="2" destOrd="0" presId="urn:microsoft.com/office/officeart/2018/2/layout/IconVerticalSolidList"/>
    <dgm:cxn modelId="{3202CC77-F247-415A-9740-FBAFE8C6C428}" type="presParOf" srcId="{5BAC27D5-794F-45B2-8A2F-97C57926BE07}" destId="{28A7F66E-2AC2-429F-BA3C-5A692C0BFC23}" srcOrd="0" destOrd="0" presId="urn:microsoft.com/office/officeart/2018/2/layout/IconVerticalSolidList"/>
    <dgm:cxn modelId="{02520C94-4454-4A59-A232-939A058A858E}" type="presParOf" srcId="{5BAC27D5-794F-45B2-8A2F-97C57926BE07}" destId="{E103FCFB-E973-4DB5-A59D-374937FAEDF3}" srcOrd="1" destOrd="0" presId="urn:microsoft.com/office/officeart/2018/2/layout/IconVerticalSolidList"/>
    <dgm:cxn modelId="{97706D4E-FBAC-48CA-A1E1-D9A1F264FA48}" type="presParOf" srcId="{5BAC27D5-794F-45B2-8A2F-97C57926BE07}" destId="{1FA03760-DD11-4AF3-8F92-F0FA563E4D40}" srcOrd="2" destOrd="0" presId="urn:microsoft.com/office/officeart/2018/2/layout/IconVerticalSolidList"/>
    <dgm:cxn modelId="{5F7BF149-8A90-476B-A5EA-1E9C7302E506}" type="presParOf" srcId="{5BAC27D5-794F-45B2-8A2F-97C57926BE07}" destId="{85082A12-C897-4C62-BEC9-CE0431219363}" srcOrd="3" destOrd="0" presId="urn:microsoft.com/office/officeart/2018/2/layout/IconVerticalSolidList"/>
    <dgm:cxn modelId="{6F36EE93-1BBC-4863-84C2-F5FC0E5E7AA6}" type="presParOf" srcId="{08A45F18-18E4-4F05-979E-9A2C65DD9899}" destId="{6849EA84-8124-4CC6-92F7-6069DFFC9EA5}" srcOrd="3" destOrd="0" presId="urn:microsoft.com/office/officeart/2018/2/layout/IconVerticalSolidList"/>
    <dgm:cxn modelId="{13431EE5-B0FA-444A-8B3A-F12822C3E5B7}" type="presParOf" srcId="{08A45F18-18E4-4F05-979E-9A2C65DD9899}" destId="{50ADBD1C-82B4-4DDF-94B5-CD1F8440A9BA}" srcOrd="4" destOrd="0" presId="urn:microsoft.com/office/officeart/2018/2/layout/IconVerticalSolidList"/>
    <dgm:cxn modelId="{DFD6C3FA-3313-46F2-9934-A57A03BB4822}" type="presParOf" srcId="{50ADBD1C-82B4-4DDF-94B5-CD1F8440A9BA}" destId="{7291D5C8-A0B4-459D-8432-B052EE40E646}" srcOrd="0" destOrd="0" presId="urn:microsoft.com/office/officeart/2018/2/layout/IconVerticalSolidList"/>
    <dgm:cxn modelId="{1945D25C-FB67-4213-B776-748498148F53}" type="presParOf" srcId="{50ADBD1C-82B4-4DDF-94B5-CD1F8440A9BA}" destId="{CA782ACA-856B-4BFE-B9FA-D51B9CF0D0BF}" srcOrd="1" destOrd="0" presId="urn:microsoft.com/office/officeart/2018/2/layout/IconVerticalSolidList"/>
    <dgm:cxn modelId="{4F38EF7B-423C-4B2A-A9F2-5B9C04F712B7}" type="presParOf" srcId="{50ADBD1C-82B4-4DDF-94B5-CD1F8440A9BA}" destId="{A288609C-8943-4A98-B7B6-077892DA41B9}" srcOrd="2" destOrd="0" presId="urn:microsoft.com/office/officeart/2018/2/layout/IconVerticalSolidList"/>
    <dgm:cxn modelId="{A9F11333-A073-4007-B7AD-4A96C11B2A18}" type="presParOf" srcId="{50ADBD1C-82B4-4DDF-94B5-CD1F8440A9BA}" destId="{362CD9A3-D0CE-4DC8-BDE3-9C3BBDC8DD2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80EBF9C-08AB-4604-8750-C9C1D4C8767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238B807F-18BF-4EEA-BD23-48E72DA142B3}">
      <dgm:prSet/>
      <dgm:spPr/>
      <dgm:t>
        <a:bodyPr/>
        <a:lstStyle/>
        <a:p>
          <a:r>
            <a:rPr lang="en-US"/>
            <a:t>Bellringer: Why do you feel or not feel that having a mentor is important?</a:t>
          </a:r>
        </a:p>
      </dgm:t>
    </dgm:pt>
    <dgm:pt modelId="{C15C3D8D-7D44-46E6-ADC6-3674658AFBDD}" type="parTrans" cxnId="{9A8C0441-6EB3-4149-89B6-EB90DCFDD738}">
      <dgm:prSet/>
      <dgm:spPr/>
      <dgm:t>
        <a:bodyPr/>
        <a:lstStyle/>
        <a:p>
          <a:endParaRPr lang="en-US"/>
        </a:p>
      </dgm:t>
    </dgm:pt>
    <dgm:pt modelId="{EFA0ED45-51F7-4483-B3C4-03ACAE4F91B5}" type="sibTrans" cxnId="{9A8C0441-6EB3-4149-89B6-EB90DCFDD738}">
      <dgm:prSet/>
      <dgm:spPr/>
      <dgm:t>
        <a:bodyPr/>
        <a:lstStyle/>
        <a:p>
          <a:endParaRPr lang="en-US"/>
        </a:p>
      </dgm:t>
    </dgm:pt>
    <dgm:pt modelId="{0029E76A-D5CB-4F52-99EB-879B07361574}">
      <dgm:prSet/>
      <dgm:spPr/>
      <dgm:t>
        <a:bodyPr/>
        <a:lstStyle/>
        <a:p>
          <a:r>
            <a:rPr lang="en-US"/>
            <a:t>Career Research Worksheet (finish)</a:t>
          </a:r>
        </a:p>
      </dgm:t>
    </dgm:pt>
    <dgm:pt modelId="{FDF064CB-6693-46E6-BBF0-5CC76297B7B3}" type="parTrans" cxnId="{A9174E05-0294-45AB-B276-936AC202B4D7}">
      <dgm:prSet/>
      <dgm:spPr/>
      <dgm:t>
        <a:bodyPr/>
        <a:lstStyle/>
        <a:p>
          <a:endParaRPr lang="en-US"/>
        </a:p>
      </dgm:t>
    </dgm:pt>
    <dgm:pt modelId="{5C0B68C3-5CC5-410D-9BA5-C0BAFF804AF4}" type="sibTrans" cxnId="{A9174E05-0294-45AB-B276-936AC202B4D7}">
      <dgm:prSet/>
      <dgm:spPr/>
      <dgm:t>
        <a:bodyPr/>
        <a:lstStyle/>
        <a:p>
          <a:endParaRPr lang="en-US"/>
        </a:p>
      </dgm:t>
    </dgm:pt>
    <dgm:pt modelId="{9E5D8A53-A1B4-4D36-9DFA-32A196966F72}">
      <dgm:prSet/>
      <dgm:spPr/>
      <dgm:t>
        <a:bodyPr/>
        <a:lstStyle/>
        <a:p>
          <a:r>
            <a:rPr lang="en-US"/>
            <a:t>Presentations</a:t>
          </a:r>
        </a:p>
      </dgm:t>
    </dgm:pt>
    <dgm:pt modelId="{29F2EA63-61E5-4322-97DD-5C1B5E0F45F9}" type="parTrans" cxnId="{58E0187F-2283-40C8-BB25-EE5B8472F231}">
      <dgm:prSet/>
      <dgm:spPr/>
      <dgm:t>
        <a:bodyPr/>
        <a:lstStyle/>
        <a:p>
          <a:endParaRPr lang="en-US"/>
        </a:p>
      </dgm:t>
    </dgm:pt>
    <dgm:pt modelId="{B54751D0-3DD8-4B06-874C-68167C97481A}" type="sibTrans" cxnId="{58E0187F-2283-40C8-BB25-EE5B8472F231}">
      <dgm:prSet/>
      <dgm:spPr/>
      <dgm:t>
        <a:bodyPr/>
        <a:lstStyle/>
        <a:p>
          <a:endParaRPr lang="en-US"/>
        </a:p>
      </dgm:t>
    </dgm:pt>
    <dgm:pt modelId="{A82A7364-428E-45D6-8553-89F9984F76A1}">
      <dgm:prSet/>
      <dgm:spPr/>
      <dgm:t>
        <a:bodyPr/>
        <a:lstStyle/>
        <a:p>
          <a:r>
            <a:rPr lang="en-US"/>
            <a:t>Posttest survey</a:t>
          </a:r>
        </a:p>
      </dgm:t>
    </dgm:pt>
    <dgm:pt modelId="{0A95A6A1-8533-4CB7-82C8-1F6DFC26E059}" type="parTrans" cxnId="{D7C61326-4068-4263-8352-677EF7027DDF}">
      <dgm:prSet/>
      <dgm:spPr/>
      <dgm:t>
        <a:bodyPr/>
        <a:lstStyle/>
        <a:p>
          <a:endParaRPr lang="en-US"/>
        </a:p>
      </dgm:t>
    </dgm:pt>
    <dgm:pt modelId="{FA47D0EE-168F-45B2-A985-C9CAEFB09CDE}" type="sibTrans" cxnId="{D7C61326-4068-4263-8352-677EF7027DDF}">
      <dgm:prSet/>
      <dgm:spPr/>
      <dgm:t>
        <a:bodyPr/>
        <a:lstStyle/>
        <a:p>
          <a:endParaRPr lang="en-US"/>
        </a:p>
      </dgm:t>
    </dgm:pt>
    <dgm:pt modelId="{716A517D-6AD6-A643-93C5-6FC05531E7A8}" type="pres">
      <dgm:prSet presAssocID="{880EBF9C-08AB-4604-8750-C9C1D4C8767A}" presName="linear" presStyleCnt="0">
        <dgm:presLayoutVars>
          <dgm:animLvl val="lvl"/>
          <dgm:resizeHandles val="exact"/>
        </dgm:presLayoutVars>
      </dgm:prSet>
      <dgm:spPr/>
    </dgm:pt>
    <dgm:pt modelId="{FED4568A-D439-2C45-A0AC-E2D7AAFC2FB6}" type="pres">
      <dgm:prSet presAssocID="{238B807F-18BF-4EEA-BD23-48E72DA142B3}" presName="parentText" presStyleLbl="node1" presStyleIdx="0" presStyleCnt="4">
        <dgm:presLayoutVars>
          <dgm:chMax val="0"/>
          <dgm:bulletEnabled val="1"/>
        </dgm:presLayoutVars>
      </dgm:prSet>
      <dgm:spPr/>
    </dgm:pt>
    <dgm:pt modelId="{2D1EBAED-D857-FB40-A1FC-645966349078}" type="pres">
      <dgm:prSet presAssocID="{EFA0ED45-51F7-4483-B3C4-03ACAE4F91B5}" presName="spacer" presStyleCnt="0"/>
      <dgm:spPr/>
    </dgm:pt>
    <dgm:pt modelId="{F228762E-407D-6543-942D-49BE57B9E10D}" type="pres">
      <dgm:prSet presAssocID="{0029E76A-D5CB-4F52-99EB-879B07361574}" presName="parentText" presStyleLbl="node1" presStyleIdx="1" presStyleCnt="4">
        <dgm:presLayoutVars>
          <dgm:chMax val="0"/>
          <dgm:bulletEnabled val="1"/>
        </dgm:presLayoutVars>
      </dgm:prSet>
      <dgm:spPr/>
    </dgm:pt>
    <dgm:pt modelId="{CF89DC51-FD80-EF43-A7BC-067C62946D1D}" type="pres">
      <dgm:prSet presAssocID="{5C0B68C3-5CC5-410D-9BA5-C0BAFF804AF4}" presName="spacer" presStyleCnt="0"/>
      <dgm:spPr/>
    </dgm:pt>
    <dgm:pt modelId="{6874DE39-33EA-FA4B-BE4A-2A2117E21BAC}" type="pres">
      <dgm:prSet presAssocID="{9E5D8A53-A1B4-4D36-9DFA-32A196966F72}" presName="parentText" presStyleLbl="node1" presStyleIdx="2" presStyleCnt="4">
        <dgm:presLayoutVars>
          <dgm:chMax val="0"/>
          <dgm:bulletEnabled val="1"/>
        </dgm:presLayoutVars>
      </dgm:prSet>
      <dgm:spPr/>
    </dgm:pt>
    <dgm:pt modelId="{F12FE339-A59D-2D42-83FF-452EF3BE4342}" type="pres">
      <dgm:prSet presAssocID="{B54751D0-3DD8-4B06-874C-68167C97481A}" presName="spacer" presStyleCnt="0"/>
      <dgm:spPr/>
    </dgm:pt>
    <dgm:pt modelId="{346F81B2-5AED-5846-96A6-C50CC5652A4C}" type="pres">
      <dgm:prSet presAssocID="{A82A7364-428E-45D6-8553-89F9984F76A1}" presName="parentText" presStyleLbl="node1" presStyleIdx="3" presStyleCnt="4">
        <dgm:presLayoutVars>
          <dgm:chMax val="0"/>
          <dgm:bulletEnabled val="1"/>
        </dgm:presLayoutVars>
      </dgm:prSet>
      <dgm:spPr/>
    </dgm:pt>
  </dgm:ptLst>
  <dgm:cxnLst>
    <dgm:cxn modelId="{A9174E05-0294-45AB-B276-936AC202B4D7}" srcId="{880EBF9C-08AB-4604-8750-C9C1D4C8767A}" destId="{0029E76A-D5CB-4F52-99EB-879B07361574}" srcOrd="1" destOrd="0" parTransId="{FDF064CB-6693-46E6-BBF0-5CC76297B7B3}" sibTransId="{5C0B68C3-5CC5-410D-9BA5-C0BAFF804AF4}"/>
    <dgm:cxn modelId="{8505B00E-E9EA-2B4F-AC81-D70B4310E8A3}" type="presOf" srcId="{238B807F-18BF-4EEA-BD23-48E72DA142B3}" destId="{FED4568A-D439-2C45-A0AC-E2D7AAFC2FB6}" srcOrd="0" destOrd="0" presId="urn:microsoft.com/office/officeart/2005/8/layout/vList2"/>
    <dgm:cxn modelId="{D7C61326-4068-4263-8352-677EF7027DDF}" srcId="{880EBF9C-08AB-4604-8750-C9C1D4C8767A}" destId="{A82A7364-428E-45D6-8553-89F9984F76A1}" srcOrd="3" destOrd="0" parTransId="{0A95A6A1-8533-4CB7-82C8-1F6DFC26E059}" sibTransId="{FA47D0EE-168F-45B2-A985-C9CAEFB09CDE}"/>
    <dgm:cxn modelId="{9A8C0441-6EB3-4149-89B6-EB90DCFDD738}" srcId="{880EBF9C-08AB-4604-8750-C9C1D4C8767A}" destId="{238B807F-18BF-4EEA-BD23-48E72DA142B3}" srcOrd="0" destOrd="0" parTransId="{C15C3D8D-7D44-46E6-ADC6-3674658AFBDD}" sibTransId="{EFA0ED45-51F7-4483-B3C4-03ACAE4F91B5}"/>
    <dgm:cxn modelId="{F72FFA52-E08D-8542-8290-60AEFC06B26B}" type="presOf" srcId="{A82A7364-428E-45D6-8553-89F9984F76A1}" destId="{346F81B2-5AED-5846-96A6-C50CC5652A4C}" srcOrd="0" destOrd="0" presId="urn:microsoft.com/office/officeart/2005/8/layout/vList2"/>
    <dgm:cxn modelId="{58E0187F-2283-40C8-BB25-EE5B8472F231}" srcId="{880EBF9C-08AB-4604-8750-C9C1D4C8767A}" destId="{9E5D8A53-A1B4-4D36-9DFA-32A196966F72}" srcOrd="2" destOrd="0" parTransId="{29F2EA63-61E5-4322-97DD-5C1B5E0F45F9}" sibTransId="{B54751D0-3DD8-4B06-874C-68167C97481A}"/>
    <dgm:cxn modelId="{083542A6-18A4-AB42-8B7A-5F0766B5DBFF}" type="presOf" srcId="{880EBF9C-08AB-4604-8750-C9C1D4C8767A}" destId="{716A517D-6AD6-A643-93C5-6FC05531E7A8}" srcOrd="0" destOrd="0" presId="urn:microsoft.com/office/officeart/2005/8/layout/vList2"/>
    <dgm:cxn modelId="{5A83CAD5-6166-DC42-A07F-3BD7A48835E4}" type="presOf" srcId="{0029E76A-D5CB-4F52-99EB-879B07361574}" destId="{F228762E-407D-6543-942D-49BE57B9E10D}" srcOrd="0" destOrd="0" presId="urn:microsoft.com/office/officeart/2005/8/layout/vList2"/>
    <dgm:cxn modelId="{4B83B8DD-9CD8-7449-A749-3AB8673AD6C0}" type="presOf" srcId="{9E5D8A53-A1B4-4D36-9DFA-32A196966F72}" destId="{6874DE39-33EA-FA4B-BE4A-2A2117E21BAC}" srcOrd="0" destOrd="0" presId="urn:microsoft.com/office/officeart/2005/8/layout/vList2"/>
    <dgm:cxn modelId="{6DCFA76E-2968-4B4A-A708-F11B7B4B4983}" type="presParOf" srcId="{716A517D-6AD6-A643-93C5-6FC05531E7A8}" destId="{FED4568A-D439-2C45-A0AC-E2D7AAFC2FB6}" srcOrd="0" destOrd="0" presId="urn:microsoft.com/office/officeart/2005/8/layout/vList2"/>
    <dgm:cxn modelId="{C86BA38D-F504-5145-BF1C-CB0B9BF61CAB}" type="presParOf" srcId="{716A517D-6AD6-A643-93C5-6FC05531E7A8}" destId="{2D1EBAED-D857-FB40-A1FC-645966349078}" srcOrd="1" destOrd="0" presId="urn:microsoft.com/office/officeart/2005/8/layout/vList2"/>
    <dgm:cxn modelId="{91577CDB-0E07-DD45-B0AC-BB436B4AA114}" type="presParOf" srcId="{716A517D-6AD6-A643-93C5-6FC05531E7A8}" destId="{F228762E-407D-6543-942D-49BE57B9E10D}" srcOrd="2" destOrd="0" presId="urn:microsoft.com/office/officeart/2005/8/layout/vList2"/>
    <dgm:cxn modelId="{D8885A06-8CB5-8249-8D2C-F1694EB84F62}" type="presParOf" srcId="{716A517D-6AD6-A643-93C5-6FC05531E7A8}" destId="{CF89DC51-FD80-EF43-A7BC-067C62946D1D}" srcOrd="3" destOrd="0" presId="urn:microsoft.com/office/officeart/2005/8/layout/vList2"/>
    <dgm:cxn modelId="{39C0EF93-DB02-D445-BA05-D39CE861D90F}" type="presParOf" srcId="{716A517D-6AD6-A643-93C5-6FC05531E7A8}" destId="{6874DE39-33EA-FA4B-BE4A-2A2117E21BAC}" srcOrd="4" destOrd="0" presId="urn:microsoft.com/office/officeart/2005/8/layout/vList2"/>
    <dgm:cxn modelId="{9522C3A5-548C-FF41-B0A9-55C3B9E54910}" type="presParOf" srcId="{716A517D-6AD6-A643-93C5-6FC05531E7A8}" destId="{F12FE339-A59D-2D42-83FF-452EF3BE4342}" srcOrd="5" destOrd="0" presId="urn:microsoft.com/office/officeart/2005/8/layout/vList2"/>
    <dgm:cxn modelId="{04B5281E-E19D-434F-AC4E-0647E4EE0D92}" type="presParOf" srcId="{716A517D-6AD6-A643-93C5-6FC05531E7A8}" destId="{346F81B2-5AED-5846-96A6-C50CC5652A4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F1514C5-11AC-4E5F-9DB3-E7AB274B719C}"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C0F374D7-0C59-415C-92D6-29D853DB6AF6}">
      <dgm:prSet/>
      <dgm:spPr/>
      <dgm:t>
        <a:bodyPr/>
        <a:lstStyle/>
        <a:p>
          <a:pPr>
            <a:defRPr cap="all"/>
          </a:pPr>
          <a:r>
            <a:rPr lang="en-US"/>
            <a:t>PASS option </a:t>
          </a:r>
        </a:p>
      </dgm:t>
    </dgm:pt>
    <dgm:pt modelId="{A9DB3E1B-AB3C-41C3-90A9-5AE3587B7976}" type="parTrans" cxnId="{EED60BFD-60F0-4FD4-9708-47D4C3C95246}">
      <dgm:prSet/>
      <dgm:spPr/>
      <dgm:t>
        <a:bodyPr/>
        <a:lstStyle/>
        <a:p>
          <a:endParaRPr lang="en-US"/>
        </a:p>
      </dgm:t>
    </dgm:pt>
    <dgm:pt modelId="{5E0A5F8D-9356-4C04-A365-69B7FAA723A2}" type="sibTrans" cxnId="{EED60BFD-60F0-4FD4-9708-47D4C3C95246}">
      <dgm:prSet/>
      <dgm:spPr/>
      <dgm:t>
        <a:bodyPr/>
        <a:lstStyle/>
        <a:p>
          <a:endParaRPr lang="en-US"/>
        </a:p>
      </dgm:t>
    </dgm:pt>
    <dgm:pt modelId="{53CCA91C-1D51-4753-89AE-37DE1A452EE2}">
      <dgm:prSet/>
      <dgm:spPr/>
      <dgm:t>
        <a:bodyPr/>
        <a:lstStyle/>
        <a:p>
          <a:pPr>
            <a:defRPr cap="all"/>
          </a:pPr>
          <a:r>
            <a:rPr lang="en-US"/>
            <a:t>Partner work/discussions</a:t>
          </a:r>
        </a:p>
      </dgm:t>
    </dgm:pt>
    <dgm:pt modelId="{96134221-7175-4737-BB65-2D152A9158EC}" type="parTrans" cxnId="{C7232907-FCF9-4EF6-9776-6B2048379D9F}">
      <dgm:prSet/>
      <dgm:spPr/>
      <dgm:t>
        <a:bodyPr/>
        <a:lstStyle/>
        <a:p>
          <a:endParaRPr lang="en-US"/>
        </a:p>
      </dgm:t>
    </dgm:pt>
    <dgm:pt modelId="{FF72457B-FEA7-4B0F-ADA5-0DC9F3FBA87E}" type="sibTrans" cxnId="{C7232907-FCF9-4EF6-9776-6B2048379D9F}">
      <dgm:prSet/>
      <dgm:spPr/>
      <dgm:t>
        <a:bodyPr/>
        <a:lstStyle/>
        <a:p>
          <a:endParaRPr lang="en-US"/>
        </a:p>
      </dgm:t>
    </dgm:pt>
    <dgm:pt modelId="{BF2FF5F1-7F06-4B25-994F-B752FAFC6A35}">
      <dgm:prSet/>
      <dgm:spPr/>
      <dgm:t>
        <a:bodyPr/>
        <a:lstStyle/>
        <a:p>
          <a:pPr>
            <a:defRPr cap="all"/>
          </a:pPr>
          <a:r>
            <a:rPr lang="en-US"/>
            <a:t>Interviews while ”time on the clock”</a:t>
          </a:r>
        </a:p>
      </dgm:t>
    </dgm:pt>
    <dgm:pt modelId="{77EF6ECE-7414-4186-B9CE-01618F72D270}" type="parTrans" cxnId="{CBC5EDE1-46F8-4FE4-8ADB-C4220F266B38}">
      <dgm:prSet/>
      <dgm:spPr/>
      <dgm:t>
        <a:bodyPr/>
        <a:lstStyle/>
        <a:p>
          <a:endParaRPr lang="en-US"/>
        </a:p>
      </dgm:t>
    </dgm:pt>
    <dgm:pt modelId="{A51F6328-F8C4-48F1-A800-8E4FDDD9D6CC}" type="sibTrans" cxnId="{CBC5EDE1-46F8-4FE4-8ADB-C4220F266B38}">
      <dgm:prSet/>
      <dgm:spPr/>
      <dgm:t>
        <a:bodyPr/>
        <a:lstStyle/>
        <a:p>
          <a:endParaRPr lang="en-US"/>
        </a:p>
      </dgm:t>
    </dgm:pt>
    <dgm:pt modelId="{8F8F5436-57D4-49F0-AB9D-6001150D6E30}" type="pres">
      <dgm:prSet presAssocID="{0F1514C5-11AC-4E5F-9DB3-E7AB274B719C}" presName="root" presStyleCnt="0">
        <dgm:presLayoutVars>
          <dgm:dir/>
          <dgm:resizeHandles val="exact"/>
        </dgm:presLayoutVars>
      </dgm:prSet>
      <dgm:spPr/>
    </dgm:pt>
    <dgm:pt modelId="{207E3B3E-C2C3-48AD-9D16-8957A4038D1B}" type="pres">
      <dgm:prSet presAssocID="{C0F374D7-0C59-415C-92D6-29D853DB6AF6}" presName="compNode" presStyleCnt="0"/>
      <dgm:spPr/>
    </dgm:pt>
    <dgm:pt modelId="{FCD8EA53-F33D-48D3-8B42-0D14217DA0F7}" type="pres">
      <dgm:prSet presAssocID="{C0F374D7-0C59-415C-92D6-29D853DB6AF6}" presName="iconBgRect" presStyleLbl="bgShp" presStyleIdx="0" presStyleCnt="3"/>
      <dgm:spPr/>
    </dgm:pt>
    <dgm:pt modelId="{D38DA69F-C1A3-4836-993E-E842D6DE0C1B}" type="pres">
      <dgm:prSet presAssocID="{C0F374D7-0C59-415C-92D6-29D853DB6AF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446F02E0-1E37-4CA5-824B-465DB0DA16B8}" type="pres">
      <dgm:prSet presAssocID="{C0F374D7-0C59-415C-92D6-29D853DB6AF6}" presName="spaceRect" presStyleCnt="0"/>
      <dgm:spPr/>
    </dgm:pt>
    <dgm:pt modelId="{D3C854EE-E044-4991-ADE4-AFDCF19A90D4}" type="pres">
      <dgm:prSet presAssocID="{C0F374D7-0C59-415C-92D6-29D853DB6AF6}" presName="textRect" presStyleLbl="revTx" presStyleIdx="0" presStyleCnt="3">
        <dgm:presLayoutVars>
          <dgm:chMax val="1"/>
          <dgm:chPref val="1"/>
        </dgm:presLayoutVars>
      </dgm:prSet>
      <dgm:spPr/>
    </dgm:pt>
    <dgm:pt modelId="{4CFB6AAA-F2E1-493D-9505-B6CD63E1BDBB}" type="pres">
      <dgm:prSet presAssocID="{5E0A5F8D-9356-4C04-A365-69B7FAA723A2}" presName="sibTrans" presStyleCnt="0"/>
      <dgm:spPr/>
    </dgm:pt>
    <dgm:pt modelId="{7BA86D4E-7655-4FC1-93A1-824C4ADF02D1}" type="pres">
      <dgm:prSet presAssocID="{53CCA91C-1D51-4753-89AE-37DE1A452EE2}" presName="compNode" presStyleCnt="0"/>
      <dgm:spPr/>
    </dgm:pt>
    <dgm:pt modelId="{2E2D7AD3-9E33-47F0-9DD7-4A89C7CE1F45}" type="pres">
      <dgm:prSet presAssocID="{53CCA91C-1D51-4753-89AE-37DE1A452EE2}" presName="iconBgRect" presStyleLbl="bgShp" presStyleIdx="1" presStyleCnt="3"/>
      <dgm:spPr/>
    </dgm:pt>
    <dgm:pt modelId="{017A3EEF-E22A-48BA-8BAC-B55703AC79CC}" type="pres">
      <dgm:prSet presAssocID="{53CCA91C-1D51-4753-89AE-37DE1A452EE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D6070BCB-70AC-4E32-8482-B8F44BE9CF61}" type="pres">
      <dgm:prSet presAssocID="{53CCA91C-1D51-4753-89AE-37DE1A452EE2}" presName="spaceRect" presStyleCnt="0"/>
      <dgm:spPr/>
    </dgm:pt>
    <dgm:pt modelId="{E243F13D-79B7-4BAB-ABA9-034ABAD624A2}" type="pres">
      <dgm:prSet presAssocID="{53CCA91C-1D51-4753-89AE-37DE1A452EE2}" presName="textRect" presStyleLbl="revTx" presStyleIdx="1" presStyleCnt="3">
        <dgm:presLayoutVars>
          <dgm:chMax val="1"/>
          <dgm:chPref val="1"/>
        </dgm:presLayoutVars>
      </dgm:prSet>
      <dgm:spPr/>
    </dgm:pt>
    <dgm:pt modelId="{49371690-13FA-4046-A76D-23E8D3D00780}" type="pres">
      <dgm:prSet presAssocID="{FF72457B-FEA7-4B0F-ADA5-0DC9F3FBA87E}" presName="sibTrans" presStyleCnt="0"/>
      <dgm:spPr/>
    </dgm:pt>
    <dgm:pt modelId="{3CB14CD7-9240-46DC-83C9-6E99F2441320}" type="pres">
      <dgm:prSet presAssocID="{BF2FF5F1-7F06-4B25-994F-B752FAFC6A35}" presName="compNode" presStyleCnt="0"/>
      <dgm:spPr/>
    </dgm:pt>
    <dgm:pt modelId="{3D6ECAEB-6219-485D-9FA9-00A800C06273}" type="pres">
      <dgm:prSet presAssocID="{BF2FF5F1-7F06-4B25-994F-B752FAFC6A35}" presName="iconBgRect" presStyleLbl="bgShp" presStyleIdx="2" presStyleCnt="3"/>
      <dgm:spPr/>
    </dgm:pt>
    <dgm:pt modelId="{FDCBDB07-8243-44F7-B477-47BA03E49D68}" type="pres">
      <dgm:prSet presAssocID="{BF2FF5F1-7F06-4B25-994F-B752FAFC6A3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ock"/>
        </a:ext>
      </dgm:extLst>
    </dgm:pt>
    <dgm:pt modelId="{A3387F8C-30C7-42E3-8A34-FB5BB9CF5E79}" type="pres">
      <dgm:prSet presAssocID="{BF2FF5F1-7F06-4B25-994F-B752FAFC6A35}" presName="spaceRect" presStyleCnt="0"/>
      <dgm:spPr/>
    </dgm:pt>
    <dgm:pt modelId="{368C86C1-1D76-442F-8839-55D82F1EC686}" type="pres">
      <dgm:prSet presAssocID="{BF2FF5F1-7F06-4B25-994F-B752FAFC6A35}" presName="textRect" presStyleLbl="revTx" presStyleIdx="2" presStyleCnt="3">
        <dgm:presLayoutVars>
          <dgm:chMax val="1"/>
          <dgm:chPref val="1"/>
        </dgm:presLayoutVars>
      </dgm:prSet>
      <dgm:spPr/>
    </dgm:pt>
  </dgm:ptLst>
  <dgm:cxnLst>
    <dgm:cxn modelId="{C7232907-FCF9-4EF6-9776-6B2048379D9F}" srcId="{0F1514C5-11AC-4E5F-9DB3-E7AB274B719C}" destId="{53CCA91C-1D51-4753-89AE-37DE1A452EE2}" srcOrd="1" destOrd="0" parTransId="{96134221-7175-4737-BB65-2D152A9158EC}" sibTransId="{FF72457B-FEA7-4B0F-ADA5-0DC9F3FBA87E}"/>
    <dgm:cxn modelId="{C988890F-B110-4629-AAF8-04D3C848D0D9}" type="presOf" srcId="{C0F374D7-0C59-415C-92D6-29D853DB6AF6}" destId="{D3C854EE-E044-4991-ADE4-AFDCF19A90D4}" srcOrd="0" destOrd="0" presId="urn:microsoft.com/office/officeart/2018/5/layout/IconCircleLabelList"/>
    <dgm:cxn modelId="{9D550871-D8D3-4933-949F-AC5BEE4082DE}" type="presOf" srcId="{BF2FF5F1-7F06-4B25-994F-B752FAFC6A35}" destId="{368C86C1-1D76-442F-8839-55D82F1EC686}" srcOrd="0" destOrd="0" presId="urn:microsoft.com/office/officeart/2018/5/layout/IconCircleLabelList"/>
    <dgm:cxn modelId="{3524CCA7-0797-4C37-9D0B-B3C9D7EFF567}" type="presOf" srcId="{0F1514C5-11AC-4E5F-9DB3-E7AB274B719C}" destId="{8F8F5436-57D4-49F0-AB9D-6001150D6E30}" srcOrd="0" destOrd="0" presId="urn:microsoft.com/office/officeart/2018/5/layout/IconCircleLabelList"/>
    <dgm:cxn modelId="{D9036DBF-56CF-4E59-BBA4-CE777F791796}" type="presOf" srcId="{53CCA91C-1D51-4753-89AE-37DE1A452EE2}" destId="{E243F13D-79B7-4BAB-ABA9-034ABAD624A2}" srcOrd="0" destOrd="0" presId="urn:microsoft.com/office/officeart/2018/5/layout/IconCircleLabelList"/>
    <dgm:cxn modelId="{CBC5EDE1-46F8-4FE4-8ADB-C4220F266B38}" srcId="{0F1514C5-11AC-4E5F-9DB3-E7AB274B719C}" destId="{BF2FF5F1-7F06-4B25-994F-B752FAFC6A35}" srcOrd="2" destOrd="0" parTransId="{77EF6ECE-7414-4186-B9CE-01618F72D270}" sibTransId="{A51F6328-F8C4-48F1-A800-8E4FDDD9D6CC}"/>
    <dgm:cxn modelId="{EED60BFD-60F0-4FD4-9708-47D4C3C95246}" srcId="{0F1514C5-11AC-4E5F-9DB3-E7AB274B719C}" destId="{C0F374D7-0C59-415C-92D6-29D853DB6AF6}" srcOrd="0" destOrd="0" parTransId="{A9DB3E1B-AB3C-41C3-90A9-5AE3587B7976}" sibTransId="{5E0A5F8D-9356-4C04-A365-69B7FAA723A2}"/>
    <dgm:cxn modelId="{36C6392B-DE9A-4DC5-8FC1-96398A195D83}" type="presParOf" srcId="{8F8F5436-57D4-49F0-AB9D-6001150D6E30}" destId="{207E3B3E-C2C3-48AD-9D16-8957A4038D1B}" srcOrd="0" destOrd="0" presId="urn:microsoft.com/office/officeart/2018/5/layout/IconCircleLabelList"/>
    <dgm:cxn modelId="{9D1E287D-D65B-4397-9DE3-0FC0DCB008FF}" type="presParOf" srcId="{207E3B3E-C2C3-48AD-9D16-8957A4038D1B}" destId="{FCD8EA53-F33D-48D3-8B42-0D14217DA0F7}" srcOrd="0" destOrd="0" presId="urn:microsoft.com/office/officeart/2018/5/layout/IconCircleLabelList"/>
    <dgm:cxn modelId="{7F25516D-0C20-42CE-A584-3995F8280EF2}" type="presParOf" srcId="{207E3B3E-C2C3-48AD-9D16-8957A4038D1B}" destId="{D38DA69F-C1A3-4836-993E-E842D6DE0C1B}" srcOrd="1" destOrd="0" presId="urn:microsoft.com/office/officeart/2018/5/layout/IconCircleLabelList"/>
    <dgm:cxn modelId="{F75DAB13-6F21-4BAF-86BF-7764FFE5814C}" type="presParOf" srcId="{207E3B3E-C2C3-48AD-9D16-8957A4038D1B}" destId="{446F02E0-1E37-4CA5-824B-465DB0DA16B8}" srcOrd="2" destOrd="0" presId="urn:microsoft.com/office/officeart/2018/5/layout/IconCircleLabelList"/>
    <dgm:cxn modelId="{01493B1F-68D4-4871-903F-B4E9C2752F4F}" type="presParOf" srcId="{207E3B3E-C2C3-48AD-9D16-8957A4038D1B}" destId="{D3C854EE-E044-4991-ADE4-AFDCF19A90D4}" srcOrd="3" destOrd="0" presId="urn:microsoft.com/office/officeart/2018/5/layout/IconCircleLabelList"/>
    <dgm:cxn modelId="{1ADF0248-BFFF-46FD-8D9D-C56761A2C129}" type="presParOf" srcId="{8F8F5436-57D4-49F0-AB9D-6001150D6E30}" destId="{4CFB6AAA-F2E1-493D-9505-B6CD63E1BDBB}" srcOrd="1" destOrd="0" presId="urn:microsoft.com/office/officeart/2018/5/layout/IconCircleLabelList"/>
    <dgm:cxn modelId="{4796D506-295E-4A4D-B56A-05BF8E90C0D3}" type="presParOf" srcId="{8F8F5436-57D4-49F0-AB9D-6001150D6E30}" destId="{7BA86D4E-7655-4FC1-93A1-824C4ADF02D1}" srcOrd="2" destOrd="0" presId="urn:microsoft.com/office/officeart/2018/5/layout/IconCircleLabelList"/>
    <dgm:cxn modelId="{0BE219CC-5EF7-486E-84FC-F2EB2711EA32}" type="presParOf" srcId="{7BA86D4E-7655-4FC1-93A1-824C4ADF02D1}" destId="{2E2D7AD3-9E33-47F0-9DD7-4A89C7CE1F45}" srcOrd="0" destOrd="0" presId="urn:microsoft.com/office/officeart/2018/5/layout/IconCircleLabelList"/>
    <dgm:cxn modelId="{5F8A8715-68B4-4942-AE22-8BADA322FB8C}" type="presParOf" srcId="{7BA86D4E-7655-4FC1-93A1-824C4ADF02D1}" destId="{017A3EEF-E22A-48BA-8BAC-B55703AC79CC}" srcOrd="1" destOrd="0" presId="urn:microsoft.com/office/officeart/2018/5/layout/IconCircleLabelList"/>
    <dgm:cxn modelId="{83C2554A-8C63-48DF-B2BC-4409402F2377}" type="presParOf" srcId="{7BA86D4E-7655-4FC1-93A1-824C4ADF02D1}" destId="{D6070BCB-70AC-4E32-8482-B8F44BE9CF61}" srcOrd="2" destOrd="0" presId="urn:microsoft.com/office/officeart/2018/5/layout/IconCircleLabelList"/>
    <dgm:cxn modelId="{31DCE7FC-FF62-4CD1-9966-65258454F5D7}" type="presParOf" srcId="{7BA86D4E-7655-4FC1-93A1-824C4ADF02D1}" destId="{E243F13D-79B7-4BAB-ABA9-034ABAD624A2}" srcOrd="3" destOrd="0" presId="urn:microsoft.com/office/officeart/2018/5/layout/IconCircleLabelList"/>
    <dgm:cxn modelId="{3D7BC162-8A7F-4C2E-A888-E0D6B52AFD84}" type="presParOf" srcId="{8F8F5436-57D4-49F0-AB9D-6001150D6E30}" destId="{49371690-13FA-4046-A76D-23E8D3D00780}" srcOrd="3" destOrd="0" presId="urn:microsoft.com/office/officeart/2018/5/layout/IconCircleLabelList"/>
    <dgm:cxn modelId="{F4E1042F-4356-43A5-AEDC-0E2779EBE18C}" type="presParOf" srcId="{8F8F5436-57D4-49F0-AB9D-6001150D6E30}" destId="{3CB14CD7-9240-46DC-83C9-6E99F2441320}" srcOrd="4" destOrd="0" presId="urn:microsoft.com/office/officeart/2018/5/layout/IconCircleLabelList"/>
    <dgm:cxn modelId="{1B8D9AAC-F09E-4B86-AF60-CDB13A8A4354}" type="presParOf" srcId="{3CB14CD7-9240-46DC-83C9-6E99F2441320}" destId="{3D6ECAEB-6219-485D-9FA9-00A800C06273}" srcOrd="0" destOrd="0" presId="urn:microsoft.com/office/officeart/2018/5/layout/IconCircleLabelList"/>
    <dgm:cxn modelId="{0D12ED61-3FD2-4780-B53C-3E1E634C09CE}" type="presParOf" srcId="{3CB14CD7-9240-46DC-83C9-6E99F2441320}" destId="{FDCBDB07-8243-44F7-B477-47BA03E49D68}" srcOrd="1" destOrd="0" presId="urn:microsoft.com/office/officeart/2018/5/layout/IconCircleLabelList"/>
    <dgm:cxn modelId="{60A80A26-F7AF-4006-A486-11B77A3C8ADB}" type="presParOf" srcId="{3CB14CD7-9240-46DC-83C9-6E99F2441320}" destId="{A3387F8C-30C7-42E3-8A34-FB5BB9CF5E79}" srcOrd="2" destOrd="0" presId="urn:microsoft.com/office/officeart/2018/5/layout/IconCircleLabelList"/>
    <dgm:cxn modelId="{176FB72B-DF57-4413-8778-66619F69DF6A}" type="presParOf" srcId="{3CB14CD7-9240-46DC-83C9-6E99F2441320}" destId="{368C86C1-1D76-442F-8839-55D82F1EC68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921A8-F56C-455B-919D-DB80A37447AE}">
      <dsp:nvSpPr>
        <dsp:cNvPr id="0" name=""/>
        <dsp:cNvSpPr/>
      </dsp:nvSpPr>
      <dsp:spPr>
        <a:xfrm>
          <a:off x="0" y="231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226602-9120-454F-8D54-F4597C3A3C1C}">
      <dsp:nvSpPr>
        <dsp:cNvPr id="0" name=""/>
        <dsp:cNvSpPr/>
      </dsp:nvSpPr>
      <dsp:spPr>
        <a:xfrm>
          <a:off x="355657" y="266858"/>
          <a:ext cx="646650" cy="6466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C54A40-9228-424C-BDC9-33E9E953A69C}">
      <dsp:nvSpPr>
        <dsp:cNvPr id="0" name=""/>
        <dsp:cNvSpPr/>
      </dsp:nvSpPr>
      <dsp:spPr>
        <a:xfrm>
          <a:off x="1357965" y="231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a:t>1. Conversation with Mr. Davis</a:t>
          </a:r>
        </a:p>
      </dsp:txBody>
      <dsp:txXfrm>
        <a:off x="1357965" y="2319"/>
        <a:ext cx="4887299" cy="1175727"/>
      </dsp:txXfrm>
    </dsp:sp>
    <dsp:sp modelId="{EBB685F3-4055-4F4F-8AB7-120831FA3F9A}">
      <dsp:nvSpPr>
        <dsp:cNvPr id="0" name=""/>
        <dsp:cNvSpPr/>
      </dsp:nvSpPr>
      <dsp:spPr>
        <a:xfrm>
          <a:off x="0" y="147197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AFCEC0-3EED-464C-992C-308811429F1E}">
      <dsp:nvSpPr>
        <dsp:cNvPr id="0" name=""/>
        <dsp:cNvSpPr/>
      </dsp:nvSpPr>
      <dsp:spPr>
        <a:xfrm>
          <a:off x="355657" y="1736518"/>
          <a:ext cx="646650" cy="6466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DE104-7AA9-42A4-A580-98C5308F50D9}">
      <dsp:nvSpPr>
        <dsp:cNvPr id="0" name=""/>
        <dsp:cNvSpPr/>
      </dsp:nvSpPr>
      <dsp:spPr>
        <a:xfrm>
          <a:off x="1357965" y="147197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a:t>2. Analyzing scheduling papers</a:t>
          </a:r>
        </a:p>
      </dsp:txBody>
      <dsp:txXfrm>
        <a:off x="1357965" y="1471979"/>
        <a:ext cx="4887299" cy="1175727"/>
      </dsp:txXfrm>
    </dsp:sp>
    <dsp:sp modelId="{A866AFD9-A672-4993-845C-43F5C40B3A78}">
      <dsp:nvSpPr>
        <dsp:cNvPr id="0" name=""/>
        <dsp:cNvSpPr/>
      </dsp:nvSpPr>
      <dsp:spPr>
        <a:xfrm>
          <a:off x="0" y="294163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5312C7-F242-463D-A92A-97832B400E03}">
      <dsp:nvSpPr>
        <dsp:cNvPr id="0" name=""/>
        <dsp:cNvSpPr/>
      </dsp:nvSpPr>
      <dsp:spPr>
        <a:xfrm>
          <a:off x="355657" y="3206178"/>
          <a:ext cx="646650" cy="6466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852594-80E8-41D4-8D10-245CACF10571}">
      <dsp:nvSpPr>
        <dsp:cNvPr id="0" name=""/>
        <dsp:cNvSpPr/>
      </dsp:nvSpPr>
      <dsp:spPr>
        <a:xfrm>
          <a:off x="1357965" y="294163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dirty="0"/>
            <a:t>3. Surveying stakeholders</a:t>
          </a:r>
        </a:p>
        <a:p>
          <a:pPr marL="0" lvl="0" indent="0" algn="l" defTabSz="977900">
            <a:lnSpc>
              <a:spcPct val="100000"/>
            </a:lnSpc>
            <a:spcBef>
              <a:spcPct val="0"/>
            </a:spcBef>
            <a:spcAft>
              <a:spcPct val="35000"/>
            </a:spcAft>
            <a:buNone/>
          </a:pPr>
          <a:r>
            <a:rPr lang="en-US" sz="2200" kern="1200" dirty="0"/>
            <a:t>(4 principals, 2 career teachers)</a:t>
          </a:r>
        </a:p>
      </dsp:txBody>
      <dsp:txXfrm>
        <a:off x="1357965" y="2941639"/>
        <a:ext cx="4887299" cy="1175727"/>
      </dsp:txXfrm>
    </dsp:sp>
    <dsp:sp modelId="{7999A041-B5E6-1A4D-9E10-0FE574B6FE81}">
      <dsp:nvSpPr>
        <dsp:cNvPr id="0" name=""/>
        <dsp:cNvSpPr/>
      </dsp:nvSpPr>
      <dsp:spPr>
        <a:xfrm>
          <a:off x="0" y="4411299"/>
          <a:ext cx="6245265" cy="117572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8FB62A-F490-D740-8195-FF6E5773BABE}">
      <dsp:nvSpPr>
        <dsp:cNvPr id="0" name=""/>
        <dsp:cNvSpPr/>
      </dsp:nvSpPr>
      <dsp:spPr>
        <a:xfrm>
          <a:off x="355657" y="4675838"/>
          <a:ext cx="646650" cy="646650"/>
        </a:xfrm>
        <a:prstGeom prst="rect">
          <a:avLst/>
        </a:prstGeom>
        <a:solidFill>
          <a:schemeClr val="accent5">
            <a:hueOff val="0"/>
            <a:satOff val="0"/>
            <a:lumOff val="0"/>
            <a:alphaOff val="0"/>
          </a:schemeClr>
        </a:solidFill>
        <a:ln w="1905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19F6F7-700C-3B4C-86E6-57F4B19655CA}">
      <dsp:nvSpPr>
        <dsp:cNvPr id="0" name=""/>
        <dsp:cNvSpPr/>
      </dsp:nvSpPr>
      <dsp:spPr>
        <a:xfrm>
          <a:off x="1357965" y="4411299"/>
          <a:ext cx="4887299" cy="11757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431" tIns="124431" rIns="124431" bIns="124431" numCol="1" spcCol="1270" anchor="ctr" anchorCtr="0">
          <a:noAutofit/>
        </a:bodyPr>
        <a:lstStyle/>
        <a:p>
          <a:pPr marL="0" lvl="0" indent="0" algn="l" defTabSz="977900">
            <a:lnSpc>
              <a:spcPct val="100000"/>
            </a:lnSpc>
            <a:spcBef>
              <a:spcPct val="0"/>
            </a:spcBef>
            <a:spcAft>
              <a:spcPct val="35000"/>
            </a:spcAft>
            <a:buNone/>
          </a:pPr>
          <a:r>
            <a:rPr lang="en-US" sz="2200" kern="1200" dirty="0"/>
            <a:t>2 existing data points: PEP Plans and CTE scores</a:t>
          </a:r>
        </a:p>
      </dsp:txBody>
      <dsp:txXfrm>
        <a:off x="1357965" y="4411299"/>
        <a:ext cx="4887299" cy="11757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918C26-9E13-7A41-BE49-888DF3FF2680}">
      <dsp:nvSpPr>
        <dsp:cNvPr id="0" name=""/>
        <dsp:cNvSpPr/>
      </dsp:nvSpPr>
      <dsp:spPr>
        <a:xfrm>
          <a:off x="3488435" y="2155"/>
          <a:ext cx="3924489" cy="103672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Analyze every schedule paper</a:t>
          </a:r>
        </a:p>
      </dsp:txBody>
      <dsp:txXfrm>
        <a:off x="3539043" y="52763"/>
        <a:ext cx="3823273" cy="935504"/>
      </dsp:txXfrm>
    </dsp:sp>
    <dsp:sp modelId="{239EE2FE-0E95-9C43-8338-9E61E01AAE02}">
      <dsp:nvSpPr>
        <dsp:cNvPr id="0" name=""/>
        <dsp:cNvSpPr/>
      </dsp:nvSpPr>
      <dsp:spPr>
        <a:xfrm>
          <a:off x="3488435" y="1090712"/>
          <a:ext cx="3924489" cy="103672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Analyze every health class</a:t>
          </a:r>
        </a:p>
      </dsp:txBody>
      <dsp:txXfrm>
        <a:off x="3539043" y="1141320"/>
        <a:ext cx="3823273" cy="935504"/>
      </dsp:txXfrm>
    </dsp:sp>
    <dsp:sp modelId="{A2BC6AD8-5F0B-064B-98B8-1613699B9684}">
      <dsp:nvSpPr>
        <dsp:cNvPr id="0" name=""/>
        <dsp:cNvSpPr/>
      </dsp:nvSpPr>
      <dsp:spPr>
        <a:xfrm>
          <a:off x="3488435" y="2179269"/>
          <a:ext cx="3924489" cy="1036720"/>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What health class had the highest percentage of unanswered career questions?</a:t>
          </a:r>
        </a:p>
      </dsp:txBody>
      <dsp:txXfrm>
        <a:off x="3539043" y="2229877"/>
        <a:ext cx="3823273" cy="935504"/>
      </dsp:txXfrm>
    </dsp:sp>
    <dsp:sp modelId="{9B9CC213-2B93-B04F-A685-83BBFB14BC3D}">
      <dsp:nvSpPr>
        <dsp:cNvPr id="0" name=""/>
        <dsp:cNvSpPr/>
      </dsp:nvSpPr>
      <dsp:spPr>
        <a:xfrm>
          <a:off x="3488435" y="3267826"/>
          <a:ext cx="3924489" cy="10367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kern="1200"/>
            <a:t>*Mrs. A’s 2</a:t>
          </a:r>
          <a:r>
            <a:rPr lang="en-US" sz="2000" kern="1200" baseline="30000"/>
            <a:t>nd</a:t>
          </a:r>
          <a:r>
            <a:rPr lang="en-US" sz="2000" kern="1200"/>
            <a:t> period</a:t>
          </a:r>
        </a:p>
      </dsp:txBody>
      <dsp:txXfrm>
        <a:off x="3539043" y="3318434"/>
        <a:ext cx="3823273" cy="935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9D2C20-8616-184C-908C-06EC70845F68}">
      <dsp:nvSpPr>
        <dsp:cNvPr id="0" name=""/>
        <dsp:cNvSpPr/>
      </dsp:nvSpPr>
      <dsp:spPr>
        <a:xfrm>
          <a:off x="0" y="393457"/>
          <a:ext cx="4828172" cy="11536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Bellringer: What are the top 5 careers of millionaires?</a:t>
          </a:r>
        </a:p>
      </dsp:txBody>
      <dsp:txXfrm>
        <a:off x="56315" y="449772"/>
        <a:ext cx="4715542" cy="1040990"/>
      </dsp:txXfrm>
    </dsp:sp>
    <dsp:sp modelId="{DCB1F518-A257-C94A-AC58-057B1EBC031E}">
      <dsp:nvSpPr>
        <dsp:cNvPr id="0" name=""/>
        <dsp:cNvSpPr/>
      </dsp:nvSpPr>
      <dsp:spPr>
        <a:xfrm>
          <a:off x="0" y="1630597"/>
          <a:ext cx="4828172" cy="1153620"/>
        </a:xfrm>
        <a:prstGeom prst="roundRect">
          <a:avLst/>
        </a:prstGeom>
        <a:solidFill>
          <a:schemeClr val="accent5">
            <a:hueOff val="-4050717"/>
            <a:satOff val="-275"/>
            <a:lumOff val="65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Pre-Test Survey</a:t>
          </a:r>
        </a:p>
      </dsp:txBody>
      <dsp:txXfrm>
        <a:off x="56315" y="1686912"/>
        <a:ext cx="4715542" cy="1040990"/>
      </dsp:txXfrm>
    </dsp:sp>
    <dsp:sp modelId="{97E94709-92C0-894C-845F-DF5139EF3DD0}">
      <dsp:nvSpPr>
        <dsp:cNvPr id="0" name=""/>
        <dsp:cNvSpPr/>
      </dsp:nvSpPr>
      <dsp:spPr>
        <a:xfrm>
          <a:off x="0" y="2867737"/>
          <a:ext cx="4828172" cy="1153620"/>
        </a:xfrm>
        <a:prstGeom prst="roundRect">
          <a:avLst/>
        </a:prstGeom>
        <a:solidFill>
          <a:schemeClr val="accent5">
            <a:hueOff val="-8101434"/>
            <a:satOff val="-551"/>
            <a:lumOff val="13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Job vs. Career discussion</a:t>
          </a:r>
        </a:p>
      </dsp:txBody>
      <dsp:txXfrm>
        <a:off x="56315" y="2924052"/>
        <a:ext cx="4715542" cy="1040990"/>
      </dsp:txXfrm>
    </dsp:sp>
    <dsp:sp modelId="{DEF84080-6418-D948-8EB6-C4B2971F65DF}">
      <dsp:nvSpPr>
        <dsp:cNvPr id="0" name=""/>
        <dsp:cNvSpPr/>
      </dsp:nvSpPr>
      <dsp:spPr>
        <a:xfrm>
          <a:off x="0" y="4104877"/>
          <a:ext cx="4828172" cy="115362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*Shorter Day (2 hour delay)</a:t>
          </a:r>
        </a:p>
      </dsp:txBody>
      <dsp:txXfrm>
        <a:off x="56315" y="4161192"/>
        <a:ext cx="4715542" cy="10409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3E0B52-142C-8A48-8E30-F78964943EB2}">
      <dsp:nvSpPr>
        <dsp:cNvPr id="0" name=""/>
        <dsp:cNvSpPr/>
      </dsp:nvSpPr>
      <dsp:spPr>
        <a:xfrm>
          <a:off x="0" y="0"/>
          <a:ext cx="8742263" cy="811669"/>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Bellringer: What are 2 careers related to a professional athlete?</a:t>
          </a:r>
        </a:p>
      </dsp:txBody>
      <dsp:txXfrm>
        <a:off x="23773" y="23773"/>
        <a:ext cx="7797822" cy="764123"/>
      </dsp:txXfrm>
    </dsp:sp>
    <dsp:sp modelId="{C3D52D16-FE1E-984F-B897-77FD9F45118C}">
      <dsp:nvSpPr>
        <dsp:cNvPr id="0" name=""/>
        <dsp:cNvSpPr/>
      </dsp:nvSpPr>
      <dsp:spPr>
        <a:xfrm>
          <a:off x="732164" y="959245"/>
          <a:ext cx="8742263" cy="811669"/>
        </a:xfrm>
        <a:prstGeom prst="roundRect">
          <a:avLst>
            <a:gd name="adj" fmla="val 10000"/>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O*NET Career Interest Survey</a:t>
          </a:r>
        </a:p>
      </dsp:txBody>
      <dsp:txXfrm>
        <a:off x="755937" y="983018"/>
        <a:ext cx="7434967" cy="764123"/>
      </dsp:txXfrm>
    </dsp:sp>
    <dsp:sp modelId="{293C0A1B-D694-9047-AEB2-EB0FCB999B7B}">
      <dsp:nvSpPr>
        <dsp:cNvPr id="0" name=""/>
        <dsp:cNvSpPr/>
      </dsp:nvSpPr>
      <dsp:spPr>
        <a:xfrm>
          <a:off x="1453401" y="1918490"/>
          <a:ext cx="8742263" cy="811669"/>
        </a:xfrm>
        <a:prstGeom prst="roundRect">
          <a:avLst>
            <a:gd name="adj" fmla="val 10000"/>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Discussion based off the results</a:t>
          </a:r>
        </a:p>
      </dsp:txBody>
      <dsp:txXfrm>
        <a:off x="1477174" y="1942263"/>
        <a:ext cx="7445895" cy="764123"/>
      </dsp:txXfrm>
    </dsp:sp>
    <dsp:sp modelId="{EF766AE6-449E-8048-95AA-D4FC3FC3CE55}">
      <dsp:nvSpPr>
        <dsp:cNvPr id="0" name=""/>
        <dsp:cNvSpPr/>
      </dsp:nvSpPr>
      <dsp:spPr>
        <a:xfrm>
          <a:off x="2185565" y="2877735"/>
          <a:ext cx="8742263" cy="811669"/>
        </a:xfrm>
        <a:prstGeom prst="roundRect">
          <a:avLst>
            <a:gd name="adj" fmla="val 10000"/>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*Career Research Worksheet</a:t>
          </a:r>
        </a:p>
      </dsp:txBody>
      <dsp:txXfrm>
        <a:off x="2209338" y="2901508"/>
        <a:ext cx="7434967" cy="764123"/>
      </dsp:txXfrm>
    </dsp:sp>
    <dsp:sp modelId="{348BF571-46A7-5042-896E-4E49CE8708F1}">
      <dsp:nvSpPr>
        <dsp:cNvPr id="0" name=""/>
        <dsp:cNvSpPr/>
      </dsp:nvSpPr>
      <dsp:spPr>
        <a:xfrm>
          <a:off x="8214678" y="621664"/>
          <a:ext cx="527584" cy="527584"/>
        </a:xfrm>
        <a:prstGeom prst="downArrow">
          <a:avLst>
            <a:gd name="adj1" fmla="val 55000"/>
            <a:gd name="adj2" fmla="val 45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333384" y="621664"/>
        <a:ext cx="290172" cy="397007"/>
      </dsp:txXfrm>
    </dsp:sp>
    <dsp:sp modelId="{19593BA7-3220-184F-A678-0C9C3DE455CC}">
      <dsp:nvSpPr>
        <dsp:cNvPr id="0" name=""/>
        <dsp:cNvSpPr/>
      </dsp:nvSpPr>
      <dsp:spPr>
        <a:xfrm>
          <a:off x="8946842" y="1580910"/>
          <a:ext cx="527584" cy="527584"/>
        </a:xfrm>
        <a:prstGeom prst="downArrow">
          <a:avLst>
            <a:gd name="adj1" fmla="val 55000"/>
            <a:gd name="adj2" fmla="val 45000"/>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065548" y="1580910"/>
        <a:ext cx="290172" cy="397007"/>
      </dsp:txXfrm>
    </dsp:sp>
    <dsp:sp modelId="{F732927B-4DA8-7543-9A9F-85E87F2447E0}">
      <dsp:nvSpPr>
        <dsp:cNvPr id="0" name=""/>
        <dsp:cNvSpPr/>
      </dsp:nvSpPr>
      <dsp:spPr>
        <a:xfrm>
          <a:off x="9668079" y="2540155"/>
          <a:ext cx="527584" cy="527584"/>
        </a:xfrm>
        <a:prstGeom prst="downArrow">
          <a:avLst>
            <a:gd name="adj1" fmla="val 55000"/>
            <a:gd name="adj2" fmla="val 45000"/>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786785" y="2540155"/>
        <a:ext cx="290172" cy="39700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EB937-E13B-41B1-9E43-A6E3FB5FA6BC}">
      <dsp:nvSpPr>
        <dsp:cNvPr id="0" name=""/>
        <dsp:cNvSpPr/>
      </dsp:nvSpPr>
      <dsp:spPr>
        <a:xfrm>
          <a:off x="0" y="717"/>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F891CE-B7A1-42CD-9A7B-E8C36E30F6D6}">
      <dsp:nvSpPr>
        <dsp:cNvPr id="0" name=""/>
        <dsp:cNvSpPr/>
      </dsp:nvSpPr>
      <dsp:spPr>
        <a:xfrm>
          <a:off x="507973" y="378548"/>
          <a:ext cx="923587" cy="923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D9C494-7910-4C67-AB5B-8CD7D6D7E9B6}">
      <dsp:nvSpPr>
        <dsp:cNvPr id="0" name=""/>
        <dsp:cNvSpPr/>
      </dsp:nvSpPr>
      <dsp:spPr>
        <a:xfrm>
          <a:off x="1939533" y="717"/>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066800">
            <a:lnSpc>
              <a:spcPct val="90000"/>
            </a:lnSpc>
            <a:spcBef>
              <a:spcPct val="0"/>
            </a:spcBef>
            <a:spcAft>
              <a:spcPct val="35000"/>
            </a:spcAft>
            <a:buNone/>
          </a:pPr>
          <a:r>
            <a:rPr lang="en-US" sz="2400" kern="1200"/>
            <a:t>Bellringer: Would you rather? $200,000 &amp; 75+ hours or $50,000 &amp; 40 hours?</a:t>
          </a:r>
        </a:p>
      </dsp:txBody>
      <dsp:txXfrm>
        <a:off x="1939533" y="717"/>
        <a:ext cx="4362067" cy="1679249"/>
      </dsp:txXfrm>
    </dsp:sp>
    <dsp:sp modelId="{28A7F66E-2AC2-429F-BA3C-5A692C0BFC23}">
      <dsp:nvSpPr>
        <dsp:cNvPr id="0" name=""/>
        <dsp:cNvSpPr/>
      </dsp:nvSpPr>
      <dsp:spPr>
        <a:xfrm>
          <a:off x="0" y="2099779"/>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03FCFB-E973-4DB5-A59D-374937FAEDF3}">
      <dsp:nvSpPr>
        <dsp:cNvPr id="0" name=""/>
        <dsp:cNvSpPr/>
      </dsp:nvSpPr>
      <dsp:spPr>
        <a:xfrm>
          <a:off x="507973" y="2477610"/>
          <a:ext cx="923587" cy="923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082A12-C897-4C62-BEC9-CE0431219363}">
      <dsp:nvSpPr>
        <dsp:cNvPr id="0" name=""/>
        <dsp:cNvSpPr/>
      </dsp:nvSpPr>
      <dsp:spPr>
        <a:xfrm>
          <a:off x="1939533" y="2099779"/>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066800">
            <a:lnSpc>
              <a:spcPct val="90000"/>
            </a:lnSpc>
            <a:spcBef>
              <a:spcPct val="0"/>
            </a:spcBef>
            <a:spcAft>
              <a:spcPct val="35000"/>
            </a:spcAft>
            <a:buNone/>
          </a:pPr>
          <a:r>
            <a:rPr lang="en-US" sz="2400" kern="1200"/>
            <a:t>Career Scenario Activity</a:t>
          </a:r>
        </a:p>
      </dsp:txBody>
      <dsp:txXfrm>
        <a:off x="1939533" y="2099779"/>
        <a:ext cx="4362067" cy="1679249"/>
      </dsp:txXfrm>
    </dsp:sp>
    <dsp:sp modelId="{7291D5C8-A0B4-459D-8432-B052EE40E646}">
      <dsp:nvSpPr>
        <dsp:cNvPr id="0" name=""/>
        <dsp:cNvSpPr/>
      </dsp:nvSpPr>
      <dsp:spPr>
        <a:xfrm>
          <a:off x="0" y="4198841"/>
          <a:ext cx="6301601" cy="167924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782ACA-856B-4BFE-B9FA-D51B9CF0D0BF}">
      <dsp:nvSpPr>
        <dsp:cNvPr id="0" name=""/>
        <dsp:cNvSpPr/>
      </dsp:nvSpPr>
      <dsp:spPr>
        <a:xfrm>
          <a:off x="507973" y="4576672"/>
          <a:ext cx="923587" cy="9235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2CD9A3-D0CE-4DC8-BDE3-9C3BBDC8DD29}">
      <dsp:nvSpPr>
        <dsp:cNvPr id="0" name=""/>
        <dsp:cNvSpPr/>
      </dsp:nvSpPr>
      <dsp:spPr>
        <a:xfrm>
          <a:off x="1939533" y="4198841"/>
          <a:ext cx="4362067" cy="1679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721" tIns="177721" rIns="177721" bIns="177721" numCol="1" spcCol="1270" anchor="ctr" anchorCtr="0">
          <a:noAutofit/>
        </a:bodyPr>
        <a:lstStyle/>
        <a:p>
          <a:pPr marL="0" lvl="0" indent="0" algn="l" defTabSz="1066800">
            <a:lnSpc>
              <a:spcPct val="90000"/>
            </a:lnSpc>
            <a:spcBef>
              <a:spcPct val="0"/>
            </a:spcBef>
            <a:spcAft>
              <a:spcPct val="35000"/>
            </a:spcAft>
            <a:buNone/>
          </a:pPr>
          <a:r>
            <a:rPr lang="en-US" sz="2400" kern="1200"/>
            <a:t>Career Research Worksheet</a:t>
          </a:r>
        </a:p>
      </dsp:txBody>
      <dsp:txXfrm>
        <a:off x="1939533" y="4198841"/>
        <a:ext cx="4362067" cy="167924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D4568A-D439-2C45-A0AC-E2D7AAFC2FB6}">
      <dsp:nvSpPr>
        <dsp:cNvPr id="0" name=""/>
        <dsp:cNvSpPr/>
      </dsp:nvSpPr>
      <dsp:spPr>
        <a:xfrm>
          <a:off x="0" y="506884"/>
          <a:ext cx="6301601" cy="11536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Bellringer: Why do you feel or not feel that having a mentor is important?</a:t>
          </a:r>
        </a:p>
      </dsp:txBody>
      <dsp:txXfrm>
        <a:off x="56315" y="563199"/>
        <a:ext cx="6188971" cy="1040990"/>
      </dsp:txXfrm>
    </dsp:sp>
    <dsp:sp modelId="{F228762E-407D-6543-942D-49BE57B9E10D}">
      <dsp:nvSpPr>
        <dsp:cNvPr id="0" name=""/>
        <dsp:cNvSpPr/>
      </dsp:nvSpPr>
      <dsp:spPr>
        <a:xfrm>
          <a:off x="0" y="1744024"/>
          <a:ext cx="6301601" cy="1153620"/>
        </a:xfrm>
        <a:prstGeom prst="roundRect">
          <a:avLst/>
        </a:prstGeom>
        <a:solidFill>
          <a:schemeClr val="accent2">
            <a:hueOff val="2147871"/>
            <a:satOff val="-6164"/>
            <a:lumOff val="-987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Career Research Worksheet (finish)</a:t>
          </a:r>
        </a:p>
      </dsp:txBody>
      <dsp:txXfrm>
        <a:off x="56315" y="1800339"/>
        <a:ext cx="6188971" cy="1040990"/>
      </dsp:txXfrm>
    </dsp:sp>
    <dsp:sp modelId="{6874DE39-33EA-FA4B-BE4A-2A2117E21BAC}">
      <dsp:nvSpPr>
        <dsp:cNvPr id="0" name=""/>
        <dsp:cNvSpPr/>
      </dsp:nvSpPr>
      <dsp:spPr>
        <a:xfrm>
          <a:off x="0" y="2981164"/>
          <a:ext cx="6301601" cy="1153620"/>
        </a:xfrm>
        <a:prstGeom prst="roundRect">
          <a:avLst/>
        </a:prstGeom>
        <a:solidFill>
          <a:schemeClr val="accent2">
            <a:hueOff val="4295743"/>
            <a:satOff val="-12329"/>
            <a:lumOff val="-197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Presentations</a:t>
          </a:r>
        </a:p>
      </dsp:txBody>
      <dsp:txXfrm>
        <a:off x="56315" y="3037479"/>
        <a:ext cx="6188971" cy="1040990"/>
      </dsp:txXfrm>
    </dsp:sp>
    <dsp:sp modelId="{346F81B2-5AED-5846-96A6-C50CC5652A4C}">
      <dsp:nvSpPr>
        <dsp:cNvPr id="0" name=""/>
        <dsp:cNvSpPr/>
      </dsp:nvSpPr>
      <dsp:spPr>
        <a:xfrm>
          <a:off x="0" y="4218304"/>
          <a:ext cx="6301601" cy="115362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Posttest survey</a:t>
          </a:r>
        </a:p>
      </dsp:txBody>
      <dsp:txXfrm>
        <a:off x="56315" y="4274619"/>
        <a:ext cx="6188971" cy="10409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8EA53-F33D-48D3-8B42-0D14217DA0F7}">
      <dsp:nvSpPr>
        <dsp:cNvPr id="0" name=""/>
        <dsp:cNvSpPr/>
      </dsp:nvSpPr>
      <dsp:spPr>
        <a:xfrm>
          <a:off x="718664"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8DA69F-C1A3-4836-993E-E842D6DE0C1B}">
      <dsp:nvSpPr>
        <dsp:cNvPr id="0" name=""/>
        <dsp:cNvSpPr/>
      </dsp:nvSpPr>
      <dsp:spPr>
        <a:xfrm>
          <a:off x="1135476" y="870715"/>
          <a:ext cx="1122187" cy="112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C854EE-E044-4991-ADE4-AFDCF19A90D4}">
      <dsp:nvSpPr>
        <dsp:cNvPr id="0" name=""/>
        <dsp:cNvSpPr/>
      </dsp:nvSpPr>
      <dsp:spPr>
        <a:xfrm>
          <a:off x="93445"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PASS option </a:t>
          </a:r>
        </a:p>
      </dsp:txBody>
      <dsp:txXfrm>
        <a:off x="93445" y="3018902"/>
        <a:ext cx="3206250" cy="720000"/>
      </dsp:txXfrm>
    </dsp:sp>
    <dsp:sp modelId="{2E2D7AD3-9E33-47F0-9DD7-4A89C7CE1F45}">
      <dsp:nvSpPr>
        <dsp:cNvPr id="0" name=""/>
        <dsp:cNvSpPr/>
      </dsp:nvSpPr>
      <dsp:spPr>
        <a:xfrm>
          <a:off x="4486008"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7A3EEF-E22A-48BA-8BAC-B55703AC79CC}">
      <dsp:nvSpPr>
        <dsp:cNvPr id="0" name=""/>
        <dsp:cNvSpPr/>
      </dsp:nvSpPr>
      <dsp:spPr>
        <a:xfrm>
          <a:off x="4902820" y="870715"/>
          <a:ext cx="1122187" cy="112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43F13D-79B7-4BAB-ABA9-034ABAD624A2}">
      <dsp:nvSpPr>
        <dsp:cNvPr id="0" name=""/>
        <dsp:cNvSpPr/>
      </dsp:nvSpPr>
      <dsp:spPr>
        <a:xfrm>
          <a:off x="3860789"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Partner work/discussions</a:t>
          </a:r>
        </a:p>
      </dsp:txBody>
      <dsp:txXfrm>
        <a:off x="3860789" y="3018902"/>
        <a:ext cx="3206250" cy="720000"/>
      </dsp:txXfrm>
    </dsp:sp>
    <dsp:sp modelId="{3D6ECAEB-6219-485D-9FA9-00A800C06273}">
      <dsp:nvSpPr>
        <dsp:cNvPr id="0" name=""/>
        <dsp:cNvSpPr/>
      </dsp:nvSpPr>
      <dsp:spPr>
        <a:xfrm>
          <a:off x="8253352" y="453902"/>
          <a:ext cx="1955812" cy="1955812"/>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DCBDB07-8243-44F7-B477-47BA03E49D68}">
      <dsp:nvSpPr>
        <dsp:cNvPr id="0" name=""/>
        <dsp:cNvSpPr/>
      </dsp:nvSpPr>
      <dsp:spPr>
        <a:xfrm>
          <a:off x="8670164" y="870715"/>
          <a:ext cx="1122187" cy="112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68C86C1-1D76-442F-8839-55D82F1EC686}">
      <dsp:nvSpPr>
        <dsp:cNvPr id="0" name=""/>
        <dsp:cNvSpPr/>
      </dsp:nvSpPr>
      <dsp:spPr>
        <a:xfrm>
          <a:off x="7628133" y="3018902"/>
          <a:ext cx="320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Interviews while ”time on the clock”</a:t>
          </a:r>
        </a:p>
      </dsp:txBody>
      <dsp:txXfrm>
        <a:off x="7628133" y="3018902"/>
        <a:ext cx="32062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DA51E6-AA27-5E47-9056-93358AE7671E}" type="datetimeFigureOut">
              <a:rPr lang="en-US" smtClean="0"/>
              <a:t>4/28/24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87582D-FE69-354B-9510-61268C6D6804}" type="slidenum">
              <a:rPr lang="en-US" smtClean="0"/>
              <a:t>‹#›</a:t>
            </a:fld>
            <a:endParaRPr lang="en-US"/>
          </a:p>
        </p:txBody>
      </p:sp>
    </p:spTree>
    <p:extLst>
      <p:ext uri="{BB962C8B-B14F-4D97-AF65-F5344CB8AC3E}">
        <p14:creationId xmlns:p14="http://schemas.microsoft.com/office/powerpoint/2010/main" val="3888572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presented with this project, I went and sat down with Mr. Davis, my supervisor, to discuss details on what he thought would be appropriate for this project. Something that was beneficial to the students compared to just “checking a box” for the college requirements. We both came to the mindset of lessons focused on future careers. This conversation was a key point to reaching this main idea of the project, but there were a few other factors as well. First off, I went through and analyzed the career question on the scheduling papers. 151 out of the 398 students filled it out correctly (37.9%). In other words, less than half of the students properly came up with a future career. Another form of data was the needs assessment that I provided to important stakeholders; the 4 principals and 2 career teachers. Lastly, and most importantly, there were 2 formal data points I used to support this unit. The PEP plans and CTE scores. Coming from the middle school only 52 out of the 398 students had a formal PEP plan, which discusses future plans for a career. Along with the PEP plans, the school’s CTE, or completer graduate, scores have gone down for the past 3 years.</a:t>
            </a:r>
          </a:p>
        </p:txBody>
      </p:sp>
      <p:sp>
        <p:nvSpPr>
          <p:cNvPr id="4" name="Slide Number Placeholder 3"/>
          <p:cNvSpPr>
            <a:spLocks noGrp="1"/>
          </p:cNvSpPr>
          <p:nvPr>
            <p:ph type="sldNum" sz="quarter" idx="5"/>
          </p:nvPr>
        </p:nvSpPr>
        <p:spPr/>
        <p:txBody>
          <a:bodyPr/>
          <a:lstStyle/>
          <a:p>
            <a:fld id="{7287582D-FE69-354B-9510-61268C6D6804}" type="slidenum">
              <a:rPr lang="en-US" smtClean="0"/>
              <a:t>2</a:t>
            </a:fld>
            <a:endParaRPr lang="en-US"/>
          </a:p>
        </p:txBody>
      </p:sp>
    </p:spTree>
    <p:extLst>
      <p:ext uri="{BB962C8B-B14F-4D97-AF65-F5344CB8AC3E}">
        <p14:creationId xmlns:p14="http://schemas.microsoft.com/office/powerpoint/2010/main" val="117754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scheduling paper that I go over with the freshman students. At the top right of the page, you can see the line where the students are supposed to write down a career they are looking to get into after high school. This was one of the areas of concern for the freshman students, which led to these lessons.</a:t>
            </a:r>
          </a:p>
        </p:txBody>
      </p:sp>
      <p:sp>
        <p:nvSpPr>
          <p:cNvPr id="4" name="Slide Number Placeholder 3"/>
          <p:cNvSpPr>
            <a:spLocks noGrp="1"/>
          </p:cNvSpPr>
          <p:nvPr>
            <p:ph type="sldNum" sz="quarter" idx="5"/>
          </p:nvPr>
        </p:nvSpPr>
        <p:spPr/>
        <p:txBody>
          <a:bodyPr/>
          <a:lstStyle/>
          <a:p>
            <a:fld id="{7287582D-FE69-354B-9510-61268C6D6804}" type="slidenum">
              <a:rPr lang="en-US" smtClean="0"/>
              <a:t>3</a:t>
            </a:fld>
            <a:endParaRPr lang="en-US"/>
          </a:p>
        </p:txBody>
      </p:sp>
    </p:spTree>
    <p:extLst>
      <p:ext uri="{BB962C8B-B14F-4D97-AF65-F5344CB8AC3E}">
        <p14:creationId xmlns:p14="http://schemas.microsoft.com/office/powerpoint/2010/main" val="2582076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2 of the needs assessments questions asked to the principals and career teachers. As you can see, the scores are on the lower side in their viewpoints.</a:t>
            </a:r>
          </a:p>
        </p:txBody>
      </p:sp>
      <p:sp>
        <p:nvSpPr>
          <p:cNvPr id="4" name="Slide Number Placeholder 3"/>
          <p:cNvSpPr>
            <a:spLocks noGrp="1"/>
          </p:cNvSpPr>
          <p:nvPr>
            <p:ph type="sldNum" sz="quarter" idx="5"/>
          </p:nvPr>
        </p:nvSpPr>
        <p:spPr/>
        <p:txBody>
          <a:bodyPr/>
          <a:lstStyle/>
          <a:p>
            <a:fld id="{7287582D-FE69-354B-9510-61268C6D6804}" type="slidenum">
              <a:rPr lang="en-US" smtClean="0"/>
              <a:t>4</a:t>
            </a:fld>
            <a:endParaRPr lang="en-US"/>
          </a:p>
        </p:txBody>
      </p:sp>
    </p:spTree>
    <p:extLst>
      <p:ext uri="{BB962C8B-B14F-4D97-AF65-F5344CB8AC3E}">
        <p14:creationId xmlns:p14="http://schemas.microsoft.com/office/powerpoint/2010/main" val="998379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last 3 questions and results to the needs assessment. These 3 questions were focused on money, goals, and mentors. The goal was to highlight multiple important factors which would lead the students to obtaining their ultimate career. Again, you can see the scores are subpar.</a:t>
            </a:r>
          </a:p>
        </p:txBody>
      </p:sp>
      <p:sp>
        <p:nvSpPr>
          <p:cNvPr id="4" name="Slide Number Placeholder 3"/>
          <p:cNvSpPr>
            <a:spLocks noGrp="1"/>
          </p:cNvSpPr>
          <p:nvPr>
            <p:ph type="sldNum" sz="quarter" idx="5"/>
          </p:nvPr>
        </p:nvSpPr>
        <p:spPr/>
        <p:txBody>
          <a:bodyPr/>
          <a:lstStyle/>
          <a:p>
            <a:fld id="{7287582D-FE69-354B-9510-61268C6D6804}" type="slidenum">
              <a:rPr lang="en-US" smtClean="0"/>
              <a:t>5</a:t>
            </a:fld>
            <a:endParaRPr lang="en-US"/>
          </a:p>
        </p:txBody>
      </p:sp>
    </p:spTree>
    <p:extLst>
      <p:ext uri="{BB962C8B-B14F-4D97-AF65-F5344CB8AC3E}">
        <p14:creationId xmlns:p14="http://schemas.microsoft.com/office/powerpoint/2010/main" val="3105879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H.1 is all about assessing and interpreting students strengths, needs, and abilities. This was incorporated with the career interest survey taking what they like and are good at and turning it into a career. Research and evaluation J.1 applies relevant research findings to inform the counseling. This was done through all the needs assessments and data, which helped to shape these lessons. Academic L.2 implements strategies and activities for a full range of postsecondary options. This was talked about a lot. College is not the only option, and all of these activities were dedicated to figure out what the students would be good at compared to “everyone needs to go to college.” ASCA B-LS7 focuses on long term and short term goals. This was completed when speaking about SMART goals. Understanding that we need measurements to get to where we want to go. B-SMS 4 was focused on delayed gratification for long term rewards. Patience and hard work was a theme throughout discussions to help them desire work ethic to get to their rewards. B-SS 3 talks about positive relationships with adults to support their success. Day 4 focusing on mentorship was dedicated to this concept.</a:t>
            </a:r>
          </a:p>
        </p:txBody>
      </p:sp>
      <p:sp>
        <p:nvSpPr>
          <p:cNvPr id="4" name="Slide Number Placeholder 3"/>
          <p:cNvSpPr>
            <a:spLocks noGrp="1"/>
          </p:cNvSpPr>
          <p:nvPr>
            <p:ph type="sldNum" sz="quarter" idx="5"/>
          </p:nvPr>
        </p:nvSpPr>
        <p:spPr/>
        <p:txBody>
          <a:bodyPr/>
          <a:lstStyle/>
          <a:p>
            <a:fld id="{7287582D-FE69-354B-9510-61268C6D6804}" type="slidenum">
              <a:rPr lang="en-US" smtClean="0"/>
              <a:t>6</a:t>
            </a:fld>
            <a:endParaRPr lang="en-US"/>
          </a:p>
        </p:txBody>
      </p:sp>
    </p:spTree>
    <p:extLst>
      <p:ext uri="{BB962C8B-B14F-4D97-AF65-F5344CB8AC3E}">
        <p14:creationId xmlns:p14="http://schemas.microsoft.com/office/powerpoint/2010/main" val="844132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did I pick the class to do the lessons? There was a step by step process to get there, which ended up with Mrs. A’s 2</a:t>
            </a:r>
            <a:r>
              <a:rPr lang="en-US" baseline="30000" dirty="0"/>
              <a:t>nd</a:t>
            </a:r>
            <a:r>
              <a:rPr lang="en-US" dirty="0"/>
              <a:t> period health class. First I had to go through all 398 and mark down whether or not they had a career plan in mind. Then I had to compare those to each health class. In all the health rosters, I had to mark down in each class which student was a yes or no for their plan. Then I had to compare each health class and see which class had the highest percentage of “no’s” for the class. This turned out to be Mrs. A’s 2</a:t>
            </a:r>
            <a:r>
              <a:rPr lang="en-US" baseline="30000" dirty="0"/>
              <a:t>nd</a:t>
            </a:r>
            <a:r>
              <a:rPr lang="en-US" dirty="0"/>
              <a:t> period health class.</a:t>
            </a:r>
          </a:p>
        </p:txBody>
      </p:sp>
      <p:sp>
        <p:nvSpPr>
          <p:cNvPr id="4" name="Slide Number Placeholder 3"/>
          <p:cNvSpPr>
            <a:spLocks noGrp="1"/>
          </p:cNvSpPr>
          <p:nvPr>
            <p:ph type="sldNum" sz="quarter" idx="5"/>
          </p:nvPr>
        </p:nvSpPr>
        <p:spPr/>
        <p:txBody>
          <a:bodyPr/>
          <a:lstStyle/>
          <a:p>
            <a:fld id="{7287582D-FE69-354B-9510-61268C6D6804}" type="slidenum">
              <a:rPr lang="en-US" smtClean="0"/>
              <a:t>7</a:t>
            </a:fld>
            <a:endParaRPr lang="en-US"/>
          </a:p>
        </p:txBody>
      </p:sp>
    </p:spTree>
    <p:extLst>
      <p:ext uri="{BB962C8B-B14F-4D97-AF65-F5344CB8AC3E}">
        <p14:creationId xmlns:p14="http://schemas.microsoft.com/office/powerpoint/2010/main" val="1440913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results for the first 2 questions of the Pre-Test given to the students.</a:t>
            </a:r>
          </a:p>
        </p:txBody>
      </p:sp>
      <p:sp>
        <p:nvSpPr>
          <p:cNvPr id="4" name="Slide Number Placeholder 3"/>
          <p:cNvSpPr>
            <a:spLocks noGrp="1"/>
          </p:cNvSpPr>
          <p:nvPr>
            <p:ph type="sldNum" sz="quarter" idx="5"/>
          </p:nvPr>
        </p:nvSpPr>
        <p:spPr/>
        <p:txBody>
          <a:bodyPr/>
          <a:lstStyle/>
          <a:p>
            <a:fld id="{7287582D-FE69-354B-9510-61268C6D6804}" type="slidenum">
              <a:rPr lang="en-US" smtClean="0"/>
              <a:t>8</a:t>
            </a:fld>
            <a:endParaRPr lang="en-US"/>
          </a:p>
        </p:txBody>
      </p:sp>
    </p:spTree>
    <p:extLst>
      <p:ext uri="{BB962C8B-B14F-4D97-AF65-F5344CB8AC3E}">
        <p14:creationId xmlns:p14="http://schemas.microsoft.com/office/powerpoint/2010/main" val="145660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other 3 questions and results from the student’s Pre-Test.</a:t>
            </a:r>
          </a:p>
        </p:txBody>
      </p:sp>
      <p:sp>
        <p:nvSpPr>
          <p:cNvPr id="4" name="Slide Number Placeholder 3"/>
          <p:cNvSpPr>
            <a:spLocks noGrp="1"/>
          </p:cNvSpPr>
          <p:nvPr>
            <p:ph type="sldNum" sz="quarter" idx="5"/>
          </p:nvPr>
        </p:nvSpPr>
        <p:spPr/>
        <p:txBody>
          <a:bodyPr/>
          <a:lstStyle/>
          <a:p>
            <a:fld id="{7287582D-FE69-354B-9510-61268C6D6804}" type="slidenum">
              <a:rPr lang="en-US" smtClean="0"/>
              <a:t>9</a:t>
            </a:fld>
            <a:endParaRPr lang="en-US"/>
          </a:p>
        </p:txBody>
      </p:sp>
    </p:spTree>
    <p:extLst>
      <p:ext uri="{BB962C8B-B14F-4D97-AF65-F5344CB8AC3E}">
        <p14:creationId xmlns:p14="http://schemas.microsoft.com/office/powerpoint/2010/main" val="371479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lesson day 1. We went over Bellringer 1 about millionaires, which came from a study done by Ramsey(2023), because many of my students say they want to become a professional athlete to make a lot of money. The goal of this was to help them understand it comes down to the way you save and invest money compared to how much you make. The students then took the Pre-Test to see their initial results. We then ended the class with a career vs. job discussion so that everyone could understand the long term vs. short term concepts of a career and to make sure everyone was on the same page with their definitions.</a:t>
            </a:r>
          </a:p>
        </p:txBody>
      </p:sp>
      <p:sp>
        <p:nvSpPr>
          <p:cNvPr id="4" name="Slide Number Placeholder 3"/>
          <p:cNvSpPr>
            <a:spLocks noGrp="1"/>
          </p:cNvSpPr>
          <p:nvPr>
            <p:ph type="sldNum" sz="quarter" idx="5"/>
          </p:nvPr>
        </p:nvSpPr>
        <p:spPr/>
        <p:txBody>
          <a:bodyPr/>
          <a:lstStyle/>
          <a:p>
            <a:fld id="{7287582D-FE69-354B-9510-61268C6D6804}" type="slidenum">
              <a:rPr lang="en-US" smtClean="0"/>
              <a:t>10</a:t>
            </a:fld>
            <a:endParaRPr lang="en-US"/>
          </a:p>
        </p:txBody>
      </p:sp>
    </p:spTree>
    <p:extLst>
      <p:ext uri="{BB962C8B-B14F-4D97-AF65-F5344CB8AC3E}">
        <p14:creationId xmlns:p14="http://schemas.microsoft.com/office/powerpoint/2010/main" val="1781460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day 2 bellringer, my goal was to get the students to understand there is multiple jobs in the same “field or industry.” So many students want to become a professional athlete. I had them try to expand their mindset to understand there are examples such as physical therapist, athletic trainer, coach, team doctor, etc. We then conducted a career interest survey to analyze what their skills and abilities are to match those up with careers. We talked about the results a little and then only had a couple minutes left to introduce the next week’s research worksheet.</a:t>
            </a:r>
          </a:p>
        </p:txBody>
      </p:sp>
      <p:sp>
        <p:nvSpPr>
          <p:cNvPr id="4" name="Slide Number Placeholder 3"/>
          <p:cNvSpPr>
            <a:spLocks noGrp="1"/>
          </p:cNvSpPr>
          <p:nvPr>
            <p:ph type="sldNum" sz="quarter" idx="5"/>
          </p:nvPr>
        </p:nvSpPr>
        <p:spPr/>
        <p:txBody>
          <a:bodyPr/>
          <a:lstStyle/>
          <a:p>
            <a:fld id="{7287582D-FE69-354B-9510-61268C6D6804}" type="slidenum">
              <a:rPr lang="en-US" smtClean="0"/>
              <a:t>11</a:t>
            </a:fld>
            <a:endParaRPr lang="en-US"/>
          </a:p>
        </p:txBody>
      </p:sp>
    </p:spTree>
    <p:extLst>
      <p:ext uri="{BB962C8B-B14F-4D97-AF65-F5344CB8AC3E}">
        <p14:creationId xmlns:p14="http://schemas.microsoft.com/office/powerpoint/2010/main" val="3133914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3 bellringer was all about money vs. time. Most high paying positions come with long work weeks. More time at work leads to less time at home with family and friends. The bellringer was supposed to lead to a discussion of analyzing the important things in the student’s lives. After the bellringer, the class took part in a “scenario’s activity.” I presented the students with different scenarios, or questions, and they had to stand on a certain side of the room depending on the answers. Examples were, could you handle working outside in the hot and cold, or could you handle working around blood? After the activity, I introduced the research worksheet, which was based off of their interest survey career results.</a:t>
            </a:r>
          </a:p>
        </p:txBody>
      </p:sp>
      <p:sp>
        <p:nvSpPr>
          <p:cNvPr id="4" name="Slide Number Placeholder 3"/>
          <p:cNvSpPr>
            <a:spLocks noGrp="1"/>
          </p:cNvSpPr>
          <p:nvPr>
            <p:ph type="sldNum" sz="quarter" idx="5"/>
          </p:nvPr>
        </p:nvSpPr>
        <p:spPr/>
        <p:txBody>
          <a:bodyPr/>
          <a:lstStyle/>
          <a:p>
            <a:fld id="{7287582D-FE69-354B-9510-61268C6D6804}" type="slidenum">
              <a:rPr lang="en-US" smtClean="0"/>
              <a:t>12</a:t>
            </a:fld>
            <a:endParaRPr lang="en-US"/>
          </a:p>
        </p:txBody>
      </p:sp>
    </p:spTree>
    <p:extLst>
      <p:ext uri="{BB962C8B-B14F-4D97-AF65-F5344CB8AC3E}">
        <p14:creationId xmlns:p14="http://schemas.microsoft.com/office/powerpoint/2010/main" val="4031633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career research activity worksheet I created for the students to answer.</a:t>
            </a:r>
          </a:p>
        </p:txBody>
      </p:sp>
      <p:sp>
        <p:nvSpPr>
          <p:cNvPr id="4" name="Slide Number Placeholder 3"/>
          <p:cNvSpPr>
            <a:spLocks noGrp="1"/>
          </p:cNvSpPr>
          <p:nvPr>
            <p:ph type="sldNum" sz="quarter" idx="5"/>
          </p:nvPr>
        </p:nvSpPr>
        <p:spPr/>
        <p:txBody>
          <a:bodyPr/>
          <a:lstStyle/>
          <a:p>
            <a:fld id="{7287582D-FE69-354B-9510-61268C6D6804}" type="slidenum">
              <a:rPr lang="en-US" smtClean="0"/>
              <a:t>13</a:t>
            </a:fld>
            <a:endParaRPr lang="en-US"/>
          </a:p>
        </p:txBody>
      </p:sp>
    </p:spTree>
    <p:extLst>
      <p:ext uri="{BB962C8B-B14F-4D97-AF65-F5344CB8AC3E}">
        <p14:creationId xmlns:p14="http://schemas.microsoft.com/office/powerpoint/2010/main" val="2775003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4 bellringer was focused on mentors in our lives and the importance they play in helping us reach our goals. I then gave them a little to finish their career worksheet, which then led into the presentations. We went around the room having the students give a snippet of the answers they found, something that stood out to them from their research. We ended the class with the posttest  to evaluate the results of how effective the lessons were.</a:t>
            </a:r>
          </a:p>
        </p:txBody>
      </p:sp>
      <p:sp>
        <p:nvSpPr>
          <p:cNvPr id="4" name="Slide Number Placeholder 3"/>
          <p:cNvSpPr>
            <a:spLocks noGrp="1"/>
          </p:cNvSpPr>
          <p:nvPr>
            <p:ph type="sldNum" sz="quarter" idx="5"/>
          </p:nvPr>
        </p:nvSpPr>
        <p:spPr/>
        <p:txBody>
          <a:bodyPr/>
          <a:lstStyle/>
          <a:p>
            <a:fld id="{7287582D-FE69-354B-9510-61268C6D6804}" type="slidenum">
              <a:rPr lang="en-US" smtClean="0"/>
              <a:t>14</a:t>
            </a:fld>
            <a:endParaRPr lang="en-US"/>
          </a:p>
        </p:txBody>
      </p:sp>
    </p:spTree>
    <p:extLst>
      <p:ext uri="{BB962C8B-B14F-4D97-AF65-F5344CB8AC3E}">
        <p14:creationId xmlns:p14="http://schemas.microsoft.com/office/powerpoint/2010/main" val="381874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create a “safe environment,” I used the APL teaching philosophy. This teaching method is focused on helping the students feel safe answering in the class. Examples of this method would be the pass option, partner work, and the “interviews.” Each one of these aspects help the student to feel comfortable knowing they have the correct answer compared to “being on the spot.”</a:t>
            </a:r>
          </a:p>
        </p:txBody>
      </p:sp>
      <p:sp>
        <p:nvSpPr>
          <p:cNvPr id="4" name="Slide Number Placeholder 3"/>
          <p:cNvSpPr>
            <a:spLocks noGrp="1"/>
          </p:cNvSpPr>
          <p:nvPr>
            <p:ph type="sldNum" sz="quarter" idx="5"/>
          </p:nvPr>
        </p:nvSpPr>
        <p:spPr/>
        <p:txBody>
          <a:bodyPr/>
          <a:lstStyle/>
          <a:p>
            <a:fld id="{7287582D-FE69-354B-9510-61268C6D6804}" type="slidenum">
              <a:rPr lang="en-US" smtClean="0"/>
              <a:t>15</a:t>
            </a:fld>
            <a:endParaRPr lang="en-US"/>
          </a:p>
        </p:txBody>
      </p:sp>
    </p:spTree>
    <p:extLst>
      <p:ext uri="{BB962C8B-B14F-4D97-AF65-F5344CB8AC3E}">
        <p14:creationId xmlns:p14="http://schemas.microsoft.com/office/powerpoint/2010/main" val="3088404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1 about knowing what career you want increased to 100 Percent 3-5, and question 2 about knowing how much it will cost to obtain your career went up to 100 percent. Both questions were a successful increase.</a:t>
            </a:r>
          </a:p>
        </p:txBody>
      </p:sp>
      <p:sp>
        <p:nvSpPr>
          <p:cNvPr id="4" name="Slide Number Placeholder 3"/>
          <p:cNvSpPr>
            <a:spLocks noGrp="1"/>
          </p:cNvSpPr>
          <p:nvPr>
            <p:ph type="sldNum" sz="quarter" idx="5"/>
          </p:nvPr>
        </p:nvSpPr>
        <p:spPr/>
        <p:txBody>
          <a:bodyPr/>
          <a:lstStyle/>
          <a:p>
            <a:fld id="{7287582D-FE69-354B-9510-61268C6D6804}" type="slidenum">
              <a:rPr lang="en-US" smtClean="0"/>
              <a:t>16</a:t>
            </a:fld>
            <a:endParaRPr lang="en-US"/>
          </a:p>
        </p:txBody>
      </p:sp>
    </p:spTree>
    <p:extLst>
      <p:ext uri="{BB962C8B-B14F-4D97-AF65-F5344CB8AC3E}">
        <p14:creationId xmlns:p14="http://schemas.microsoft.com/office/powerpoint/2010/main" val="3946805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3 about knowing whether or not you need a degree went from 30 % not knowing to 0 % not knowing, which is a success. Question 4 about having a mentor dropped from No’s being 20.8 percent to 12.5 percent, which is also a success. Lastly, knowing if their career choice is local or not went from 75% being a 3-5 to 91.7%, which is also a success. All in all, I was 5 for 5 increasing each question in a positive manner from the pre-test to posttest.</a:t>
            </a:r>
          </a:p>
        </p:txBody>
      </p:sp>
      <p:sp>
        <p:nvSpPr>
          <p:cNvPr id="4" name="Slide Number Placeholder 3"/>
          <p:cNvSpPr>
            <a:spLocks noGrp="1"/>
          </p:cNvSpPr>
          <p:nvPr>
            <p:ph type="sldNum" sz="quarter" idx="5"/>
          </p:nvPr>
        </p:nvSpPr>
        <p:spPr/>
        <p:txBody>
          <a:bodyPr/>
          <a:lstStyle/>
          <a:p>
            <a:fld id="{7287582D-FE69-354B-9510-61268C6D6804}" type="slidenum">
              <a:rPr lang="en-US" smtClean="0"/>
              <a:t>17</a:t>
            </a:fld>
            <a:endParaRPr lang="en-US"/>
          </a:p>
        </p:txBody>
      </p:sp>
    </p:spTree>
    <p:extLst>
      <p:ext uri="{BB962C8B-B14F-4D97-AF65-F5344CB8AC3E}">
        <p14:creationId xmlns:p14="http://schemas.microsoft.com/office/powerpoint/2010/main" val="2953501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references I used to create this PowerPoint and run my guidance lessons.</a:t>
            </a:r>
          </a:p>
        </p:txBody>
      </p:sp>
      <p:sp>
        <p:nvSpPr>
          <p:cNvPr id="4" name="Slide Number Placeholder 3"/>
          <p:cNvSpPr>
            <a:spLocks noGrp="1"/>
          </p:cNvSpPr>
          <p:nvPr>
            <p:ph type="sldNum" sz="quarter" idx="5"/>
          </p:nvPr>
        </p:nvSpPr>
        <p:spPr/>
        <p:txBody>
          <a:bodyPr/>
          <a:lstStyle/>
          <a:p>
            <a:fld id="{7287582D-FE69-354B-9510-61268C6D6804}" type="slidenum">
              <a:rPr lang="en-US" smtClean="0"/>
              <a:t>18</a:t>
            </a:fld>
            <a:endParaRPr lang="en-US"/>
          </a:p>
        </p:txBody>
      </p:sp>
    </p:spTree>
    <p:extLst>
      <p:ext uri="{BB962C8B-B14F-4D97-AF65-F5344CB8AC3E}">
        <p14:creationId xmlns:p14="http://schemas.microsoft.com/office/powerpoint/2010/main" val="4246255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FD400-449D-FE16-D7E1-422021AC9F5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FA1D5A7-BEBB-AFF6-EB63-AD1D9388DA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560651-5F94-93AB-7D44-26A02910725C}"/>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5" name="Footer Placeholder 4">
            <a:extLst>
              <a:ext uri="{FF2B5EF4-FFF2-40B4-BE49-F238E27FC236}">
                <a16:creationId xmlns:a16="http://schemas.microsoft.com/office/drawing/2014/main" id="{F1099276-E151-2C41-FFBD-F37AF9C59B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8A84A-F511-E7A2-BD08-0352E7B5BA22}"/>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1978788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C8CF-F54F-968B-CD01-DB69C5EAEF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2DD387-6824-490F-3F73-A51B2F6208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18300-F8B6-2273-055E-0FAE63A2F222}"/>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5" name="Footer Placeholder 4">
            <a:extLst>
              <a:ext uri="{FF2B5EF4-FFF2-40B4-BE49-F238E27FC236}">
                <a16:creationId xmlns:a16="http://schemas.microsoft.com/office/drawing/2014/main" id="{E590D0F3-D9E4-FBDD-2069-6F32A1B769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50625-5155-6A71-C519-0DB8011998E3}"/>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596151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AC6CB-3CCE-CE38-EF7D-41F6E12AD6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4EFB01-9D2F-1111-26A0-F7D3743F420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B86F52-3DD7-0300-A478-2E5BDB0CB076}"/>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5" name="Footer Placeholder 4">
            <a:extLst>
              <a:ext uri="{FF2B5EF4-FFF2-40B4-BE49-F238E27FC236}">
                <a16:creationId xmlns:a16="http://schemas.microsoft.com/office/drawing/2014/main" id="{357AAF52-50FA-2A75-CBEF-46F88CBAA0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6450BC-E70F-609A-28F7-60EC982139B2}"/>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2990490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503C3-660F-EF43-DBB4-07C5F5E4BF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DF5417-1047-DC54-6783-6310771633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4E3CDA-DF86-E47C-9B1F-020E7270C6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9F74C3-60FA-F80A-83AB-980BD4C23200}"/>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6" name="Footer Placeholder 5">
            <a:extLst>
              <a:ext uri="{FF2B5EF4-FFF2-40B4-BE49-F238E27FC236}">
                <a16:creationId xmlns:a16="http://schemas.microsoft.com/office/drawing/2014/main" id="{6777AE75-E780-B4A2-2E67-52BA48BC9E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A6BC59-7244-724D-28A5-44F58BD12C35}"/>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2007615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6578-83E7-BA18-7592-5F3B440D80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5AE178-783A-FB57-1404-E7495C73E1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0C51451-3A7E-7DC1-2A4E-03A0E11675A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D10431-E75E-FB16-A13A-EA97EFC5B3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9CF014-B20A-562F-419A-640DCC56BF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5F6E47-A16F-63E5-0254-B7D851309D71}"/>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8" name="Footer Placeholder 7">
            <a:extLst>
              <a:ext uri="{FF2B5EF4-FFF2-40B4-BE49-F238E27FC236}">
                <a16:creationId xmlns:a16="http://schemas.microsoft.com/office/drawing/2014/main" id="{CFBC6B90-38A5-44D6-6E39-1C698AD9D40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18CB802-1759-6A9C-251A-93B263E0746A}"/>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2503464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1C2C9-EB28-48FB-35F6-14BC89AC123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75A8CC-D413-CE92-6162-0B2328BB6B93}"/>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4" name="Footer Placeholder 3">
            <a:extLst>
              <a:ext uri="{FF2B5EF4-FFF2-40B4-BE49-F238E27FC236}">
                <a16:creationId xmlns:a16="http://schemas.microsoft.com/office/drawing/2014/main" id="{47969422-41C9-2C06-BC75-F72974B197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7131BC-32B4-957B-D526-4B6C8993CFDE}"/>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2854670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8EFC02-4458-E501-8B89-B2EE0C35FE06}"/>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3" name="Footer Placeholder 2">
            <a:extLst>
              <a:ext uri="{FF2B5EF4-FFF2-40B4-BE49-F238E27FC236}">
                <a16:creationId xmlns:a16="http://schemas.microsoft.com/office/drawing/2014/main" id="{11902DC2-D187-C9D0-B487-DFA45800C6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D61AED-87C0-5D5A-AA21-83562AD796AC}"/>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17604681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AD65C-FBC9-E7D7-B878-F7ED79BE88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9B4682-4274-E0D9-FB95-902A5D28BA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0AB167-4D79-21D9-E1FE-C7C8C9A589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A58C4B-2737-58D7-8CA1-9C2FBC05064E}"/>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6" name="Footer Placeholder 5">
            <a:extLst>
              <a:ext uri="{FF2B5EF4-FFF2-40B4-BE49-F238E27FC236}">
                <a16:creationId xmlns:a16="http://schemas.microsoft.com/office/drawing/2014/main" id="{C5985B7B-56F3-3C81-0505-FCA041A7D7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8E384F-B217-1C34-7E93-B99212505010}"/>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2636331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01719-88E6-27F0-DBEC-ACF004F821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A1568A-88E1-FB6F-2247-867E30932E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F75790-A04E-7350-4606-4B468C4F4B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70430B-0828-C701-F4F4-5C2656B877E9}"/>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6" name="Footer Placeholder 5">
            <a:extLst>
              <a:ext uri="{FF2B5EF4-FFF2-40B4-BE49-F238E27FC236}">
                <a16:creationId xmlns:a16="http://schemas.microsoft.com/office/drawing/2014/main" id="{DF015B5A-A956-E932-9950-FDFEC860B1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ABEF5-4796-4A03-CDB6-39B2EC9D3010}"/>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1733634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7326-04C1-7FB7-4F90-997FF74D27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8540F53-3430-BF71-0CCA-EEC885C086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82C4AE-B9E6-0C5E-5735-F6CE229F532D}"/>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5" name="Footer Placeholder 4">
            <a:extLst>
              <a:ext uri="{FF2B5EF4-FFF2-40B4-BE49-F238E27FC236}">
                <a16:creationId xmlns:a16="http://schemas.microsoft.com/office/drawing/2014/main" id="{F8A3FF50-CFF0-AF3E-A2A3-783F6958D6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464613-6E17-76A3-8327-BDA6EEE12746}"/>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3144708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B7B7FC-89A3-9147-5BB7-02FA74FA44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B8AB246-FD13-C0CC-4DE8-8C378ADC7F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5DDD8-EEAF-BB76-6ACF-BCD75E5ED995}"/>
              </a:ext>
            </a:extLst>
          </p:cNvPr>
          <p:cNvSpPr>
            <a:spLocks noGrp="1"/>
          </p:cNvSpPr>
          <p:nvPr>
            <p:ph type="dt" sz="half" idx="10"/>
          </p:nvPr>
        </p:nvSpPr>
        <p:spPr/>
        <p:txBody>
          <a:bodyPr/>
          <a:lstStyle/>
          <a:p>
            <a:fld id="{DFFC5C8B-47AE-5749-B7C9-99809254F6B2}" type="datetimeFigureOut">
              <a:rPr lang="en-US" smtClean="0"/>
              <a:t>4/14/24</a:t>
            </a:fld>
            <a:endParaRPr lang="en-US"/>
          </a:p>
        </p:txBody>
      </p:sp>
      <p:sp>
        <p:nvSpPr>
          <p:cNvPr id="5" name="Footer Placeholder 4">
            <a:extLst>
              <a:ext uri="{FF2B5EF4-FFF2-40B4-BE49-F238E27FC236}">
                <a16:creationId xmlns:a16="http://schemas.microsoft.com/office/drawing/2014/main" id="{F7B2ECED-6D42-7C44-8608-F7EB826C6F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7D6BDB-978B-C7CD-06CE-74B86B89626D}"/>
              </a:ext>
            </a:extLst>
          </p:cNvPr>
          <p:cNvSpPr>
            <a:spLocks noGrp="1"/>
          </p:cNvSpPr>
          <p:nvPr>
            <p:ph type="sldNum" sz="quarter" idx="12"/>
          </p:nvPr>
        </p:nvSpPr>
        <p:spPr/>
        <p:txBody>
          <a:bodyPr/>
          <a:lstStyle/>
          <a:p>
            <a:fld id="{9828BC1B-C6C0-D545-9087-D6B125B08BAA}" type="slidenum">
              <a:rPr lang="en-US" smtClean="0"/>
              <a:t>‹#›</a:t>
            </a:fld>
            <a:endParaRPr lang="en-US"/>
          </a:p>
        </p:txBody>
      </p:sp>
    </p:spTree>
    <p:extLst>
      <p:ext uri="{BB962C8B-B14F-4D97-AF65-F5344CB8AC3E}">
        <p14:creationId xmlns:p14="http://schemas.microsoft.com/office/powerpoint/2010/main" val="2095219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FCD197-0FF4-D7E3-B701-54B4A375C2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1174D6-5A9B-28D4-69FD-F071697084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C9CF44-9655-EBBC-9968-D7ECD4DBD3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FC5C8B-47AE-5749-B7C9-99809254F6B2}" type="datetimeFigureOut">
              <a:rPr lang="en-US" smtClean="0"/>
              <a:t>4/14/24</a:t>
            </a:fld>
            <a:endParaRPr lang="en-US"/>
          </a:p>
        </p:txBody>
      </p:sp>
      <p:sp>
        <p:nvSpPr>
          <p:cNvPr id="5" name="Footer Placeholder 4">
            <a:extLst>
              <a:ext uri="{FF2B5EF4-FFF2-40B4-BE49-F238E27FC236}">
                <a16:creationId xmlns:a16="http://schemas.microsoft.com/office/drawing/2014/main" id="{5BFA1F1B-79E8-9551-F07E-35C723342E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4B61A06-5373-1358-1342-A6E248059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28BC1B-C6C0-D545-9087-D6B125B08BAA}" type="slidenum">
              <a:rPr lang="en-US" smtClean="0"/>
              <a:t>‹#›</a:t>
            </a:fld>
            <a:endParaRPr lang="en-US"/>
          </a:p>
        </p:txBody>
      </p:sp>
    </p:spTree>
    <p:extLst>
      <p:ext uri="{BB962C8B-B14F-4D97-AF65-F5344CB8AC3E}">
        <p14:creationId xmlns:p14="http://schemas.microsoft.com/office/powerpoint/2010/main" val="2515004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3.jpeg"/><Relationship Id="rId7" Type="http://schemas.openxmlformats.org/officeDocument/2006/relationships/diagramLayout" Target="../diagrams/layout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Data" Target="../diagrams/data2.xml"/><Relationship Id="rId5" Type="http://schemas.openxmlformats.org/officeDocument/2006/relationships/image" Target="../media/image15.jpg"/><Relationship Id="rId10" Type="http://schemas.microsoft.com/office/2007/relationships/diagramDrawing" Target="../diagrams/drawing2.xml"/><Relationship Id="rId4" Type="http://schemas.openxmlformats.org/officeDocument/2006/relationships/image" Target="../media/image14.jpg"/><Relationship Id="rId9" Type="http://schemas.openxmlformats.org/officeDocument/2006/relationships/diagramColors" Target="../diagrams/colors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7454717-B474-E02C-3234-8AD72E2C2928}"/>
              </a:ext>
            </a:extLst>
          </p:cNvPr>
          <p:cNvSpPr>
            <a:spLocks noGrp="1"/>
          </p:cNvSpPr>
          <p:nvPr>
            <p:ph type="ctrTitle"/>
          </p:nvPr>
        </p:nvSpPr>
        <p:spPr>
          <a:xfrm>
            <a:off x="1386865" y="818984"/>
            <a:ext cx="6596245" cy="3268520"/>
          </a:xfrm>
        </p:spPr>
        <p:txBody>
          <a:bodyPr>
            <a:normAutofit/>
          </a:bodyPr>
          <a:lstStyle/>
          <a:p>
            <a:pPr algn="r"/>
            <a:r>
              <a:rPr lang="en-US" sz="6600" dirty="0">
                <a:solidFill>
                  <a:srgbClr val="FFFFFF"/>
                </a:solidFill>
              </a:rPr>
              <a:t>Careers: What do you want to do in the future?</a:t>
            </a:r>
          </a:p>
        </p:txBody>
      </p:sp>
      <p:sp>
        <p:nvSpPr>
          <p:cNvPr id="18" name="Rectangle 1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6E6A6932-DEC5-7AFB-6AC9-6B10522FE1BF}"/>
              </a:ext>
            </a:extLst>
          </p:cNvPr>
          <p:cNvSpPr>
            <a:spLocks noGrp="1"/>
          </p:cNvSpPr>
          <p:nvPr>
            <p:ph type="subTitle" idx="1"/>
          </p:nvPr>
        </p:nvSpPr>
        <p:spPr>
          <a:xfrm>
            <a:off x="1931874" y="4797188"/>
            <a:ext cx="6051236" cy="1241828"/>
          </a:xfrm>
        </p:spPr>
        <p:txBody>
          <a:bodyPr>
            <a:normAutofit/>
          </a:bodyPr>
          <a:lstStyle/>
          <a:p>
            <a:pPr algn="r"/>
            <a:r>
              <a:rPr lang="en-US">
                <a:solidFill>
                  <a:srgbClr val="FFFFFF"/>
                </a:solidFill>
              </a:rPr>
              <a:t>By: Seth Eby</a:t>
            </a:r>
          </a:p>
        </p:txBody>
      </p:sp>
      <p:sp>
        <p:nvSpPr>
          <p:cNvPr id="20" name="Rectangle 19">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7706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EBB8D5A4-F3D3-ECBE-D4C7-8EE862FD12FD}"/>
              </a:ext>
            </a:extLst>
          </p:cNvPr>
          <p:cNvSpPr>
            <a:spLocks noGrp="1"/>
          </p:cNvSpPr>
          <p:nvPr>
            <p:ph type="title"/>
          </p:nvPr>
        </p:nvSpPr>
        <p:spPr>
          <a:xfrm>
            <a:off x="479394" y="1070800"/>
            <a:ext cx="3939688" cy="5583126"/>
          </a:xfrm>
        </p:spPr>
        <p:txBody>
          <a:bodyPr>
            <a:normAutofit/>
          </a:bodyPr>
          <a:lstStyle/>
          <a:p>
            <a:pPr algn="r"/>
            <a:r>
              <a:rPr lang="en-US" sz="8000"/>
              <a:t>How did this come about?</a:t>
            </a:r>
          </a:p>
        </p:txBody>
      </p:sp>
      <p:cxnSp>
        <p:nvCxnSpPr>
          <p:cNvPr id="28" name="Straight Connector 27">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2" name="Content Placeholder 2">
            <a:extLst>
              <a:ext uri="{FF2B5EF4-FFF2-40B4-BE49-F238E27FC236}">
                <a16:creationId xmlns:a16="http://schemas.microsoft.com/office/drawing/2014/main" id="{04C1CE54-6D1A-D257-625E-F715CCB52A0A}"/>
              </a:ext>
            </a:extLst>
          </p:cNvPr>
          <p:cNvGraphicFramePr>
            <a:graphicFrameLocks noGrp="1"/>
          </p:cNvGraphicFramePr>
          <p:nvPr>
            <p:ph idx="1"/>
            <p:extLst>
              <p:ext uri="{D42A27DB-BD31-4B8C-83A1-F6EECF244321}">
                <p14:modId xmlns:p14="http://schemas.microsoft.com/office/powerpoint/2010/main" val="365524961"/>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59411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white sheet of paper with text&#10;&#10;Description automatically generated">
            <a:extLst>
              <a:ext uri="{FF2B5EF4-FFF2-40B4-BE49-F238E27FC236}">
                <a16:creationId xmlns:a16="http://schemas.microsoft.com/office/drawing/2014/main" id="{0251D72E-C9FF-F669-6633-3583CBFD1EF9}"/>
              </a:ext>
            </a:extLst>
          </p:cNvPr>
          <p:cNvPicPr>
            <a:picLocks noChangeAspect="1"/>
          </p:cNvPicPr>
          <p:nvPr/>
        </p:nvPicPr>
        <p:blipFill>
          <a:blip r:embed="rId3"/>
          <a:stretch>
            <a:fillRect/>
          </a:stretch>
        </p:blipFill>
        <p:spPr>
          <a:xfrm>
            <a:off x="2244725" y="0"/>
            <a:ext cx="8027988" cy="6743700"/>
          </a:xfrm>
          <a:prstGeom prst="rect">
            <a:avLst/>
          </a:prstGeom>
        </p:spPr>
      </p:pic>
    </p:spTree>
    <p:extLst>
      <p:ext uri="{BB962C8B-B14F-4D97-AF65-F5344CB8AC3E}">
        <p14:creationId xmlns:p14="http://schemas.microsoft.com/office/powerpoint/2010/main" val="1936848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E805D9-D914-EA6B-DE57-607ABE6ECB3A}"/>
              </a:ext>
            </a:extLst>
          </p:cNvPr>
          <p:cNvSpPr>
            <a:spLocks noGrp="1"/>
          </p:cNvSpPr>
          <p:nvPr>
            <p:ph type="title"/>
          </p:nvPr>
        </p:nvSpPr>
        <p:spPr>
          <a:xfrm>
            <a:off x="1371599" y="294538"/>
            <a:ext cx="9895951" cy="1033669"/>
          </a:xfrm>
        </p:spPr>
        <p:txBody>
          <a:bodyPr>
            <a:normAutofit/>
          </a:bodyPr>
          <a:lstStyle/>
          <a:p>
            <a:r>
              <a:rPr lang="en-US" sz="4000" dirty="0">
                <a:solidFill>
                  <a:srgbClr val="FFFFFF"/>
                </a:solidFill>
              </a:rPr>
              <a:t>Needs Assessment Statistics</a:t>
            </a:r>
          </a:p>
        </p:txBody>
      </p:sp>
      <p:pic>
        <p:nvPicPr>
          <p:cNvPr id="5" name="Content Placeholder 4" descr="A graph with purple rectangles&#10;&#10;Description automatically generated">
            <a:extLst>
              <a:ext uri="{FF2B5EF4-FFF2-40B4-BE49-F238E27FC236}">
                <a16:creationId xmlns:a16="http://schemas.microsoft.com/office/drawing/2014/main" id="{98BFC4D8-7EFF-0329-DE17-D27B07FDB702}"/>
              </a:ext>
            </a:extLst>
          </p:cNvPr>
          <p:cNvPicPr>
            <a:picLocks noGrp="1" noChangeAspect="1"/>
          </p:cNvPicPr>
          <p:nvPr>
            <p:ph idx="1"/>
          </p:nvPr>
        </p:nvPicPr>
        <p:blipFill>
          <a:blip r:embed="rId3"/>
          <a:stretch>
            <a:fillRect/>
          </a:stretch>
        </p:blipFill>
        <p:spPr>
          <a:xfrm>
            <a:off x="136676" y="1622745"/>
            <a:ext cx="8435824" cy="2681999"/>
          </a:xfrm>
        </p:spPr>
      </p:pic>
      <p:pic>
        <p:nvPicPr>
          <p:cNvPr id="7" name="Picture 6" descr="A graph with purple rectangles&#10;&#10;Description automatically generated">
            <a:extLst>
              <a:ext uri="{FF2B5EF4-FFF2-40B4-BE49-F238E27FC236}">
                <a16:creationId xmlns:a16="http://schemas.microsoft.com/office/drawing/2014/main" id="{6ED82791-3B4E-53FE-F13A-860BA6247CA2}"/>
              </a:ext>
            </a:extLst>
          </p:cNvPr>
          <p:cNvPicPr>
            <a:picLocks noChangeAspect="1"/>
          </p:cNvPicPr>
          <p:nvPr/>
        </p:nvPicPr>
        <p:blipFill>
          <a:blip r:embed="rId4"/>
          <a:stretch>
            <a:fillRect/>
          </a:stretch>
        </p:blipFill>
        <p:spPr>
          <a:xfrm>
            <a:off x="3228975" y="4336747"/>
            <a:ext cx="8826349" cy="2521254"/>
          </a:xfrm>
          <a:prstGeom prst="rect">
            <a:avLst/>
          </a:prstGeom>
        </p:spPr>
      </p:pic>
    </p:spTree>
    <p:extLst>
      <p:ext uri="{BB962C8B-B14F-4D97-AF65-F5344CB8AC3E}">
        <p14:creationId xmlns:p14="http://schemas.microsoft.com/office/powerpoint/2010/main" val="1352575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a purple bar&#10;&#10;Description automatically generated">
            <a:extLst>
              <a:ext uri="{FF2B5EF4-FFF2-40B4-BE49-F238E27FC236}">
                <a16:creationId xmlns:a16="http://schemas.microsoft.com/office/drawing/2014/main" id="{E5EDE06E-AFB9-6929-6185-33CC412654C2}"/>
              </a:ext>
            </a:extLst>
          </p:cNvPr>
          <p:cNvPicPr>
            <a:picLocks noChangeAspect="1"/>
          </p:cNvPicPr>
          <p:nvPr/>
        </p:nvPicPr>
        <p:blipFill>
          <a:blip r:embed="rId3"/>
          <a:stretch>
            <a:fillRect/>
          </a:stretch>
        </p:blipFill>
        <p:spPr>
          <a:xfrm>
            <a:off x="2209800" y="0"/>
            <a:ext cx="7772400" cy="3360701"/>
          </a:xfrm>
          <a:prstGeom prst="rect">
            <a:avLst/>
          </a:prstGeom>
        </p:spPr>
      </p:pic>
      <p:pic>
        <p:nvPicPr>
          <p:cNvPr id="5" name="Picture 4" descr="A graph with purple squares&#10;&#10;Description automatically generated">
            <a:extLst>
              <a:ext uri="{FF2B5EF4-FFF2-40B4-BE49-F238E27FC236}">
                <a16:creationId xmlns:a16="http://schemas.microsoft.com/office/drawing/2014/main" id="{D0DD1E04-BF2F-073A-46B3-445AFD0958F6}"/>
              </a:ext>
            </a:extLst>
          </p:cNvPr>
          <p:cNvPicPr>
            <a:picLocks noChangeAspect="1"/>
          </p:cNvPicPr>
          <p:nvPr/>
        </p:nvPicPr>
        <p:blipFill>
          <a:blip r:embed="rId4"/>
          <a:stretch>
            <a:fillRect/>
          </a:stretch>
        </p:blipFill>
        <p:spPr>
          <a:xfrm>
            <a:off x="6615113" y="3360701"/>
            <a:ext cx="5576886" cy="3431829"/>
          </a:xfrm>
          <a:prstGeom prst="rect">
            <a:avLst/>
          </a:prstGeom>
        </p:spPr>
      </p:pic>
      <p:pic>
        <p:nvPicPr>
          <p:cNvPr id="7" name="Picture 6" descr="A pie chart with a red circle and blue circle&#10;&#10;Description automatically generated">
            <a:extLst>
              <a:ext uri="{FF2B5EF4-FFF2-40B4-BE49-F238E27FC236}">
                <a16:creationId xmlns:a16="http://schemas.microsoft.com/office/drawing/2014/main" id="{BBD2CA27-87F2-3C8B-F9DF-10D27FB41EFB}"/>
              </a:ext>
            </a:extLst>
          </p:cNvPr>
          <p:cNvPicPr>
            <a:picLocks noChangeAspect="1"/>
          </p:cNvPicPr>
          <p:nvPr/>
        </p:nvPicPr>
        <p:blipFill>
          <a:blip r:embed="rId5"/>
          <a:stretch>
            <a:fillRect/>
          </a:stretch>
        </p:blipFill>
        <p:spPr>
          <a:xfrm>
            <a:off x="0" y="3429000"/>
            <a:ext cx="6096000" cy="3075142"/>
          </a:xfrm>
          <a:prstGeom prst="rect">
            <a:avLst/>
          </a:prstGeom>
        </p:spPr>
      </p:pic>
    </p:spTree>
    <p:extLst>
      <p:ext uri="{BB962C8B-B14F-4D97-AF65-F5344CB8AC3E}">
        <p14:creationId xmlns:p14="http://schemas.microsoft.com/office/powerpoint/2010/main" val="4247762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F7D788E-2C1B-4EF4-8719-12613771FF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452"/>
          </a:xfrm>
          <a:prstGeom prst="rect">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994BA9A-9C97-2800-DAEE-6AF704575718}"/>
              </a:ext>
            </a:extLst>
          </p:cNvPr>
          <p:cNvSpPr>
            <a:spLocks noGrp="1"/>
          </p:cNvSpPr>
          <p:nvPr>
            <p:ph type="title"/>
          </p:nvPr>
        </p:nvSpPr>
        <p:spPr>
          <a:xfrm>
            <a:off x="764949" y="3499076"/>
            <a:ext cx="6053558" cy="2424774"/>
          </a:xfrm>
        </p:spPr>
        <p:txBody>
          <a:bodyPr>
            <a:normAutofit/>
          </a:bodyPr>
          <a:lstStyle/>
          <a:p>
            <a:r>
              <a:rPr lang="en-US" dirty="0">
                <a:solidFill>
                  <a:srgbClr val="FFFFFF"/>
                </a:solidFill>
              </a:rPr>
              <a:t>AIA &amp; ASCA Mindsets and Behaviors</a:t>
            </a:r>
          </a:p>
        </p:txBody>
      </p:sp>
      <p:sp>
        <p:nvSpPr>
          <p:cNvPr id="11" name="Freeform: Shape 10">
            <a:extLst>
              <a:ext uri="{FF2B5EF4-FFF2-40B4-BE49-F238E27FC236}">
                <a16:creationId xmlns:a16="http://schemas.microsoft.com/office/drawing/2014/main" id="{7C54E824-C0F4-480B-BC88-689F50C45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6199" y="548"/>
            <a:ext cx="4349752" cy="3142889"/>
          </a:xfrm>
          <a:custGeom>
            <a:avLst/>
            <a:gdLst>
              <a:gd name="connsiteX0" fmla="*/ 229420 w 4349752"/>
              <a:gd name="connsiteY0" fmla="*/ 0 h 3142889"/>
              <a:gd name="connsiteX1" fmla="*/ 4120333 w 4349752"/>
              <a:gd name="connsiteY1" fmla="*/ 0 h 3142889"/>
              <a:gd name="connsiteX2" fmla="*/ 4178840 w 4349752"/>
              <a:gd name="connsiteY2" fmla="*/ 121453 h 3142889"/>
              <a:gd name="connsiteX3" fmla="*/ 4349752 w 4349752"/>
              <a:gd name="connsiteY3" fmla="*/ 968013 h 3142889"/>
              <a:gd name="connsiteX4" fmla="*/ 2174876 w 4349752"/>
              <a:gd name="connsiteY4" fmla="*/ 3142889 h 3142889"/>
              <a:gd name="connsiteX5" fmla="*/ 0 w 4349752"/>
              <a:gd name="connsiteY5" fmla="*/ 968013 h 3142889"/>
              <a:gd name="connsiteX6" fmla="*/ 170913 w 4349752"/>
              <a:gd name="connsiteY6" fmla="*/ 121453 h 3142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9752" h="3142889">
                <a:moveTo>
                  <a:pt x="229420" y="0"/>
                </a:moveTo>
                <a:lnTo>
                  <a:pt x="4120333" y="0"/>
                </a:lnTo>
                <a:lnTo>
                  <a:pt x="4178840" y="121453"/>
                </a:lnTo>
                <a:cubicBezTo>
                  <a:pt x="4288894" y="381652"/>
                  <a:pt x="4349752" y="667725"/>
                  <a:pt x="4349752" y="968013"/>
                </a:cubicBezTo>
                <a:cubicBezTo>
                  <a:pt x="4349752" y="2169164"/>
                  <a:pt x="3376027" y="3142889"/>
                  <a:pt x="2174876" y="3142889"/>
                </a:cubicBezTo>
                <a:cubicBezTo>
                  <a:pt x="973725" y="3142889"/>
                  <a:pt x="0" y="2169164"/>
                  <a:pt x="0" y="968013"/>
                </a:cubicBezTo>
                <a:cubicBezTo>
                  <a:pt x="0" y="667725"/>
                  <a:pt x="60858" y="381652"/>
                  <a:pt x="170913" y="12145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58DEA6A1-FC5C-4E6E-BBBF-7E472949B3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3759" y="1421356"/>
            <a:ext cx="4538241" cy="5436644"/>
          </a:xfrm>
          <a:custGeom>
            <a:avLst/>
            <a:gdLst>
              <a:gd name="connsiteX0" fmla="*/ 3084645 w 4538241"/>
              <a:gd name="connsiteY0" fmla="*/ 0 h 5436644"/>
              <a:gd name="connsiteX1" fmla="*/ 4285328 w 4538241"/>
              <a:gd name="connsiteY1" fmla="*/ 242407 h 5436644"/>
              <a:gd name="connsiteX2" fmla="*/ 4538241 w 4538241"/>
              <a:gd name="connsiteY2" fmla="*/ 364242 h 5436644"/>
              <a:gd name="connsiteX3" fmla="*/ 4538241 w 4538241"/>
              <a:gd name="connsiteY3" fmla="*/ 5436644 h 5436644"/>
              <a:gd name="connsiteX4" fmla="*/ 1091428 w 4538241"/>
              <a:gd name="connsiteY4" fmla="*/ 5436644 h 5436644"/>
              <a:gd name="connsiteX5" fmla="*/ 903472 w 4538241"/>
              <a:gd name="connsiteY5" fmla="*/ 5265818 h 5436644"/>
              <a:gd name="connsiteX6" fmla="*/ 0 w 4538241"/>
              <a:gd name="connsiteY6" fmla="*/ 3084645 h 5436644"/>
              <a:gd name="connsiteX7" fmla="*/ 3084645 w 4538241"/>
              <a:gd name="connsiteY7" fmla="*/ 0 h 5436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8241" h="5436644">
                <a:moveTo>
                  <a:pt x="3084645" y="0"/>
                </a:moveTo>
                <a:cubicBezTo>
                  <a:pt x="3510546" y="0"/>
                  <a:pt x="3916286" y="86315"/>
                  <a:pt x="4285328" y="242407"/>
                </a:cubicBezTo>
                <a:lnTo>
                  <a:pt x="4538241" y="364242"/>
                </a:lnTo>
                <a:lnTo>
                  <a:pt x="4538241" y="5436644"/>
                </a:lnTo>
                <a:lnTo>
                  <a:pt x="1091428" y="5436644"/>
                </a:lnTo>
                <a:lnTo>
                  <a:pt x="903472" y="5265818"/>
                </a:lnTo>
                <a:cubicBezTo>
                  <a:pt x="345261" y="4707608"/>
                  <a:pt x="0" y="3936446"/>
                  <a:pt x="0" y="3084645"/>
                </a:cubicBezTo>
                <a:cubicBezTo>
                  <a:pt x="0" y="1381043"/>
                  <a:pt x="1381043" y="0"/>
                  <a:pt x="3084645"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96AAAC3B-1954-46B7-BBAC-27DFF5B529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39395" y="0"/>
            <a:ext cx="4023360" cy="2980240"/>
          </a:xfrm>
          <a:custGeom>
            <a:avLst/>
            <a:gdLst>
              <a:gd name="connsiteX0" fmla="*/ 248676 w 4023360"/>
              <a:gd name="connsiteY0" fmla="*/ 0 h 2980240"/>
              <a:gd name="connsiteX1" fmla="*/ 3774684 w 4023360"/>
              <a:gd name="connsiteY1" fmla="*/ 0 h 2980240"/>
              <a:gd name="connsiteX2" fmla="*/ 3780561 w 4023360"/>
              <a:gd name="connsiteY2" fmla="*/ 9674 h 2980240"/>
              <a:gd name="connsiteX3" fmla="*/ 4023360 w 4023360"/>
              <a:gd name="connsiteY3" fmla="*/ 968560 h 2980240"/>
              <a:gd name="connsiteX4" fmla="*/ 2011680 w 4023360"/>
              <a:gd name="connsiteY4" fmla="*/ 2980240 h 2980240"/>
              <a:gd name="connsiteX5" fmla="*/ 0 w 4023360"/>
              <a:gd name="connsiteY5" fmla="*/ 968560 h 2980240"/>
              <a:gd name="connsiteX6" fmla="*/ 242799 w 4023360"/>
              <a:gd name="connsiteY6" fmla="*/ 9674 h 298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3360" h="2980240">
                <a:moveTo>
                  <a:pt x="248676" y="0"/>
                </a:moveTo>
                <a:lnTo>
                  <a:pt x="3774684" y="0"/>
                </a:lnTo>
                <a:lnTo>
                  <a:pt x="3780561" y="9674"/>
                </a:lnTo>
                <a:cubicBezTo>
                  <a:pt x="3935405" y="294716"/>
                  <a:pt x="4023360" y="621366"/>
                  <a:pt x="4023360" y="968560"/>
                </a:cubicBezTo>
                <a:cubicBezTo>
                  <a:pt x="4023360" y="2079580"/>
                  <a:pt x="3122700" y="2980240"/>
                  <a:pt x="2011680" y="2980240"/>
                </a:cubicBezTo>
                <a:cubicBezTo>
                  <a:pt x="900660" y="2980240"/>
                  <a:pt x="0" y="2079580"/>
                  <a:pt x="0" y="968560"/>
                </a:cubicBezTo>
                <a:cubicBezTo>
                  <a:pt x="0" y="621366"/>
                  <a:pt x="87955" y="294716"/>
                  <a:pt x="242799" y="967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0030522-26CE-26D3-D8AD-F1C4DAD9EED0}"/>
              </a:ext>
            </a:extLst>
          </p:cNvPr>
          <p:cNvSpPr>
            <a:spLocks noGrp="1"/>
          </p:cNvSpPr>
          <p:nvPr>
            <p:ph sz="half" idx="1"/>
          </p:nvPr>
        </p:nvSpPr>
        <p:spPr>
          <a:xfrm>
            <a:off x="4215161" y="356187"/>
            <a:ext cx="2878409" cy="1792281"/>
          </a:xfrm>
        </p:spPr>
        <p:txBody>
          <a:bodyPr anchor="ctr">
            <a:normAutofit/>
          </a:bodyPr>
          <a:lstStyle/>
          <a:p>
            <a:r>
              <a:rPr lang="en-US" sz="2000"/>
              <a:t>1. Assessment H.1</a:t>
            </a:r>
          </a:p>
          <a:p>
            <a:r>
              <a:rPr lang="en-US" sz="2000"/>
              <a:t>2. Research &amp; Evaluation J.1</a:t>
            </a:r>
          </a:p>
          <a:p>
            <a:r>
              <a:rPr lang="en-US" sz="2000"/>
              <a:t>3. Academic Development L.2</a:t>
            </a:r>
          </a:p>
        </p:txBody>
      </p:sp>
      <p:sp>
        <p:nvSpPr>
          <p:cNvPr id="17" name="Freeform: Shape 16">
            <a:extLst>
              <a:ext uri="{FF2B5EF4-FFF2-40B4-BE49-F238E27FC236}">
                <a16:creationId xmlns:a16="http://schemas.microsoft.com/office/drawing/2014/main" id="{A5AD6500-BB62-4AAC-9D2F-C10DDC90C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6897" y="1584494"/>
            <a:ext cx="4375105" cy="5273507"/>
          </a:xfrm>
          <a:custGeom>
            <a:avLst/>
            <a:gdLst>
              <a:gd name="connsiteX0" fmla="*/ 2921508 w 4375105"/>
              <a:gd name="connsiteY0" fmla="*/ 0 h 5273507"/>
              <a:gd name="connsiteX1" fmla="*/ 4314072 w 4375105"/>
              <a:gd name="connsiteY1" fmla="*/ 352611 h 5273507"/>
              <a:gd name="connsiteX2" fmla="*/ 4375105 w 4375105"/>
              <a:gd name="connsiteY2" fmla="*/ 389689 h 5273507"/>
              <a:gd name="connsiteX3" fmla="*/ 4375105 w 4375105"/>
              <a:gd name="connsiteY3" fmla="*/ 5273507 h 5273507"/>
              <a:gd name="connsiteX4" fmla="*/ 1193705 w 4375105"/>
              <a:gd name="connsiteY4" fmla="*/ 5273507 h 5273507"/>
              <a:gd name="connsiteX5" fmla="*/ 1063158 w 4375105"/>
              <a:gd name="connsiteY5" fmla="*/ 5175886 h 5273507"/>
              <a:gd name="connsiteX6" fmla="*/ 0 w 4375105"/>
              <a:gd name="connsiteY6" fmla="*/ 2921508 h 5273507"/>
              <a:gd name="connsiteX7" fmla="*/ 2921508 w 4375105"/>
              <a:gd name="connsiteY7" fmla="*/ 0 h 5273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5105" h="5273507">
                <a:moveTo>
                  <a:pt x="2921508" y="0"/>
                </a:moveTo>
                <a:cubicBezTo>
                  <a:pt x="3425728" y="0"/>
                  <a:pt x="3900114" y="127735"/>
                  <a:pt x="4314072" y="352611"/>
                </a:cubicBezTo>
                <a:lnTo>
                  <a:pt x="4375105" y="389689"/>
                </a:lnTo>
                <a:lnTo>
                  <a:pt x="4375105" y="5273507"/>
                </a:lnTo>
                <a:lnTo>
                  <a:pt x="1193705" y="5273507"/>
                </a:lnTo>
                <a:lnTo>
                  <a:pt x="1063158" y="5175886"/>
                </a:lnTo>
                <a:cubicBezTo>
                  <a:pt x="413861" y="4640038"/>
                  <a:pt x="0" y="3829104"/>
                  <a:pt x="0" y="2921508"/>
                </a:cubicBezTo>
                <a:cubicBezTo>
                  <a:pt x="0" y="1308004"/>
                  <a:pt x="1308004" y="0"/>
                  <a:pt x="29215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365ADC82-C89D-BCEC-CE86-C15FC65F79E5}"/>
              </a:ext>
            </a:extLst>
          </p:cNvPr>
          <p:cNvSpPr>
            <a:spLocks noGrp="1"/>
          </p:cNvSpPr>
          <p:nvPr>
            <p:ph sz="half" idx="2"/>
          </p:nvPr>
        </p:nvSpPr>
        <p:spPr>
          <a:xfrm>
            <a:off x="8386139" y="3143438"/>
            <a:ext cx="3474621" cy="2780412"/>
          </a:xfrm>
        </p:spPr>
        <p:txBody>
          <a:bodyPr anchor="ctr">
            <a:normAutofit/>
          </a:bodyPr>
          <a:lstStyle/>
          <a:p>
            <a:endParaRPr lang="en-US" sz="2000" dirty="0"/>
          </a:p>
          <a:p>
            <a:endParaRPr lang="en-US" sz="2000" dirty="0"/>
          </a:p>
          <a:p>
            <a:endParaRPr lang="en-US" sz="2000" dirty="0"/>
          </a:p>
          <a:p>
            <a:r>
              <a:rPr lang="en-US" sz="2000" dirty="0"/>
              <a:t>1.B-LS 7</a:t>
            </a:r>
          </a:p>
          <a:p>
            <a:r>
              <a:rPr lang="en-US" sz="2000" dirty="0"/>
              <a:t>2. B-SMS 4</a:t>
            </a:r>
          </a:p>
          <a:p>
            <a:r>
              <a:rPr lang="en-US" sz="2000" dirty="0"/>
              <a:t>3. B-SS 3</a:t>
            </a:r>
          </a:p>
          <a:p>
            <a:endParaRPr lang="en-US" sz="2000" dirty="0"/>
          </a:p>
        </p:txBody>
      </p:sp>
      <p:sp>
        <p:nvSpPr>
          <p:cNvPr id="5" name="TextBox 4">
            <a:extLst>
              <a:ext uri="{FF2B5EF4-FFF2-40B4-BE49-F238E27FC236}">
                <a16:creationId xmlns:a16="http://schemas.microsoft.com/office/drawing/2014/main" id="{97D9BE2E-5FBE-CA1D-ED66-03A563A59B51}"/>
              </a:ext>
            </a:extLst>
          </p:cNvPr>
          <p:cNvSpPr txBox="1"/>
          <p:nvPr/>
        </p:nvSpPr>
        <p:spPr>
          <a:xfrm>
            <a:off x="2014538" y="6300788"/>
            <a:ext cx="4286250" cy="369332"/>
          </a:xfrm>
          <a:prstGeom prst="rect">
            <a:avLst/>
          </a:prstGeom>
          <a:noFill/>
        </p:spPr>
        <p:txBody>
          <a:bodyPr wrap="square" rtlCol="0">
            <a:spAutoFit/>
          </a:bodyPr>
          <a:lstStyle/>
          <a:p>
            <a:r>
              <a:rPr lang="en-US" dirty="0">
                <a:solidFill>
                  <a:schemeClr val="bg1"/>
                </a:solidFill>
              </a:rPr>
              <a:t>*ASCA(2021) &amp; Liberty(2023)</a:t>
            </a:r>
          </a:p>
        </p:txBody>
      </p:sp>
    </p:spTree>
    <p:extLst>
      <p:ext uri="{BB962C8B-B14F-4D97-AF65-F5344CB8AC3E}">
        <p14:creationId xmlns:p14="http://schemas.microsoft.com/office/powerpoint/2010/main" val="1370719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EF2EB36-5356-B95B-591A-C4474CEA31B0}"/>
              </a:ext>
            </a:extLst>
          </p:cNvPr>
          <p:cNvPicPr>
            <a:picLocks noChangeAspect="1"/>
          </p:cNvPicPr>
          <p:nvPr/>
        </p:nvPicPr>
        <p:blipFill rotWithShape="1">
          <a:blip r:embed="rId3"/>
          <a:srcRect t="736" r="-1" b="42970"/>
          <a:stretch/>
        </p:blipFill>
        <p:spPr>
          <a:xfrm>
            <a:off x="11115" y="40000"/>
            <a:ext cx="12182474" cy="6857990"/>
          </a:xfrm>
          <a:prstGeom prst="rect">
            <a:avLst/>
          </a:prstGeom>
        </p:spPr>
      </p:pic>
      <p:sp>
        <p:nvSpPr>
          <p:cNvPr id="18" name="Rectangle 17">
            <a:extLst>
              <a:ext uri="{FF2B5EF4-FFF2-40B4-BE49-F238E27FC236}">
                <a16:creationId xmlns:a16="http://schemas.microsoft.com/office/drawing/2014/main" id="{96EEF187-8434-4B76-BE40-006EEBB263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2352" cy="6858000"/>
          </a:xfrm>
          <a:prstGeom prst="rect">
            <a:avLst/>
          </a:prstGeom>
          <a:solidFill>
            <a:schemeClr val="bg1">
              <a:lumMod val="95000"/>
              <a:lumOff val="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B9A65CC6-7125-7C59-2D39-19B1BCDD1841}"/>
              </a:ext>
            </a:extLst>
          </p:cNvPr>
          <p:cNvSpPr>
            <a:spLocks noGrp="1"/>
          </p:cNvSpPr>
          <p:nvPr>
            <p:ph type="title"/>
          </p:nvPr>
        </p:nvSpPr>
        <p:spPr>
          <a:xfrm>
            <a:off x="161068" y="1748771"/>
            <a:ext cx="5934932" cy="4306702"/>
          </a:xfrm>
        </p:spPr>
        <p:txBody>
          <a:bodyPr>
            <a:noAutofit/>
          </a:bodyPr>
          <a:lstStyle/>
          <a:p>
            <a:pPr algn="ctr"/>
            <a:r>
              <a:rPr lang="en-US" sz="9600" b="1" dirty="0"/>
              <a:t>How did I pick the class?</a:t>
            </a:r>
          </a:p>
        </p:txBody>
      </p:sp>
      <p:sp>
        <p:nvSpPr>
          <p:cNvPr id="20" name="Rectangle 19">
            <a:extLst>
              <a:ext uri="{FF2B5EF4-FFF2-40B4-BE49-F238E27FC236}">
                <a16:creationId xmlns:a16="http://schemas.microsoft.com/office/drawing/2014/main" id="{681CD866-52B5-4280-A92B-56BDFD1E9A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02352" y="0"/>
            <a:ext cx="6089647" cy="6858000"/>
          </a:xfrm>
          <a:prstGeom prst="rect">
            <a:avLst/>
          </a:prstGeom>
          <a:solidFill>
            <a:schemeClr val="bg1">
              <a:lumMod val="95000"/>
              <a:lumOff val="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2" name="Picture 11" descr="Question mark on green pastel background">
            <a:extLst>
              <a:ext uri="{FF2B5EF4-FFF2-40B4-BE49-F238E27FC236}">
                <a16:creationId xmlns:a16="http://schemas.microsoft.com/office/drawing/2014/main" id="{63E68C8E-715C-93F7-12D6-0F57FBBD8B44}"/>
              </a:ext>
            </a:extLst>
          </p:cNvPr>
          <p:cNvPicPr>
            <a:picLocks noChangeAspect="1"/>
          </p:cNvPicPr>
          <p:nvPr/>
        </p:nvPicPr>
        <p:blipFill rotWithShape="1">
          <a:blip r:embed="rId4"/>
          <a:srcRect l="27033" r="3" b="3"/>
          <a:stretch/>
        </p:blipFill>
        <p:spPr>
          <a:xfrm>
            <a:off x="6266611" y="40000"/>
            <a:ext cx="2312987" cy="2377440"/>
          </a:xfrm>
          <a:prstGeom prst="rect">
            <a:avLst/>
          </a:prstGeom>
        </p:spPr>
      </p:pic>
      <p:pic>
        <p:nvPicPr>
          <p:cNvPr id="10" name="Picture 9" descr="Question mark against red wall">
            <a:extLst>
              <a:ext uri="{FF2B5EF4-FFF2-40B4-BE49-F238E27FC236}">
                <a16:creationId xmlns:a16="http://schemas.microsoft.com/office/drawing/2014/main" id="{D367696A-9277-A71D-95B4-059CD41627A3}"/>
              </a:ext>
            </a:extLst>
          </p:cNvPr>
          <p:cNvPicPr>
            <a:picLocks noChangeAspect="1"/>
          </p:cNvPicPr>
          <p:nvPr/>
        </p:nvPicPr>
        <p:blipFill rotWithShape="1">
          <a:blip r:embed="rId5"/>
          <a:srcRect l="41099" r="-2" b="-2"/>
          <a:stretch/>
        </p:blipFill>
        <p:spPr>
          <a:xfrm>
            <a:off x="9717945" y="58517"/>
            <a:ext cx="2312987" cy="2375756"/>
          </a:xfrm>
          <a:prstGeom prst="rect">
            <a:avLst/>
          </a:prstGeom>
        </p:spPr>
      </p:pic>
      <p:graphicFrame>
        <p:nvGraphicFramePr>
          <p:cNvPr id="8" name="Content Placeholder 5">
            <a:extLst>
              <a:ext uri="{FF2B5EF4-FFF2-40B4-BE49-F238E27FC236}">
                <a16:creationId xmlns:a16="http://schemas.microsoft.com/office/drawing/2014/main" id="{4BF26CC3-82FB-A2C2-B487-1B5E0AC4B7D1}"/>
              </a:ext>
            </a:extLst>
          </p:cNvPr>
          <p:cNvGraphicFramePr>
            <a:graphicFrameLocks noGrp="1"/>
          </p:cNvGraphicFramePr>
          <p:nvPr>
            <p:ph idx="1"/>
            <p:extLst>
              <p:ext uri="{D42A27DB-BD31-4B8C-83A1-F6EECF244321}">
                <p14:modId xmlns:p14="http://schemas.microsoft.com/office/powerpoint/2010/main" val="620564570"/>
              </p:ext>
            </p:extLst>
          </p:nvPr>
        </p:nvGraphicFramePr>
        <p:xfrm>
          <a:off x="3586163" y="2455325"/>
          <a:ext cx="10901361" cy="430670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272686990"/>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C8619D0F-5F03-D147-FDC2-9B5A4F68AAA7}"/>
              </a:ext>
            </a:extLst>
          </p:cNvPr>
          <p:cNvPicPr>
            <a:picLocks noGrp="1" noChangeAspect="1"/>
          </p:cNvPicPr>
          <p:nvPr>
            <p:ph idx="1"/>
          </p:nvPr>
        </p:nvPicPr>
        <p:blipFill>
          <a:blip r:embed="rId3"/>
          <a:stretch>
            <a:fillRect/>
          </a:stretch>
        </p:blipFill>
        <p:spPr>
          <a:xfrm>
            <a:off x="3571875" y="0"/>
            <a:ext cx="8343900" cy="3078163"/>
          </a:xfrm>
        </p:spPr>
      </p:pic>
      <p:pic>
        <p:nvPicPr>
          <p:cNvPr id="7" name="Picture 6" descr="A graph with purple rectangles&#10;&#10;Description automatically generated">
            <a:extLst>
              <a:ext uri="{FF2B5EF4-FFF2-40B4-BE49-F238E27FC236}">
                <a16:creationId xmlns:a16="http://schemas.microsoft.com/office/drawing/2014/main" id="{5AE71FD1-2CDA-01C0-4445-19A76236CFEA}"/>
              </a:ext>
            </a:extLst>
          </p:cNvPr>
          <p:cNvPicPr>
            <a:picLocks noChangeAspect="1"/>
          </p:cNvPicPr>
          <p:nvPr/>
        </p:nvPicPr>
        <p:blipFill>
          <a:blip r:embed="rId4"/>
          <a:stretch>
            <a:fillRect/>
          </a:stretch>
        </p:blipFill>
        <p:spPr>
          <a:xfrm>
            <a:off x="3571875" y="3138488"/>
            <a:ext cx="8343900" cy="3605212"/>
          </a:xfrm>
          <a:prstGeom prst="rect">
            <a:avLst/>
          </a:prstGeom>
        </p:spPr>
      </p:pic>
      <p:sp>
        <p:nvSpPr>
          <p:cNvPr id="2" name="Title 1">
            <a:extLst>
              <a:ext uri="{FF2B5EF4-FFF2-40B4-BE49-F238E27FC236}">
                <a16:creationId xmlns:a16="http://schemas.microsoft.com/office/drawing/2014/main" id="{9DE090CE-D00A-A298-7557-A9CFFA799420}"/>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Pre-test</a:t>
            </a:r>
          </a:p>
        </p:txBody>
      </p:sp>
    </p:spTree>
    <p:extLst>
      <p:ext uri="{BB962C8B-B14F-4D97-AF65-F5344CB8AC3E}">
        <p14:creationId xmlns:p14="http://schemas.microsoft.com/office/powerpoint/2010/main" val="2412285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e chart with numbers and a few percentages&#10;&#10;Description automatically generated">
            <a:extLst>
              <a:ext uri="{FF2B5EF4-FFF2-40B4-BE49-F238E27FC236}">
                <a16:creationId xmlns:a16="http://schemas.microsoft.com/office/drawing/2014/main" id="{115C7F50-4CD1-F4B7-836C-83E597CD13F7}"/>
              </a:ext>
            </a:extLst>
          </p:cNvPr>
          <p:cNvPicPr>
            <a:picLocks noChangeAspect="1"/>
          </p:cNvPicPr>
          <p:nvPr/>
        </p:nvPicPr>
        <p:blipFill>
          <a:blip r:embed="rId3"/>
          <a:stretch>
            <a:fillRect/>
          </a:stretch>
        </p:blipFill>
        <p:spPr>
          <a:xfrm>
            <a:off x="215900" y="0"/>
            <a:ext cx="5327650" cy="3556000"/>
          </a:xfrm>
          <a:prstGeom prst="rect">
            <a:avLst/>
          </a:prstGeom>
        </p:spPr>
      </p:pic>
      <p:pic>
        <p:nvPicPr>
          <p:cNvPr id="5" name="Picture 4" descr="A graph with purple rectangles and white text&#10;&#10;Description automatically generated">
            <a:extLst>
              <a:ext uri="{FF2B5EF4-FFF2-40B4-BE49-F238E27FC236}">
                <a16:creationId xmlns:a16="http://schemas.microsoft.com/office/drawing/2014/main" id="{E6B28EF0-31F1-0101-0902-BE5013EA2774}"/>
              </a:ext>
            </a:extLst>
          </p:cNvPr>
          <p:cNvPicPr>
            <a:picLocks noChangeAspect="1"/>
          </p:cNvPicPr>
          <p:nvPr/>
        </p:nvPicPr>
        <p:blipFill>
          <a:blip r:embed="rId4"/>
          <a:stretch>
            <a:fillRect/>
          </a:stretch>
        </p:blipFill>
        <p:spPr>
          <a:xfrm>
            <a:off x="1185863" y="3661973"/>
            <a:ext cx="9758362" cy="3196027"/>
          </a:xfrm>
          <a:prstGeom prst="rect">
            <a:avLst/>
          </a:prstGeom>
        </p:spPr>
      </p:pic>
      <p:pic>
        <p:nvPicPr>
          <p:cNvPr id="7" name="Picture 6" descr="A blue and red pie chart&#10;&#10;Description automatically generated">
            <a:extLst>
              <a:ext uri="{FF2B5EF4-FFF2-40B4-BE49-F238E27FC236}">
                <a16:creationId xmlns:a16="http://schemas.microsoft.com/office/drawing/2014/main" id="{383A6E10-FACF-4809-5B4F-3AAECF8AF95A}"/>
              </a:ext>
            </a:extLst>
          </p:cNvPr>
          <p:cNvPicPr>
            <a:picLocks noChangeAspect="1"/>
          </p:cNvPicPr>
          <p:nvPr/>
        </p:nvPicPr>
        <p:blipFill>
          <a:blip r:embed="rId5"/>
          <a:stretch>
            <a:fillRect/>
          </a:stretch>
        </p:blipFill>
        <p:spPr>
          <a:xfrm>
            <a:off x="5543550" y="-1"/>
            <a:ext cx="6648450" cy="3986214"/>
          </a:xfrm>
          <a:prstGeom prst="rect">
            <a:avLst/>
          </a:prstGeom>
        </p:spPr>
      </p:pic>
    </p:spTree>
    <p:extLst>
      <p:ext uri="{BB962C8B-B14F-4D97-AF65-F5344CB8AC3E}">
        <p14:creationId xmlns:p14="http://schemas.microsoft.com/office/powerpoint/2010/main" val="3655306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8DF67618-B87B-4195-8E24-3B126F79F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64960379-9FF9-400A-A8A8-F5AB633FD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2C491629-AE25-486B-9B22-2CE4EE8F7E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6218159" cy="6858000"/>
            <a:chOff x="651279" y="598259"/>
            <a:chExt cx="10889442" cy="5680742"/>
          </a:xfrm>
        </p:grpSpPr>
        <p:sp>
          <p:nvSpPr>
            <p:cNvPr id="14" name="Color">
              <a:extLst>
                <a:ext uri="{FF2B5EF4-FFF2-40B4-BE49-F238E27FC236}">
                  <a16:creationId xmlns:a16="http://schemas.microsoft.com/office/drawing/2014/main" id="{590EB173-7DC2-4BE8-BC08-19BC09DBD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0731E2C9-2CF0-48B4-9CEA-35B2199AF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84FEC0F2-90C9-7344-F931-EDB9F5A78EAB}"/>
              </a:ext>
            </a:extLst>
          </p:cNvPr>
          <p:cNvSpPr>
            <a:spLocks noGrp="1"/>
          </p:cNvSpPr>
          <p:nvPr>
            <p:ph type="title"/>
          </p:nvPr>
        </p:nvSpPr>
        <p:spPr>
          <a:xfrm>
            <a:off x="786385" y="841248"/>
            <a:ext cx="5129600" cy="5340097"/>
          </a:xfrm>
        </p:spPr>
        <p:txBody>
          <a:bodyPr anchor="ctr">
            <a:normAutofit/>
          </a:bodyPr>
          <a:lstStyle/>
          <a:p>
            <a:r>
              <a:rPr lang="en-US" sz="4800" dirty="0">
                <a:solidFill>
                  <a:schemeClr val="bg1"/>
                </a:solidFill>
              </a:rPr>
              <a:t>Day 1</a:t>
            </a:r>
          </a:p>
        </p:txBody>
      </p:sp>
      <p:graphicFrame>
        <p:nvGraphicFramePr>
          <p:cNvPr id="5" name="Content Placeholder 2">
            <a:extLst>
              <a:ext uri="{FF2B5EF4-FFF2-40B4-BE49-F238E27FC236}">
                <a16:creationId xmlns:a16="http://schemas.microsoft.com/office/drawing/2014/main" id="{87132478-1D1F-28AB-7DCE-5F5CCD01E1A4}"/>
              </a:ext>
            </a:extLst>
          </p:cNvPr>
          <p:cNvGraphicFramePr>
            <a:graphicFrameLocks noGrp="1"/>
          </p:cNvGraphicFramePr>
          <p:nvPr>
            <p:ph idx="1"/>
            <p:extLst>
              <p:ext uri="{D42A27DB-BD31-4B8C-83A1-F6EECF244321}">
                <p14:modId xmlns:p14="http://schemas.microsoft.com/office/powerpoint/2010/main" val="1415168200"/>
              </p:ext>
            </p:extLst>
          </p:nvPr>
        </p:nvGraphicFramePr>
        <p:xfrm>
          <a:off x="6525628" y="529388"/>
          <a:ext cx="4828172" cy="56519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217CA8DD-170A-3AC4-E3FD-1A7E5BCD6619}"/>
              </a:ext>
            </a:extLst>
          </p:cNvPr>
          <p:cNvSpPr txBox="1"/>
          <p:nvPr/>
        </p:nvSpPr>
        <p:spPr>
          <a:xfrm>
            <a:off x="4461212" y="6328000"/>
            <a:ext cx="3821363" cy="369332"/>
          </a:xfrm>
          <a:prstGeom prst="rect">
            <a:avLst/>
          </a:prstGeom>
          <a:noFill/>
        </p:spPr>
        <p:txBody>
          <a:bodyPr wrap="square" rtlCol="0">
            <a:spAutoFit/>
          </a:bodyPr>
          <a:lstStyle/>
          <a:p>
            <a:r>
              <a:rPr lang="en-US" dirty="0">
                <a:solidFill>
                  <a:schemeClr val="bg1"/>
                </a:solidFill>
              </a:rPr>
              <a:t>*Ramsey(2023)</a:t>
            </a:r>
          </a:p>
        </p:txBody>
      </p:sp>
    </p:spTree>
    <p:extLst>
      <p:ext uri="{BB962C8B-B14F-4D97-AF65-F5344CB8AC3E}">
        <p14:creationId xmlns:p14="http://schemas.microsoft.com/office/powerpoint/2010/main" val="500005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C851C2-C02B-7F1D-954B-0A01B1C87C21}"/>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Day 2</a:t>
            </a:r>
          </a:p>
        </p:txBody>
      </p:sp>
      <p:graphicFrame>
        <p:nvGraphicFramePr>
          <p:cNvPr id="5" name="Content Placeholder 2">
            <a:extLst>
              <a:ext uri="{FF2B5EF4-FFF2-40B4-BE49-F238E27FC236}">
                <a16:creationId xmlns:a16="http://schemas.microsoft.com/office/drawing/2014/main" id="{7818FCFD-ACE5-9D3B-3469-4627BB64297E}"/>
              </a:ext>
            </a:extLst>
          </p:cNvPr>
          <p:cNvGraphicFramePr>
            <a:graphicFrameLocks noGrp="1"/>
          </p:cNvGraphicFramePr>
          <p:nvPr>
            <p:ph idx="1"/>
            <p:extLst>
              <p:ext uri="{D42A27DB-BD31-4B8C-83A1-F6EECF244321}">
                <p14:modId xmlns:p14="http://schemas.microsoft.com/office/powerpoint/2010/main" val="402772272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24191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905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C75AD0-E872-32F8-3F76-DE76FE848EAA}"/>
              </a:ext>
            </a:extLst>
          </p:cNvPr>
          <p:cNvSpPr>
            <a:spLocks noGrp="1"/>
          </p:cNvSpPr>
          <p:nvPr>
            <p:ph type="title"/>
          </p:nvPr>
        </p:nvSpPr>
        <p:spPr>
          <a:xfrm>
            <a:off x="838200" y="1195697"/>
            <a:ext cx="3200400" cy="4238118"/>
          </a:xfrm>
        </p:spPr>
        <p:txBody>
          <a:bodyPr>
            <a:normAutofit/>
          </a:bodyPr>
          <a:lstStyle/>
          <a:p>
            <a:r>
              <a:rPr lang="en-US" dirty="0">
                <a:solidFill>
                  <a:schemeClr val="bg1"/>
                </a:solidFill>
              </a:rPr>
              <a:t>Day 3</a:t>
            </a:r>
          </a:p>
        </p:txBody>
      </p:sp>
      <p:grpSp>
        <p:nvGrpSpPr>
          <p:cNvPr id="13"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4" name="Freeform: Shape 13">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7" name="Oval 16">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5539935"/>
            <a:ext cx="975169" cy="975171"/>
            <a:chOff x="5829300" y="3162300"/>
            <a:chExt cx="532256" cy="532257"/>
          </a:xfrm>
          <a:solidFill>
            <a:schemeClr val="bg1"/>
          </a:solidFill>
        </p:grpSpPr>
        <p:sp>
          <p:nvSpPr>
            <p:cNvPr id="22" name="Freeform: Shape 21">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5" name="Content Placeholder 2">
            <a:extLst>
              <a:ext uri="{FF2B5EF4-FFF2-40B4-BE49-F238E27FC236}">
                <a16:creationId xmlns:a16="http://schemas.microsoft.com/office/drawing/2014/main" id="{61D3401D-2BF1-60E8-1D30-35C622B46A02}"/>
              </a:ext>
            </a:extLst>
          </p:cNvPr>
          <p:cNvGraphicFramePr>
            <a:graphicFrameLocks noGrp="1"/>
          </p:cNvGraphicFramePr>
          <p:nvPr>
            <p:ph idx="1"/>
            <p:extLst>
              <p:ext uri="{D42A27DB-BD31-4B8C-83A1-F6EECF244321}">
                <p14:modId xmlns:p14="http://schemas.microsoft.com/office/powerpoint/2010/main" val="2583850518"/>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72719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aper with text and a red and blue logo&#10;&#10;Description automatically generated with medium confidence">
            <a:extLst>
              <a:ext uri="{FF2B5EF4-FFF2-40B4-BE49-F238E27FC236}">
                <a16:creationId xmlns:a16="http://schemas.microsoft.com/office/drawing/2014/main" id="{DDACD6E4-6FB3-01EC-FDB1-F3CFF3BF9C3E}"/>
              </a:ext>
            </a:extLst>
          </p:cNvPr>
          <p:cNvPicPr>
            <a:picLocks noChangeAspect="1"/>
          </p:cNvPicPr>
          <p:nvPr/>
        </p:nvPicPr>
        <p:blipFill>
          <a:blip r:embed="rId3"/>
          <a:stretch>
            <a:fillRect/>
          </a:stretch>
        </p:blipFill>
        <p:spPr>
          <a:xfrm>
            <a:off x="1920240" y="0"/>
            <a:ext cx="8442960" cy="6858000"/>
          </a:xfrm>
          <a:prstGeom prst="rect">
            <a:avLst/>
          </a:prstGeom>
        </p:spPr>
      </p:pic>
    </p:spTree>
    <p:extLst>
      <p:ext uri="{BB962C8B-B14F-4D97-AF65-F5344CB8AC3E}">
        <p14:creationId xmlns:p14="http://schemas.microsoft.com/office/powerpoint/2010/main" val="781696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C541B88-1AE9-40C3-AFD5-967787C197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F17139-31EE-46AC-B04F-DBBD852DD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905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0AF9B3-4227-2820-93B6-7133529EB6BC}"/>
              </a:ext>
            </a:extLst>
          </p:cNvPr>
          <p:cNvSpPr>
            <a:spLocks noGrp="1"/>
          </p:cNvSpPr>
          <p:nvPr>
            <p:ph type="title"/>
          </p:nvPr>
        </p:nvSpPr>
        <p:spPr>
          <a:xfrm>
            <a:off x="838200" y="1195697"/>
            <a:ext cx="3200400" cy="4238118"/>
          </a:xfrm>
        </p:spPr>
        <p:txBody>
          <a:bodyPr>
            <a:normAutofit/>
          </a:bodyPr>
          <a:lstStyle/>
          <a:p>
            <a:r>
              <a:rPr lang="en-US">
                <a:solidFill>
                  <a:schemeClr val="bg1"/>
                </a:solidFill>
              </a:rPr>
              <a:t>Day 4</a:t>
            </a:r>
          </a:p>
        </p:txBody>
      </p:sp>
      <p:grpSp>
        <p:nvGrpSpPr>
          <p:cNvPr id="13" name="Graphic 38">
            <a:extLst>
              <a:ext uri="{FF2B5EF4-FFF2-40B4-BE49-F238E27FC236}">
                <a16:creationId xmlns:a16="http://schemas.microsoft.com/office/drawing/2014/main" id="{7CF625D3-71A3-4F30-A096-8EF334E959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02912"/>
            <a:ext cx="1910252" cy="709660"/>
            <a:chOff x="2267504" y="2540250"/>
            <a:chExt cx="1990951" cy="739640"/>
          </a:xfrm>
          <a:solidFill>
            <a:schemeClr val="bg1"/>
          </a:solidFill>
        </p:grpSpPr>
        <p:sp>
          <p:nvSpPr>
            <p:cNvPr id="14" name="Freeform: Shape 13">
              <a:extLst>
                <a:ext uri="{FF2B5EF4-FFF2-40B4-BE49-F238E27FC236}">
                  <a16:creationId xmlns:a16="http://schemas.microsoft.com/office/drawing/2014/main" id="{C6754E2F-F56E-4BA3-99DD-8EBF110E34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54025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5835 h 286230"/>
                <a:gd name="connsiteX8" fmla="*/ 255835 w 1990951"/>
                <a:gd name="connsiteY8" fmla="*/ 0 h 286230"/>
                <a:gd name="connsiteX9" fmla="*/ 504071 w 1990951"/>
                <a:gd name="connsiteY9" fmla="*/ 245703 h 286230"/>
                <a:gd name="connsiteX10" fmla="*/ 749773 w 1990951"/>
                <a:gd name="connsiteY10" fmla="*/ 0 h 286230"/>
                <a:gd name="connsiteX11" fmla="*/ 995476 w 1990951"/>
                <a:gd name="connsiteY11" fmla="*/ 245703 h 286230"/>
                <a:gd name="connsiteX12" fmla="*/ 1243712 w 1990951"/>
                <a:gd name="connsiteY12" fmla="*/ 0 h 286230"/>
                <a:gd name="connsiteX13" fmla="*/ 1489414 w 1990951"/>
                <a:gd name="connsiteY13" fmla="*/ 245703 h 286230"/>
                <a:gd name="connsiteX14" fmla="*/ 1735117 w 1990951"/>
                <a:gd name="connsiteY14" fmla="*/ 0 h 286230"/>
                <a:gd name="connsiteX15" fmla="*/ 1990952 w 1990951"/>
                <a:gd name="connsiteY15" fmla="*/ 255835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5835"/>
                  </a:lnTo>
                  <a:lnTo>
                    <a:pt x="255835" y="0"/>
                  </a:lnTo>
                  <a:lnTo>
                    <a:pt x="504071" y="245703"/>
                  </a:lnTo>
                  <a:lnTo>
                    <a:pt x="749773" y="0"/>
                  </a:lnTo>
                  <a:lnTo>
                    <a:pt x="995476" y="245703"/>
                  </a:lnTo>
                  <a:lnTo>
                    <a:pt x="1243712" y="0"/>
                  </a:lnTo>
                  <a:lnTo>
                    <a:pt x="1489414" y="245703"/>
                  </a:lnTo>
                  <a:lnTo>
                    <a:pt x="1735117" y="0"/>
                  </a:lnTo>
                  <a:lnTo>
                    <a:pt x="1990952" y="255835"/>
                  </a:lnTo>
                  <a:lnTo>
                    <a:pt x="1973221" y="276099"/>
                  </a:lnTo>
                  <a:lnTo>
                    <a:pt x="1735117" y="40528"/>
                  </a:lnTo>
                  <a:close/>
                </a:path>
              </a:pathLst>
            </a:custGeom>
            <a:grpFill/>
            <a:ln w="25320" cap="flat">
              <a:noFill/>
              <a:prstDash val="solid"/>
              <a:miter/>
            </a:ln>
          </p:spPr>
          <p:txBody>
            <a:bodyPr rtlCol="0" anchor="ctr"/>
            <a:lstStyle/>
            <a:p>
              <a:endParaRPr lang="en-US" dirty="0"/>
            </a:p>
          </p:txBody>
        </p:sp>
        <p:sp>
          <p:nvSpPr>
            <p:cNvPr id="15" name="Freeform: Shape 14">
              <a:extLst>
                <a:ext uri="{FF2B5EF4-FFF2-40B4-BE49-F238E27FC236}">
                  <a16:creationId xmlns:a16="http://schemas.microsoft.com/office/drawing/2014/main" id="{24A69059-7C49-49C6-B071-F2A9B558E0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267504" y="2993660"/>
              <a:ext cx="1990951" cy="286230"/>
            </a:xfrm>
            <a:custGeom>
              <a:avLst/>
              <a:gdLst>
                <a:gd name="connsiteX0" fmla="*/ 1489414 w 1990951"/>
                <a:gd name="connsiteY0" fmla="*/ 286231 h 286230"/>
                <a:gd name="connsiteX1" fmla="*/ 1243712 w 1990951"/>
                <a:gd name="connsiteY1" fmla="*/ 40528 h 286230"/>
                <a:gd name="connsiteX2" fmla="*/ 995476 w 1990951"/>
                <a:gd name="connsiteY2" fmla="*/ 286231 h 286230"/>
                <a:gd name="connsiteX3" fmla="*/ 749773 w 1990951"/>
                <a:gd name="connsiteY3" fmla="*/ 40528 h 286230"/>
                <a:gd name="connsiteX4" fmla="*/ 504071 w 1990951"/>
                <a:gd name="connsiteY4" fmla="*/ 286231 h 286230"/>
                <a:gd name="connsiteX5" fmla="*/ 255835 w 1990951"/>
                <a:gd name="connsiteY5" fmla="*/ 40528 h 286230"/>
                <a:gd name="connsiteX6" fmla="*/ 20264 w 1990951"/>
                <a:gd name="connsiteY6" fmla="*/ 276099 h 286230"/>
                <a:gd name="connsiteX7" fmla="*/ 0 w 1990951"/>
                <a:gd name="connsiteY7" fmla="*/ 258368 h 286230"/>
                <a:gd name="connsiteX8" fmla="*/ 255835 w 1990951"/>
                <a:gd name="connsiteY8" fmla="*/ 0 h 286230"/>
                <a:gd name="connsiteX9" fmla="*/ 504071 w 1990951"/>
                <a:gd name="connsiteY9" fmla="*/ 248236 h 286230"/>
                <a:gd name="connsiteX10" fmla="*/ 749773 w 1990951"/>
                <a:gd name="connsiteY10" fmla="*/ 0 h 286230"/>
                <a:gd name="connsiteX11" fmla="*/ 995476 w 1990951"/>
                <a:gd name="connsiteY11" fmla="*/ 248236 h 286230"/>
                <a:gd name="connsiteX12" fmla="*/ 1243712 w 1990951"/>
                <a:gd name="connsiteY12" fmla="*/ 0 h 286230"/>
                <a:gd name="connsiteX13" fmla="*/ 1489414 w 1990951"/>
                <a:gd name="connsiteY13" fmla="*/ 248236 h 286230"/>
                <a:gd name="connsiteX14" fmla="*/ 1735117 w 1990951"/>
                <a:gd name="connsiteY14" fmla="*/ 0 h 286230"/>
                <a:gd name="connsiteX15" fmla="*/ 1990952 w 1990951"/>
                <a:gd name="connsiteY15" fmla="*/ 258368 h 286230"/>
                <a:gd name="connsiteX16" fmla="*/ 1973221 w 1990951"/>
                <a:gd name="connsiteY16" fmla="*/ 276099 h 286230"/>
                <a:gd name="connsiteX17" fmla="*/ 1735117 w 1990951"/>
                <a:gd name="connsiteY17" fmla="*/ 40528 h 28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0951" h="286230">
                  <a:moveTo>
                    <a:pt x="1489414" y="286231"/>
                  </a:moveTo>
                  <a:lnTo>
                    <a:pt x="1243712" y="40528"/>
                  </a:lnTo>
                  <a:lnTo>
                    <a:pt x="995476" y="286231"/>
                  </a:lnTo>
                  <a:lnTo>
                    <a:pt x="749773" y="40528"/>
                  </a:lnTo>
                  <a:lnTo>
                    <a:pt x="504071" y="286231"/>
                  </a:lnTo>
                  <a:lnTo>
                    <a:pt x="255835" y="40528"/>
                  </a:lnTo>
                  <a:lnTo>
                    <a:pt x="20264" y="276099"/>
                  </a:lnTo>
                  <a:lnTo>
                    <a:pt x="0" y="258368"/>
                  </a:lnTo>
                  <a:lnTo>
                    <a:pt x="255835" y="0"/>
                  </a:lnTo>
                  <a:lnTo>
                    <a:pt x="504071" y="248236"/>
                  </a:lnTo>
                  <a:lnTo>
                    <a:pt x="749773" y="0"/>
                  </a:lnTo>
                  <a:lnTo>
                    <a:pt x="995476" y="248236"/>
                  </a:lnTo>
                  <a:lnTo>
                    <a:pt x="1243712" y="0"/>
                  </a:lnTo>
                  <a:lnTo>
                    <a:pt x="1489414" y="248236"/>
                  </a:lnTo>
                  <a:lnTo>
                    <a:pt x="1735117" y="0"/>
                  </a:lnTo>
                  <a:lnTo>
                    <a:pt x="1990952" y="258368"/>
                  </a:lnTo>
                  <a:lnTo>
                    <a:pt x="1973221" y="276099"/>
                  </a:lnTo>
                  <a:lnTo>
                    <a:pt x="1735117" y="40528"/>
                  </a:lnTo>
                  <a:close/>
                </a:path>
              </a:pathLst>
            </a:custGeom>
            <a:grpFill/>
            <a:ln w="25320" cap="flat">
              <a:noFill/>
              <a:prstDash val="solid"/>
              <a:miter/>
            </a:ln>
          </p:spPr>
          <p:txBody>
            <a:bodyPr rtlCol="0" anchor="ctr"/>
            <a:lstStyle/>
            <a:p>
              <a:endParaRPr lang="en-US"/>
            </a:p>
          </p:txBody>
        </p:sp>
      </p:grpSp>
      <p:sp>
        <p:nvSpPr>
          <p:cNvPr id="17" name="Oval 16">
            <a:extLst>
              <a:ext uri="{FF2B5EF4-FFF2-40B4-BE49-F238E27FC236}">
                <a16:creationId xmlns:a16="http://schemas.microsoft.com/office/drawing/2014/main" id="{89D16701-DA76-4F72-BB63-E2C3FFBDFE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9" name="Oval 18">
            <a:extLst>
              <a:ext uri="{FF2B5EF4-FFF2-40B4-BE49-F238E27FC236}">
                <a16:creationId xmlns:a16="http://schemas.microsoft.com/office/drawing/2014/main" id="{1CC28BE1-9DC6-43FE-9582-39F091098D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260" y="4752208"/>
            <a:ext cx="365021" cy="365021"/>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21" name="Graphic 4">
            <a:extLst>
              <a:ext uri="{FF2B5EF4-FFF2-40B4-BE49-F238E27FC236}">
                <a16:creationId xmlns:a16="http://schemas.microsoft.com/office/drawing/2014/main" id="{AF9AF3F3-CE0C-4125-BDD7-346487FA0B4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09667" y="5539935"/>
            <a:ext cx="975169" cy="975171"/>
            <a:chOff x="5829300" y="3162300"/>
            <a:chExt cx="532256" cy="532257"/>
          </a:xfrm>
          <a:solidFill>
            <a:schemeClr val="bg1"/>
          </a:solidFill>
        </p:grpSpPr>
        <p:sp>
          <p:nvSpPr>
            <p:cNvPr id="22" name="Freeform: Shape 21">
              <a:extLst>
                <a:ext uri="{FF2B5EF4-FFF2-40B4-BE49-F238E27FC236}">
                  <a16:creationId xmlns:a16="http://schemas.microsoft.com/office/drawing/2014/main" id="{B31DFBFA-CF4D-4940-9086-26F83E5C6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9208" y="3192208"/>
              <a:ext cx="112966" cy="112966"/>
            </a:xfrm>
            <a:custGeom>
              <a:avLst/>
              <a:gdLst>
                <a:gd name="connsiteX0" fmla="*/ 112967 w 112966"/>
                <a:gd name="connsiteY0" fmla="*/ 0 h 112966"/>
                <a:gd name="connsiteX1" fmla="*/ 0 w 112966"/>
                <a:gd name="connsiteY1" fmla="*/ 112967 h 112966"/>
                <a:gd name="connsiteX2" fmla="*/ 112967 w 112966"/>
                <a:gd name="connsiteY2" fmla="*/ 0 h 112966"/>
              </a:gdLst>
              <a:ahLst/>
              <a:cxnLst>
                <a:cxn ang="0">
                  <a:pos x="connsiteX0" y="connsiteY0"/>
                </a:cxn>
                <a:cxn ang="0">
                  <a:pos x="connsiteX1" y="connsiteY1"/>
                </a:cxn>
                <a:cxn ang="0">
                  <a:pos x="connsiteX2" y="connsiteY2"/>
                </a:cxn>
              </a:cxnLst>
              <a:rect l="l" t="t" r="r" b="b"/>
              <a:pathLst>
                <a:path w="112966" h="112966">
                  <a:moveTo>
                    <a:pt x="112967" y="0"/>
                  </a:moveTo>
                  <a:lnTo>
                    <a:pt x="0" y="112967"/>
                  </a:lnTo>
                  <a:cubicBezTo>
                    <a:pt x="25356" y="64747"/>
                    <a:pt x="64747" y="25356"/>
                    <a:pt x="112967" y="0"/>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7854033-BD20-4C77-8C5B-048F4B3BD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1205" y="3164205"/>
              <a:ext cx="230314" cy="230314"/>
            </a:xfrm>
            <a:custGeom>
              <a:avLst/>
              <a:gdLst>
                <a:gd name="connsiteX0" fmla="*/ 230314 w 230314"/>
                <a:gd name="connsiteY0" fmla="*/ 0 h 230314"/>
                <a:gd name="connsiteX1" fmla="*/ 0 w 230314"/>
                <a:gd name="connsiteY1" fmla="*/ 230314 h 230314"/>
                <a:gd name="connsiteX2" fmla="*/ 3524 w 230314"/>
                <a:gd name="connsiteY2" fmla="*/ 209550 h 230314"/>
                <a:gd name="connsiteX3" fmla="*/ 209550 w 230314"/>
                <a:gd name="connsiteY3" fmla="*/ 3524 h 230314"/>
                <a:gd name="connsiteX4" fmla="*/ 230314 w 230314"/>
                <a:gd name="connsiteY4" fmla="*/ 0 h 230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314" h="230314">
                  <a:moveTo>
                    <a:pt x="230314" y="0"/>
                  </a:moveTo>
                  <a:lnTo>
                    <a:pt x="0" y="230314"/>
                  </a:lnTo>
                  <a:cubicBezTo>
                    <a:pt x="953" y="223361"/>
                    <a:pt x="2095" y="216408"/>
                    <a:pt x="3524" y="209550"/>
                  </a:cubicBezTo>
                  <a:lnTo>
                    <a:pt x="209550" y="3524"/>
                  </a:lnTo>
                  <a:cubicBezTo>
                    <a:pt x="216408" y="2095"/>
                    <a:pt x="223361" y="953"/>
                    <a:pt x="230314" y="0"/>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BC93AA74-BEB3-444F-835B-7AA6ECE61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29300" y="3162300"/>
              <a:ext cx="294131" cy="294131"/>
            </a:xfrm>
            <a:custGeom>
              <a:avLst/>
              <a:gdLst>
                <a:gd name="connsiteX0" fmla="*/ 294132 w 294131"/>
                <a:gd name="connsiteY0" fmla="*/ 1238 h 294131"/>
                <a:gd name="connsiteX1" fmla="*/ 1238 w 294131"/>
                <a:gd name="connsiteY1" fmla="*/ 294132 h 294131"/>
                <a:gd name="connsiteX2" fmla="*/ 0 w 294131"/>
                <a:gd name="connsiteY2" fmla="*/ 278225 h 294131"/>
                <a:gd name="connsiteX3" fmla="*/ 278225 w 294131"/>
                <a:gd name="connsiteY3" fmla="*/ 0 h 294131"/>
                <a:gd name="connsiteX4" fmla="*/ 294132 w 294131"/>
                <a:gd name="connsiteY4" fmla="*/ 1238 h 294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131" h="294131">
                  <a:moveTo>
                    <a:pt x="294132" y="1238"/>
                  </a:moveTo>
                  <a:lnTo>
                    <a:pt x="1238" y="294132"/>
                  </a:lnTo>
                  <a:cubicBezTo>
                    <a:pt x="667" y="288893"/>
                    <a:pt x="0" y="283559"/>
                    <a:pt x="0" y="278225"/>
                  </a:cubicBezTo>
                  <a:lnTo>
                    <a:pt x="278225" y="0"/>
                  </a:lnTo>
                  <a:cubicBezTo>
                    <a:pt x="283559" y="0"/>
                    <a:pt x="288893" y="667"/>
                    <a:pt x="294132" y="1238"/>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F00DF1C9-6952-4704-B8B3-95406E18E4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37205" y="3170110"/>
              <a:ext cx="337184" cy="337280"/>
            </a:xfrm>
            <a:custGeom>
              <a:avLst/>
              <a:gdLst>
                <a:gd name="connsiteX0" fmla="*/ 337185 w 337184"/>
                <a:gd name="connsiteY0" fmla="*/ 3905 h 337280"/>
                <a:gd name="connsiteX1" fmla="*/ 3810 w 337184"/>
                <a:gd name="connsiteY1" fmla="*/ 337280 h 337280"/>
                <a:gd name="connsiteX2" fmla="*/ 0 w 337184"/>
                <a:gd name="connsiteY2" fmla="*/ 323850 h 337280"/>
                <a:gd name="connsiteX3" fmla="*/ 323850 w 337184"/>
                <a:gd name="connsiteY3" fmla="*/ 0 h 337280"/>
                <a:gd name="connsiteX4" fmla="*/ 337185 w 337184"/>
                <a:gd name="connsiteY4" fmla="*/ 3905 h 337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184" h="337280">
                  <a:moveTo>
                    <a:pt x="337185" y="3905"/>
                  </a:moveTo>
                  <a:lnTo>
                    <a:pt x="3810" y="337280"/>
                  </a:lnTo>
                  <a:cubicBezTo>
                    <a:pt x="2381" y="332899"/>
                    <a:pt x="1143" y="328422"/>
                    <a:pt x="0" y="323850"/>
                  </a:cubicBezTo>
                  <a:lnTo>
                    <a:pt x="323850" y="0"/>
                  </a:lnTo>
                  <a:cubicBezTo>
                    <a:pt x="328327" y="1715"/>
                    <a:pt x="332804" y="2477"/>
                    <a:pt x="337185" y="3905"/>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B34783FD-297C-40D2-964B-DBAE4DE283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3207" y="3186207"/>
              <a:ext cx="364617" cy="364617"/>
            </a:xfrm>
            <a:custGeom>
              <a:avLst/>
              <a:gdLst>
                <a:gd name="connsiteX0" fmla="*/ 364617 w 364617"/>
                <a:gd name="connsiteY0" fmla="*/ 5620 h 364617"/>
                <a:gd name="connsiteX1" fmla="*/ 5620 w 364617"/>
                <a:gd name="connsiteY1" fmla="*/ 364617 h 364617"/>
                <a:gd name="connsiteX2" fmla="*/ 0 w 364617"/>
                <a:gd name="connsiteY2" fmla="*/ 353187 h 364617"/>
                <a:gd name="connsiteX3" fmla="*/ 353187 w 364617"/>
                <a:gd name="connsiteY3" fmla="*/ 0 h 364617"/>
                <a:gd name="connsiteX4" fmla="*/ 364617 w 364617"/>
                <a:gd name="connsiteY4" fmla="*/ 5620 h 3646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4617" h="364617">
                  <a:moveTo>
                    <a:pt x="364617" y="5620"/>
                  </a:moveTo>
                  <a:lnTo>
                    <a:pt x="5620" y="364617"/>
                  </a:lnTo>
                  <a:cubicBezTo>
                    <a:pt x="3620" y="360902"/>
                    <a:pt x="1715" y="357092"/>
                    <a:pt x="0" y="353187"/>
                  </a:cubicBezTo>
                  <a:lnTo>
                    <a:pt x="353187" y="0"/>
                  </a:lnTo>
                  <a:cubicBezTo>
                    <a:pt x="357092" y="1715"/>
                    <a:pt x="360902" y="3715"/>
                    <a:pt x="364617" y="5620"/>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DE621623-0357-4FD5-A1AC-400501025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5305" y="3208305"/>
              <a:ext cx="380238" cy="380238"/>
            </a:xfrm>
            <a:custGeom>
              <a:avLst/>
              <a:gdLst>
                <a:gd name="connsiteX0" fmla="*/ 380238 w 380238"/>
                <a:gd name="connsiteY0" fmla="*/ 7239 h 380238"/>
                <a:gd name="connsiteX1" fmla="*/ 7239 w 380238"/>
                <a:gd name="connsiteY1" fmla="*/ 380238 h 380238"/>
                <a:gd name="connsiteX2" fmla="*/ 0 w 380238"/>
                <a:gd name="connsiteY2" fmla="*/ 370713 h 380238"/>
                <a:gd name="connsiteX3" fmla="*/ 370237 w 380238"/>
                <a:gd name="connsiteY3" fmla="*/ 0 h 380238"/>
                <a:gd name="connsiteX4" fmla="*/ 380238 w 380238"/>
                <a:gd name="connsiteY4" fmla="*/ 7239 h 38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238" h="380238">
                  <a:moveTo>
                    <a:pt x="380238" y="7239"/>
                  </a:moveTo>
                  <a:lnTo>
                    <a:pt x="7239" y="380238"/>
                  </a:lnTo>
                  <a:cubicBezTo>
                    <a:pt x="4763" y="377000"/>
                    <a:pt x="2381" y="373571"/>
                    <a:pt x="0" y="370713"/>
                  </a:cubicBezTo>
                  <a:lnTo>
                    <a:pt x="370237" y="0"/>
                  </a:lnTo>
                  <a:cubicBezTo>
                    <a:pt x="373571" y="2381"/>
                    <a:pt x="377000" y="4763"/>
                    <a:pt x="380238" y="723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024F346E-10A0-458F-A9CA-8C0079472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02832" y="3235832"/>
              <a:ext cx="385191" cy="385191"/>
            </a:xfrm>
            <a:custGeom>
              <a:avLst/>
              <a:gdLst>
                <a:gd name="connsiteX0" fmla="*/ 380905 w 385191"/>
                <a:gd name="connsiteY0" fmla="*/ 4286 h 385191"/>
                <a:gd name="connsiteX1" fmla="*/ 385191 w 385191"/>
                <a:gd name="connsiteY1" fmla="*/ 8573 h 385191"/>
                <a:gd name="connsiteX2" fmla="*/ 8573 w 385191"/>
                <a:gd name="connsiteY2" fmla="*/ 385191 h 385191"/>
                <a:gd name="connsiteX3" fmla="*/ 4286 w 385191"/>
                <a:gd name="connsiteY3" fmla="*/ 380905 h 385191"/>
                <a:gd name="connsiteX4" fmla="*/ 0 w 385191"/>
                <a:gd name="connsiteY4" fmla="*/ 376523 h 385191"/>
                <a:gd name="connsiteX5" fmla="*/ 376523 w 385191"/>
                <a:gd name="connsiteY5" fmla="*/ 0 h 385191"/>
                <a:gd name="connsiteX6" fmla="*/ 380905 w 385191"/>
                <a:gd name="connsiteY6" fmla="*/ 4286 h 38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191" h="385191">
                  <a:moveTo>
                    <a:pt x="380905" y="4286"/>
                  </a:moveTo>
                  <a:lnTo>
                    <a:pt x="385191" y="8573"/>
                  </a:lnTo>
                  <a:lnTo>
                    <a:pt x="8573" y="385191"/>
                  </a:lnTo>
                  <a:lnTo>
                    <a:pt x="4286" y="380905"/>
                  </a:lnTo>
                  <a:cubicBezTo>
                    <a:pt x="2762" y="379476"/>
                    <a:pt x="1334" y="377952"/>
                    <a:pt x="0" y="376523"/>
                  </a:cubicBezTo>
                  <a:lnTo>
                    <a:pt x="376523" y="0"/>
                  </a:lnTo>
                  <a:cubicBezTo>
                    <a:pt x="377952" y="1334"/>
                    <a:pt x="379476" y="2667"/>
                    <a:pt x="380905" y="4286"/>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7937A2F7-01A9-47F3-BED6-B61D99840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35789" y="3268313"/>
              <a:ext cx="379761" cy="380237"/>
            </a:xfrm>
            <a:custGeom>
              <a:avLst/>
              <a:gdLst>
                <a:gd name="connsiteX0" fmla="*/ 372428 w 379761"/>
                <a:gd name="connsiteY0" fmla="*/ 0 h 380237"/>
                <a:gd name="connsiteX1" fmla="*/ 379762 w 379761"/>
                <a:gd name="connsiteY1" fmla="*/ 9525 h 380237"/>
                <a:gd name="connsiteX2" fmla="*/ 9525 w 379761"/>
                <a:gd name="connsiteY2" fmla="*/ 380238 h 380237"/>
                <a:gd name="connsiteX3" fmla="*/ 0 w 379761"/>
                <a:gd name="connsiteY3" fmla="*/ 372904 h 380237"/>
              </a:gdLst>
              <a:ahLst/>
              <a:cxnLst>
                <a:cxn ang="0">
                  <a:pos x="connsiteX0" y="connsiteY0"/>
                </a:cxn>
                <a:cxn ang="0">
                  <a:pos x="connsiteX1" y="connsiteY1"/>
                </a:cxn>
                <a:cxn ang="0">
                  <a:pos x="connsiteX2" y="connsiteY2"/>
                </a:cxn>
                <a:cxn ang="0">
                  <a:pos x="connsiteX3" y="connsiteY3"/>
                </a:cxn>
              </a:cxnLst>
              <a:rect l="l" t="t" r="r" b="b"/>
              <a:pathLst>
                <a:path w="379761" h="380237">
                  <a:moveTo>
                    <a:pt x="372428" y="0"/>
                  </a:moveTo>
                  <a:cubicBezTo>
                    <a:pt x="374999" y="3239"/>
                    <a:pt x="377381" y="6572"/>
                    <a:pt x="379762" y="9525"/>
                  </a:cubicBezTo>
                  <a:lnTo>
                    <a:pt x="9525" y="380238"/>
                  </a:lnTo>
                  <a:cubicBezTo>
                    <a:pt x="6096" y="377857"/>
                    <a:pt x="2762" y="375476"/>
                    <a:pt x="0" y="372904"/>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5B44DAF8-5073-441A-82E1-180385D35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2841" y="3305841"/>
              <a:ext cx="364807" cy="364807"/>
            </a:xfrm>
            <a:custGeom>
              <a:avLst/>
              <a:gdLst>
                <a:gd name="connsiteX0" fmla="*/ 359188 w 364807"/>
                <a:gd name="connsiteY0" fmla="*/ 0 h 364807"/>
                <a:gd name="connsiteX1" fmla="*/ 364808 w 364807"/>
                <a:gd name="connsiteY1" fmla="*/ 11621 h 364807"/>
                <a:gd name="connsiteX2" fmla="*/ 11621 w 364807"/>
                <a:gd name="connsiteY2" fmla="*/ 364808 h 364807"/>
                <a:gd name="connsiteX3" fmla="*/ 0 w 364807"/>
                <a:gd name="connsiteY3" fmla="*/ 359188 h 364807"/>
              </a:gdLst>
              <a:ahLst/>
              <a:cxnLst>
                <a:cxn ang="0">
                  <a:pos x="connsiteX0" y="connsiteY0"/>
                </a:cxn>
                <a:cxn ang="0">
                  <a:pos x="connsiteX1" y="connsiteY1"/>
                </a:cxn>
                <a:cxn ang="0">
                  <a:pos x="connsiteX2" y="connsiteY2"/>
                </a:cxn>
                <a:cxn ang="0">
                  <a:pos x="connsiteX3" y="connsiteY3"/>
                </a:cxn>
              </a:cxnLst>
              <a:rect l="l" t="t" r="r" b="b"/>
              <a:pathLst>
                <a:path w="364807" h="364807">
                  <a:moveTo>
                    <a:pt x="359188" y="0"/>
                  </a:moveTo>
                  <a:cubicBezTo>
                    <a:pt x="361188" y="3905"/>
                    <a:pt x="362998" y="7715"/>
                    <a:pt x="364808" y="11621"/>
                  </a:cubicBezTo>
                  <a:lnTo>
                    <a:pt x="11621" y="364808"/>
                  </a:lnTo>
                  <a:cubicBezTo>
                    <a:pt x="7715" y="362998"/>
                    <a:pt x="3905" y="361188"/>
                    <a:pt x="0" y="359188"/>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2B0413D-0E36-4A90-8E6A-9EDC676A60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16370" y="3349466"/>
              <a:ext cx="337280" cy="337280"/>
            </a:xfrm>
            <a:custGeom>
              <a:avLst/>
              <a:gdLst>
                <a:gd name="connsiteX0" fmla="*/ 333470 w 337280"/>
                <a:gd name="connsiteY0" fmla="*/ 0 h 337280"/>
                <a:gd name="connsiteX1" fmla="*/ 337280 w 337280"/>
                <a:gd name="connsiteY1" fmla="*/ 13430 h 337280"/>
                <a:gd name="connsiteX2" fmla="*/ 13430 w 337280"/>
                <a:gd name="connsiteY2" fmla="*/ 337280 h 337280"/>
                <a:gd name="connsiteX3" fmla="*/ 0 w 337280"/>
                <a:gd name="connsiteY3" fmla="*/ 333470 h 337280"/>
              </a:gdLst>
              <a:ahLst/>
              <a:cxnLst>
                <a:cxn ang="0">
                  <a:pos x="connsiteX0" y="connsiteY0"/>
                </a:cxn>
                <a:cxn ang="0">
                  <a:pos x="connsiteX1" y="connsiteY1"/>
                </a:cxn>
                <a:cxn ang="0">
                  <a:pos x="connsiteX2" y="connsiteY2"/>
                </a:cxn>
                <a:cxn ang="0">
                  <a:pos x="connsiteX3" y="connsiteY3"/>
                </a:cxn>
              </a:cxnLst>
              <a:rect l="l" t="t" r="r" b="b"/>
              <a:pathLst>
                <a:path w="337280" h="337280">
                  <a:moveTo>
                    <a:pt x="333470" y="0"/>
                  </a:moveTo>
                  <a:cubicBezTo>
                    <a:pt x="334899" y="4382"/>
                    <a:pt x="336137" y="8858"/>
                    <a:pt x="337280" y="13430"/>
                  </a:cubicBezTo>
                  <a:lnTo>
                    <a:pt x="13430" y="337280"/>
                  </a:lnTo>
                  <a:cubicBezTo>
                    <a:pt x="8858" y="336137"/>
                    <a:pt x="4382" y="334899"/>
                    <a:pt x="0" y="333470"/>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86059ECF-0D50-48AD-B67A-645EC29D3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67329" y="3400425"/>
              <a:ext cx="294227" cy="294132"/>
            </a:xfrm>
            <a:custGeom>
              <a:avLst/>
              <a:gdLst>
                <a:gd name="connsiteX0" fmla="*/ 292989 w 294227"/>
                <a:gd name="connsiteY0" fmla="*/ 0 h 294132"/>
                <a:gd name="connsiteX1" fmla="*/ 294227 w 294227"/>
                <a:gd name="connsiteY1" fmla="*/ 15907 h 294132"/>
                <a:gd name="connsiteX2" fmla="*/ 15907 w 294227"/>
                <a:gd name="connsiteY2" fmla="*/ 294132 h 294132"/>
                <a:gd name="connsiteX3" fmla="*/ 0 w 294227"/>
                <a:gd name="connsiteY3" fmla="*/ 292894 h 294132"/>
              </a:gdLst>
              <a:ahLst/>
              <a:cxnLst>
                <a:cxn ang="0">
                  <a:pos x="connsiteX0" y="connsiteY0"/>
                </a:cxn>
                <a:cxn ang="0">
                  <a:pos x="connsiteX1" y="connsiteY1"/>
                </a:cxn>
                <a:cxn ang="0">
                  <a:pos x="connsiteX2" y="connsiteY2"/>
                </a:cxn>
                <a:cxn ang="0">
                  <a:pos x="connsiteX3" y="connsiteY3"/>
                </a:cxn>
              </a:cxnLst>
              <a:rect l="l" t="t" r="r" b="b"/>
              <a:pathLst>
                <a:path w="294227" h="294132">
                  <a:moveTo>
                    <a:pt x="292989" y="0"/>
                  </a:moveTo>
                  <a:cubicBezTo>
                    <a:pt x="293561" y="5334"/>
                    <a:pt x="293942" y="10668"/>
                    <a:pt x="294227" y="15907"/>
                  </a:cubicBezTo>
                  <a:lnTo>
                    <a:pt x="15907" y="294132"/>
                  </a:lnTo>
                  <a:cubicBezTo>
                    <a:pt x="10668" y="294132"/>
                    <a:pt x="5334" y="293465"/>
                    <a:pt x="0" y="292894"/>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B394906F-6BF2-447E-9886-F12708E12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29337" y="3462337"/>
              <a:ext cx="230314" cy="230314"/>
            </a:xfrm>
            <a:custGeom>
              <a:avLst/>
              <a:gdLst>
                <a:gd name="connsiteX0" fmla="*/ 230315 w 230314"/>
                <a:gd name="connsiteY0" fmla="*/ 0 h 230314"/>
                <a:gd name="connsiteX1" fmla="*/ 226886 w 230314"/>
                <a:gd name="connsiteY1" fmla="*/ 20574 h 230314"/>
                <a:gd name="connsiteX2" fmla="*/ 20669 w 230314"/>
                <a:gd name="connsiteY2" fmla="*/ 226790 h 230314"/>
                <a:gd name="connsiteX3" fmla="*/ 0 w 230314"/>
                <a:gd name="connsiteY3" fmla="*/ 230315 h 230314"/>
              </a:gdLst>
              <a:ahLst/>
              <a:cxnLst>
                <a:cxn ang="0">
                  <a:pos x="connsiteX0" y="connsiteY0"/>
                </a:cxn>
                <a:cxn ang="0">
                  <a:pos x="connsiteX1" y="connsiteY1"/>
                </a:cxn>
                <a:cxn ang="0">
                  <a:pos x="connsiteX2" y="connsiteY2"/>
                </a:cxn>
                <a:cxn ang="0">
                  <a:pos x="connsiteX3" y="connsiteY3"/>
                </a:cxn>
              </a:cxnLst>
              <a:rect l="l" t="t" r="r" b="b"/>
              <a:pathLst>
                <a:path w="230314" h="230314">
                  <a:moveTo>
                    <a:pt x="230315" y="0"/>
                  </a:moveTo>
                  <a:cubicBezTo>
                    <a:pt x="229457" y="6953"/>
                    <a:pt x="228314" y="13716"/>
                    <a:pt x="226886" y="20574"/>
                  </a:cubicBezTo>
                  <a:lnTo>
                    <a:pt x="20669" y="226790"/>
                  </a:lnTo>
                  <a:cubicBezTo>
                    <a:pt x="13811" y="228314"/>
                    <a:pt x="6953" y="229457"/>
                    <a:pt x="0" y="230315"/>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45EB96B-215A-4EBF-A594-2B0822233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18682" y="3551682"/>
              <a:ext cx="112871" cy="112871"/>
            </a:xfrm>
            <a:custGeom>
              <a:avLst/>
              <a:gdLst>
                <a:gd name="connsiteX0" fmla="*/ 112871 w 112871"/>
                <a:gd name="connsiteY0" fmla="*/ 0 h 112871"/>
                <a:gd name="connsiteX1" fmla="*/ 0 w 112871"/>
                <a:gd name="connsiteY1" fmla="*/ 112871 h 112871"/>
              </a:gdLst>
              <a:ahLst/>
              <a:cxnLst>
                <a:cxn ang="0">
                  <a:pos x="connsiteX0" y="connsiteY0"/>
                </a:cxn>
                <a:cxn ang="0">
                  <a:pos x="connsiteX1" y="connsiteY1"/>
                </a:cxn>
              </a:cxnLst>
              <a:rect l="l" t="t" r="r" b="b"/>
              <a:pathLst>
                <a:path w="112871" h="112871">
                  <a:moveTo>
                    <a:pt x="112871" y="0"/>
                  </a:moveTo>
                  <a:cubicBezTo>
                    <a:pt x="87618" y="48239"/>
                    <a:pt x="48239" y="87618"/>
                    <a:pt x="0" y="112871"/>
                  </a:cubicBezTo>
                  <a:close/>
                </a:path>
              </a:pathLst>
            </a:custGeom>
            <a:grpFill/>
            <a:ln w="9525" cap="flat">
              <a:noFill/>
              <a:prstDash val="solid"/>
              <a:miter/>
            </a:ln>
          </p:spPr>
          <p:txBody>
            <a:bodyPr rtlCol="0" anchor="ctr"/>
            <a:lstStyle/>
            <a:p>
              <a:endParaRPr lang="en-US" dirty="0"/>
            </a:p>
          </p:txBody>
        </p:sp>
      </p:grpSp>
      <p:graphicFrame>
        <p:nvGraphicFramePr>
          <p:cNvPr id="5" name="Content Placeholder 2">
            <a:extLst>
              <a:ext uri="{FF2B5EF4-FFF2-40B4-BE49-F238E27FC236}">
                <a16:creationId xmlns:a16="http://schemas.microsoft.com/office/drawing/2014/main" id="{0940B172-37E4-A4BD-0794-D4365741C6EC}"/>
              </a:ext>
            </a:extLst>
          </p:cNvPr>
          <p:cNvGraphicFramePr>
            <a:graphicFrameLocks noGrp="1"/>
          </p:cNvGraphicFramePr>
          <p:nvPr>
            <p:ph idx="1"/>
            <p:extLst>
              <p:ext uri="{D42A27DB-BD31-4B8C-83A1-F6EECF244321}">
                <p14:modId xmlns:p14="http://schemas.microsoft.com/office/powerpoint/2010/main" val="4270980834"/>
              </p:ext>
            </p:extLst>
          </p:nvPr>
        </p:nvGraphicFramePr>
        <p:xfrm>
          <a:off x="5484139" y="477540"/>
          <a:ext cx="6301601" cy="5878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00009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8793F0-D10E-051E-BFFA-E0E8EBD51B1A}"/>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Cultural Sensitivity</a:t>
            </a:r>
          </a:p>
        </p:txBody>
      </p:sp>
      <p:graphicFrame>
        <p:nvGraphicFramePr>
          <p:cNvPr id="40" name="Content Placeholder 2">
            <a:extLst>
              <a:ext uri="{FF2B5EF4-FFF2-40B4-BE49-F238E27FC236}">
                <a16:creationId xmlns:a16="http://schemas.microsoft.com/office/drawing/2014/main" id="{B3D57306-F4A0-F730-B524-557B76112B7F}"/>
              </a:ext>
            </a:extLst>
          </p:cNvPr>
          <p:cNvGraphicFramePr>
            <a:graphicFrameLocks noGrp="1"/>
          </p:cNvGraphicFramePr>
          <p:nvPr>
            <p:ph idx="1"/>
            <p:extLst>
              <p:ext uri="{D42A27DB-BD31-4B8C-83A1-F6EECF244321}">
                <p14:modId xmlns:p14="http://schemas.microsoft.com/office/powerpoint/2010/main" val="1459573217"/>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5238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E090CE-D00A-A298-7557-A9CFFA799420}"/>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dirty="0">
                <a:solidFill>
                  <a:srgbClr val="FFFFFF"/>
                </a:solidFill>
                <a:latin typeface="+mj-lt"/>
                <a:ea typeface="+mj-ea"/>
                <a:cs typeface="+mj-cs"/>
              </a:rPr>
              <a:t>Post</a:t>
            </a:r>
            <a:br>
              <a:rPr lang="en-US" sz="2600" kern="1200" dirty="0">
                <a:solidFill>
                  <a:srgbClr val="FFFFFF"/>
                </a:solidFill>
                <a:latin typeface="+mj-lt"/>
                <a:ea typeface="+mj-ea"/>
                <a:cs typeface="+mj-cs"/>
              </a:rPr>
            </a:br>
            <a:r>
              <a:rPr lang="en-US" sz="2600" kern="1200" dirty="0">
                <a:solidFill>
                  <a:srgbClr val="FFFFFF"/>
                </a:solidFill>
                <a:latin typeface="+mj-lt"/>
                <a:ea typeface="+mj-ea"/>
                <a:cs typeface="+mj-cs"/>
              </a:rPr>
              <a:t>Test</a:t>
            </a:r>
          </a:p>
        </p:txBody>
      </p:sp>
      <p:pic>
        <p:nvPicPr>
          <p:cNvPr id="8" name="Content Placeholder 7" descr="A graph with purple rectangles&#10;&#10;Description automatically generated">
            <a:extLst>
              <a:ext uri="{FF2B5EF4-FFF2-40B4-BE49-F238E27FC236}">
                <a16:creationId xmlns:a16="http://schemas.microsoft.com/office/drawing/2014/main" id="{433B9BC4-35B2-DDA8-3D87-A801AF1EE3E8}"/>
              </a:ext>
            </a:extLst>
          </p:cNvPr>
          <p:cNvPicPr>
            <a:picLocks noGrp="1" noChangeAspect="1"/>
          </p:cNvPicPr>
          <p:nvPr>
            <p:ph idx="1"/>
          </p:nvPr>
        </p:nvPicPr>
        <p:blipFill>
          <a:blip r:embed="rId3"/>
          <a:stretch>
            <a:fillRect/>
          </a:stretch>
        </p:blipFill>
        <p:spPr>
          <a:xfrm>
            <a:off x="3700462" y="91014"/>
            <a:ext cx="8491537" cy="3337986"/>
          </a:xfrm>
        </p:spPr>
      </p:pic>
      <p:pic>
        <p:nvPicPr>
          <p:cNvPr id="10" name="Picture 9" descr="A graph with purple rectangles&#10;&#10;Description automatically generated">
            <a:extLst>
              <a:ext uri="{FF2B5EF4-FFF2-40B4-BE49-F238E27FC236}">
                <a16:creationId xmlns:a16="http://schemas.microsoft.com/office/drawing/2014/main" id="{D0F9CC21-CC12-FA7F-3FC0-01B925028568}"/>
              </a:ext>
            </a:extLst>
          </p:cNvPr>
          <p:cNvPicPr>
            <a:picLocks noChangeAspect="1"/>
          </p:cNvPicPr>
          <p:nvPr/>
        </p:nvPicPr>
        <p:blipFill>
          <a:blip r:embed="rId4"/>
          <a:stretch>
            <a:fillRect/>
          </a:stretch>
        </p:blipFill>
        <p:spPr>
          <a:xfrm>
            <a:off x="3700461" y="3429001"/>
            <a:ext cx="8491538" cy="3429000"/>
          </a:xfrm>
          <a:prstGeom prst="rect">
            <a:avLst/>
          </a:prstGeom>
        </p:spPr>
      </p:pic>
    </p:spTree>
    <p:extLst>
      <p:ext uri="{BB962C8B-B14F-4D97-AF65-F5344CB8AC3E}">
        <p14:creationId xmlns:p14="http://schemas.microsoft.com/office/powerpoint/2010/main" val="34512246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red pie chart&#10;&#10;Description automatically generated">
            <a:extLst>
              <a:ext uri="{FF2B5EF4-FFF2-40B4-BE49-F238E27FC236}">
                <a16:creationId xmlns:a16="http://schemas.microsoft.com/office/drawing/2014/main" id="{E3B31C3C-C061-EA25-F39D-A903867EE933}"/>
              </a:ext>
            </a:extLst>
          </p:cNvPr>
          <p:cNvPicPr>
            <a:picLocks noChangeAspect="1"/>
          </p:cNvPicPr>
          <p:nvPr/>
        </p:nvPicPr>
        <p:blipFill>
          <a:blip r:embed="rId3"/>
          <a:stretch>
            <a:fillRect/>
          </a:stretch>
        </p:blipFill>
        <p:spPr>
          <a:xfrm>
            <a:off x="0" y="0"/>
            <a:ext cx="6096000" cy="3517900"/>
          </a:xfrm>
          <a:prstGeom prst="rect">
            <a:avLst/>
          </a:prstGeom>
        </p:spPr>
      </p:pic>
      <p:pic>
        <p:nvPicPr>
          <p:cNvPr id="5" name="Picture 4" descr="A graph with purple squares and numbers&#10;&#10;Description automatically generated">
            <a:extLst>
              <a:ext uri="{FF2B5EF4-FFF2-40B4-BE49-F238E27FC236}">
                <a16:creationId xmlns:a16="http://schemas.microsoft.com/office/drawing/2014/main" id="{0AA8E390-6FAF-99B1-CF96-351EA558EDDA}"/>
              </a:ext>
            </a:extLst>
          </p:cNvPr>
          <p:cNvPicPr>
            <a:picLocks noChangeAspect="1"/>
          </p:cNvPicPr>
          <p:nvPr/>
        </p:nvPicPr>
        <p:blipFill>
          <a:blip r:embed="rId4"/>
          <a:stretch>
            <a:fillRect/>
          </a:stretch>
        </p:blipFill>
        <p:spPr>
          <a:xfrm>
            <a:off x="1200150" y="3785191"/>
            <a:ext cx="9329738" cy="3072809"/>
          </a:xfrm>
          <a:prstGeom prst="rect">
            <a:avLst/>
          </a:prstGeom>
        </p:spPr>
      </p:pic>
      <p:pic>
        <p:nvPicPr>
          <p:cNvPr id="7" name="Picture 6" descr="A blue and red pie chart&#10;&#10;Description automatically generated">
            <a:extLst>
              <a:ext uri="{FF2B5EF4-FFF2-40B4-BE49-F238E27FC236}">
                <a16:creationId xmlns:a16="http://schemas.microsoft.com/office/drawing/2014/main" id="{FCA74D77-E9EF-D655-D364-AB32B4E04DB6}"/>
              </a:ext>
            </a:extLst>
          </p:cNvPr>
          <p:cNvPicPr>
            <a:picLocks noChangeAspect="1"/>
          </p:cNvPicPr>
          <p:nvPr/>
        </p:nvPicPr>
        <p:blipFill>
          <a:blip r:embed="rId5"/>
          <a:stretch>
            <a:fillRect/>
          </a:stretch>
        </p:blipFill>
        <p:spPr>
          <a:xfrm>
            <a:off x="6096000" y="12700"/>
            <a:ext cx="6096000" cy="3505200"/>
          </a:xfrm>
          <a:prstGeom prst="rect">
            <a:avLst/>
          </a:prstGeom>
        </p:spPr>
      </p:pic>
    </p:spTree>
    <p:extLst>
      <p:ext uri="{BB962C8B-B14F-4D97-AF65-F5344CB8AC3E}">
        <p14:creationId xmlns:p14="http://schemas.microsoft.com/office/powerpoint/2010/main" val="715290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A079E-02A3-E697-EA47-B7951834916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3D110626-5B7E-1856-AE60-CA41A4704C75}"/>
              </a:ext>
            </a:extLst>
          </p:cNvPr>
          <p:cNvSpPr>
            <a:spLocks noGrp="1"/>
          </p:cNvSpPr>
          <p:nvPr>
            <p:ph idx="1"/>
          </p:nvPr>
        </p:nvSpPr>
        <p:spPr/>
        <p:txBody>
          <a:bodyPr/>
          <a:lstStyle/>
          <a:p>
            <a:pPr marL="0" marR="0"/>
            <a:r>
              <a:rPr lang="en-US" sz="1800" dirty="0">
                <a:effectLst/>
                <a:latin typeface="Times New Roman" panose="02020603050405020304" pitchFamily="18" charset="0"/>
                <a:ea typeface="Times New Roman" panose="02020603050405020304" pitchFamily="18" charset="0"/>
              </a:rPr>
              <a:t>American School Counselor Association (2021). </a:t>
            </a:r>
            <a:r>
              <a:rPr lang="en-US" sz="1800" i="1" dirty="0">
                <a:effectLst/>
                <a:latin typeface="Times New Roman" panose="02020603050405020304" pitchFamily="18" charset="0"/>
                <a:ea typeface="Times New Roman" panose="02020603050405020304" pitchFamily="18" charset="0"/>
              </a:rPr>
              <a:t>ASCA Student Standards; Mindsets and Behaviors for 	Student Success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Schoolcounelor.org</a:t>
            </a:r>
            <a:r>
              <a:rPr lang="en-US" sz="1800" dirty="0">
                <a:effectLst/>
                <a:latin typeface="Times New Roman" panose="02020603050405020304" pitchFamily="18" charset="0"/>
                <a:ea typeface="Times New Roman" panose="02020603050405020304" pitchFamily="18" charset="0"/>
              </a:rPr>
              <a:t>. https://www.schoolcounselor.org/getmedia/7428a787-a452-	4abb-afec-d78ec77870cd/Mindsets-</a:t>
            </a:r>
            <a:r>
              <a:rPr lang="en-US" sz="1800" dirty="0" err="1">
                <a:effectLst/>
                <a:latin typeface="Times New Roman" panose="02020603050405020304" pitchFamily="18" charset="0"/>
                <a:ea typeface="Times New Roman" panose="02020603050405020304" pitchFamily="18" charset="0"/>
              </a:rPr>
              <a:t>Behaviors.pdf</a:t>
            </a:r>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 New Roman" panose="02020603050405020304" pitchFamily="18" charset="0"/>
              <a:ea typeface="Times New Roman" panose="02020603050405020304" pitchFamily="18" charset="0"/>
            </a:endParaRPr>
          </a:p>
          <a:p>
            <a:pPr marL="0" marR="0"/>
            <a:r>
              <a:rPr lang="en-US" sz="1800" dirty="0">
                <a:effectLst/>
                <a:latin typeface="Times New Roman" panose="02020603050405020304" pitchFamily="18" charset="0"/>
                <a:ea typeface="Times New Roman" panose="02020603050405020304" pitchFamily="18" charset="0"/>
              </a:rPr>
              <a:t>Liberty University (2023). </a:t>
            </a:r>
            <a:r>
              <a:rPr lang="en-US" sz="1800" i="1" dirty="0">
                <a:effectLst/>
                <a:latin typeface="Times New Roman" panose="02020603050405020304" pitchFamily="18" charset="0"/>
                <a:ea typeface="Times New Roman" panose="02020603050405020304" pitchFamily="18" charset="0"/>
              </a:rPr>
              <a:t>PRE-ADVANCED INTERNSHIP ASSESSMENT (PRE-AIA): COSC 698 Master of 	Education (M.Ed.) in School Counseling</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liberty.edu</a:t>
            </a:r>
            <a:r>
              <a:rPr lang="en-US" sz="1800" dirty="0">
                <a:effectLst/>
                <a:latin typeface="Times New Roman" panose="02020603050405020304" pitchFamily="18" charset="0"/>
                <a:ea typeface="Times New Roman" panose="02020603050405020304" pitchFamily="18" charset="0"/>
              </a:rPr>
              <a:t>. https://www.liberty.edu/behavioral-	sciences/counselor-ed/wp-content/uploads/sites/43/2021/02/PRE-ADVANCED-INTERNSHIP-	ASSESSMENT-COSC-698-Practicum.pdf</a:t>
            </a:r>
          </a:p>
          <a:p>
            <a:pPr marL="0" marR="0"/>
            <a:endParaRPr lang="en-US" sz="1800" dirty="0">
              <a:latin typeface="Times New Roman" panose="02020603050405020304" pitchFamily="18" charset="0"/>
              <a:ea typeface="Times New Roman" panose="02020603050405020304" pitchFamily="18" charset="0"/>
            </a:endParaRPr>
          </a:p>
          <a:p>
            <a:pPr marL="0" marR="0"/>
            <a:r>
              <a:rPr lang="en-US" sz="1800" dirty="0">
                <a:effectLst/>
                <a:latin typeface="Times New Roman" panose="02020603050405020304" pitchFamily="18" charset="0"/>
                <a:ea typeface="Times New Roman" panose="02020603050405020304" pitchFamily="18" charset="0"/>
              </a:rPr>
              <a:t>Ramsey (2023, Apr 12). </a:t>
            </a:r>
            <a:r>
              <a:rPr lang="en-US" sz="1800" i="1" dirty="0">
                <a:effectLst/>
                <a:latin typeface="Times New Roman" panose="02020603050405020304" pitchFamily="18" charset="0"/>
                <a:ea typeface="Times New Roman" panose="02020603050405020304" pitchFamily="18" charset="0"/>
              </a:rPr>
              <a:t>The National Study of Millionaires</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Ramseysolutions.com</a:t>
            </a:r>
            <a:r>
              <a:rPr lang="en-US" sz="1800" dirty="0">
                <a:effectLst/>
                <a:latin typeface="Times New Roman" panose="02020603050405020304" pitchFamily="18" charset="0"/>
                <a:ea typeface="Times New Roman" panose="02020603050405020304" pitchFamily="18" charset="0"/>
              </a:rPr>
              <a:t>. https://www.ramsey</a:t>
            </a:r>
            <a:r>
              <a:rPr lang="en-US" sz="1800" dirty="0">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solutions.com</a:t>
            </a:r>
            <a:r>
              <a:rPr lang="en-US" sz="1800" dirty="0">
                <a:effectLst/>
                <a:latin typeface="Times New Roman" panose="02020603050405020304" pitchFamily="18" charset="0"/>
                <a:ea typeface="Times New Roman" panose="02020603050405020304" pitchFamily="18" charset="0"/>
              </a:rPr>
              <a:t>/retirement/the-national-study-of-millionaires-research</a:t>
            </a:r>
          </a:p>
          <a:p>
            <a:endParaRPr lang="en-US" dirty="0"/>
          </a:p>
        </p:txBody>
      </p:sp>
    </p:spTree>
    <p:extLst>
      <p:ext uri="{BB962C8B-B14F-4D97-AF65-F5344CB8AC3E}">
        <p14:creationId xmlns:p14="http://schemas.microsoft.com/office/powerpoint/2010/main" val="39342751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21031</TotalTime>
  <Words>1898</Words>
  <Application>Microsoft Macintosh PowerPoint</Application>
  <PresentationFormat>Widescreen</PresentationFormat>
  <Paragraphs>91</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Aptos Display</vt:lpstr>
      <vt:lpstr>Arial</vt:lpstr>
      <vt:lpstr>Calibri</vt:lpstr>
      <vt:lpstr>Times New Roman</vt:lpstr>
      <vt:lpstr>Office Theme</vt:lpstr>
      <vt:lpstr>Careers: What do you want to do in the future?</vt:lpstr>
      <vt:lpstr>How did this come about?</vt:lpstr>
      <vt:lpstr>PowerPoint Presentation</vt:lpstr>
      <vt:lpstr>Needs Assessment Statistics</vt:lpstr>
      <vt:lpstr>PowerPoint Presentation</vt:lpstr>
      <vt:lpstr>AIA &amp; ASCA Mindsets and Behaviors</vt:lpstr>
      <vt:lpstr>How did I pick the class?</vt:lpstr>
      <vt:lpstr>Pre-test</vt:lpstr>
      <vt:lpstr>PowerPoint Presentation</vt:lpstr>
      <vt:lpstr>Day 1</vt:lpstr>
      <vt:lpstr>Day 2</vt:lpstr>
      <vt:lpstr>Day 3</vt:lpstr>
      <vt:lpstr>PowerPoint Presentation</vt:lpstr>
      <vt:lpstr>Day 4</vt:lpstr>
      <vt:lpstr>Cultural Sensitivity</vt:lpstr>
      <vt:lpstr>Post Test</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Seth Eby</dc:creator>
  <cp:lastModifiedBy>Seth Eby</cp:lastModifiedBy>
  <cp:revision>5</cp:revision>
  <dcterms:created xsi:type="dcterms:W3CDTF">2024-04-14T11:20:58Z</dcterms:created>
  <dcterms:modified xsi:type="dcterms:W3CDTF">2024-04-29T01:55:53Z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60f4a70-4b6c-4bd4-a002-31edb9c00abe_Enabled">
    <vt:lpwstr>true</vt:lpwstr>
  </property>
  <property fmtid="{D5CDD505-2E9C-101B-9397-08002B2CF9AE}" pid="3" name="MSIP_Label_460f4a70-4b6c-4bd4-a002-31edb9c00abe_SetDate">
    <vt:lpwstr>2024-04-14T11:24:23Z</vt:lpwstr>
  </property>
  <property fmtid="{D5CDD505-2E9C-101B-9397-08002B2CF9AE}" pid="4" name="MSIP_Label_460f4a70-4b6c-4bd4-a002-31edb9c00abe_Method">
    <vt:lpwstr>Standard</vt:lpwstr>
  </property>
  <property fmtid="{D5CDD505-2E9C-101B-9397-08002B2CF9AE}" pid="5" name="MSIP_Label_460f4a70-4b6c-4bd4-a002-31edb9c00abe_Name">
    <vt:lpwstr>General</vt:lpwstr>
  </property>
  <property fmtid="{D5CDD505-2E9C-101B-9397-08002B2CF9AE}" pid="6" name="MSIP_Label_460f4a70-4b6c-4bd4-a002-31edb9c00abe_SiteId">
    <vt:lpwstr>e019b04b-330c-467a-8bae-09fb17374d6a</vt:lpwstr>
  </property>
  <property fmtid="{D5CDD505-2E9C-101B-9397-08002B2CF9AE}" pid="7" name="MSIP_Label_460f4a70-4b6c-4bd4-a002-31edb9c00abe_ActionId">
    <vt:lpwstr>79518313-92ec-4245-90b7-cb20111da83e</vt:lpwstr>
  </property>
  <property fmtid="{D5CDD505-2E9C-101B-9397-08002B2CF9AE}" pid="8" name="MSIP_Label_460f4a70-4b6c-4bd4-a002-31edb9c00abe_ContentBits">
    <vt:lpwstr>0</vt:lpwstr>
  </property>
</Properties>
</file>