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13"/>
  </p:notesMasterIdLst>
  <p:sldIdLst>
    <p:sldId id="256" r:id="rId2"/>
    <p:sldId id="260" r:id="rId3"/>
    <p:sldId id="280" r:id="rId4"/>
    <p:sldId id="261" r:id="rId5"/>
    <p:sldId id="262" r:id="rId6"/>
    <p:sldId id="264" r:id="rId7"/>
    <p:sldId id="267" r:id="rId8"/>
    <p:sldId id="281" r:id="rId9"/>
    <p:sldId id="270" r:id="rId10"/>
    <p:sldId id="282" r:id="rId11"/>
    <p:sldId id="277" r:id="rId12"/>
  </p:sldIdLst>
  <p:sldSz cx="12192000" cy="6858000"/>
  <p:notesSz cx="6858000" cy="9144000"/>
  <p:embeddedFontLst>
    <p:embeddedFont>
      <p:font typeface="Abril Fatface" panose="02000503000000020003" pitchFamily="2" charset="77"/>
      <p:regular r:id="rId14"/>
    </p:embeddedFont>
    <p:embeddedFont>
      <p:font typeface="Barlow Condensed" panose="020F0502020204030204" pitchFamily="34" charset="0"/>
      <p:regular r:id="rId15"/>
      <p:bold r:id="rId16"/>
      <p:italic r:id="rId17"/>
      <p:boldItalic r:id="rId18"/>
    </p:embeddedFont>
    <p:embeddedFont>
      <p:font typeface="Calibri" panose="020F0502020204030204" pitchFamily="34" charset="0"/>
      <p:regular r:id="rId19"/>
      <p:bold r:id="rId20"/>
      <p:italic r:id="rId21"/>
      <p:boldItalic r:id="rId22"/>
    </p:embeddedFont>
    <p:embeddedFont>
      <p:font typeface="DM Sans" pitchFamily="2" charset="77"/>
      <p:regular r:id="rId23"/>
      <p:bold r:id="rId24"/>
      <p:italic r:id="rId25"/>
      <p:boldItalic r:id="rId26"/>
    </p:embeddedFont>
    <p:embeddedFont>
      <p:font typeface="Georgia" panose="02040502050405020303" pitchFamily="18"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6"/>
  </p:normalViewPr>
  <p:slideViewPr>
    <p:cSldViewPr snapToGrid="0">
      <p:cViewPr varScale="1">
        <p:scale>
          <a:sx n="106" d="100"/>
          <a:sy n="106" d="100"/>
        </p:scale>
        <p:origin x="792" y="-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a073618e6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0" name="Google Shape;740;ga073618e6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Panorama Survey is given to the students October 12</a:t>
            </a:r>
            <a:r>
              <a:rPr lang="en-US" baseline="30000" dirty="0"/>
              <a:t>th</a:t>
            </a:r>
            <a:r>
              <a:rPr lang="en-US" dirty="0"/>
              <a:t> in their classrooms. The survey window will be open for two weeks to allow teachers to schedule the test for the time that works for them. Once the testing window closes, the results with be compiled by answers, gender, race, and then percentile. I will be able to use all the data to identify at-risk students, and create small groups based on similar areas of need. Individual counseling sessions based on student need.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school will use Class DOJO and Positive Behavioral Interventions and Supports (PBIS) as a Tier 1 intervention for the whole school. The whole school will celebrate 85% positive DOJO points every quarter with a PBIS Incentive. Those dates can be found in the annual calendar.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Each month a character trait will be the whole school theme of the month. The school counselor will teach a lesson based on that character trait to each grade. At the end of the month teachers will submit a ”Student of the Month”. Every student chosen will get to attend a Student of the Month Luncheon hosted by the Culver Lions Club.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addition to the monthly lessons. The counselor will partner with SCAN to give a presentation about ”Body Safety” in September, and ”Anti-bullying” in October. </a:t>
            </a:r>
            <a:r>
              <a:rPr lang="en-US" sz="1800" b="0" i="0" u="none" strike="noStrike" dirty="0">
                <a:solidFill>
                  <a:srgbClr val="000000"/>
                </a:solidFill>
                <a:effectLst/>
                <a:latin typeface="Arial" panose="020B0604020202020204" pitchFamily="34" charset="0"/>
              </a:rPr>
              <a:t>SCAN, Inc. is a nonprofit organization whose mission is:</a:t>
            </a:r>
            <a:br>
              <a:rPr lang="en-US" b="0" dirty="0">
                <a:effectLst/>
              </a:rPr>
            </a:br>
            <a:r>
              <a:rPr lang="en-US" sz="1800" b="1" i="0" u="none" strike="noStrike" dirty="0">
                <a:solidFill>
                  <a:srgbClr val="000000"/>
                </a:solidFill>
                <a:effectLst/>
                <a:latin typeface="Arial" panose="020B0604020202020204" pitchFamily="34" charset="0"/>
              </a:rPr>
              <a:t>SCAN protects children, prepares parents, strengthens families, and educates the</a:t>
            </a:r>
            <a:r>
              <a:rPr lang="en-US" sz="1100" b="0" i="0" u="none" strike="noStrike" dirty="0">
                <a:solidFill>
                  <a:srgbClr val="000000"/>
                </a:solidFill>
                <a:effectLst/>
                <a:latin typeface="Arial"/>
              </a:rPr>
              <a:t> </a:t>
            </a:r>
            <a:r>
              <a:rPr lang="en-US" sz="1800" b="1" i="0" u="none" strike="noStrike" dirty="0">
                <a:solidFill>
                  <a:srgbClr val="000000"/>
                </a:solidFill>
                <a:effectLst/>
                <a:latin typeface="Arial" panose="020B0604020202020204" pitchFamily="34" charset="0"/>
              </a:rPr>
              <a:t>community to Stop Child Abuse and Neglect.</a:t>
            </a:r>
            <a:br>
              <a:rPr lang="en-US" b="0" dirty="0">
                <a:effectLst/>
              </a:rPr>
            </a:b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a:effectLst/>
              </a:rPr>
              <a:t>In order to support student on Academic and Career Development, the counselor must use school data. Much of the school data is compiled and broken down to identify students that fall into that high-risk area in more than one category. Those categories are test scores, grades, attendance, and socio-economic statuses. Tier 2 interventions, like small group may be put into place for those kiddos who hit more than one category. Possibly a need for Tier 3 supports, which we will talk about later. </a:t>
            </a:r>
          </a:p>
          <a:p>
            <a:pPr marL="0" lvl="0" indent="0" algn="l" rtl="0">
              <a:spcBef>
                <a:spcPts val="0"/>
              </a:spcBef>
              <a:spcAft>
                <a:spcPts val="0"/>
              </a:spcAft>
              <a:buNone/>
            </a:pPr>
            <a:endParaRPr lang="en-US" b="0" dirty="0">
              <a:effectLst/>
            </a:endParaRPr>
          </a:p>
          <a:p>
            <a:pPr marL="0" lvl="0" indent="0" algn="l" rtl="0">
              <a:spcBef>
                <a:spcPts val="0"/>
              </a:spcBef>
              <a:spcAft>
                <a:spcPts val="0"/>
              </a:spcAft>
              <a:buNone/>
            </a:pPr>
            <a:r>
              <a:rPr lang="en-US" b="0" dirty="0">
                <a:effectLst/>
              </a:rPr>
              <a:t>College Go Week is a National Program and spreads college awareness to schools across the country. Every year is a new theme. The counselor will share information and other activities and resources that are theme based throughout the week. </a:t>
            </a:r>
          </a:p>
          <a:p>
            <a:pPr marL="0" lvl="0" indent="0" algn="l" rtl="0">
              <a:spcBef>
                <a:spcPts val="0"/>
              </a:spcBef>
              <a:spcAft>
                <a:spcPts val="0"/>
              </a:spcAft>
              <a:buNone/>
            </a:pPr>
            <a:endParaRPr lang="en-US" b="0" dirty="0">
              <a:effectLst/>
            </a:endParaRPr>
          </a:p>
          <a:p>
            <a:pPr marL="0" lvl="0" indent="0" algn="l" rtl="0">
              <a:spcBef>
                <a:spcPts val="0"/>
              </a:spcBef>
              <a:spcAft>
                <a:spcPts val="0"/>
              </a:spcAft>
              <a:buNone/>
            </a:pPr>
            <a:r>
              <a:rPr lang="en-US" b="0" dirty="0">
                <a:effectLst/>
              </a:rPr>
              <a:t>Employability Skills is a new initiative that has been created and guidelines have been sent out to the schools. Much of the planning for implementing, teaching, and tracking these Employability Skills is still in the works. Our short-term plan as we learn more about the initiative is to use Class DOJO. All points will be placed on actions/behaviors that are an employability skill. The skills we use are Learning Strategies, Mindset, Respect, Responsibility, Safety, and Work Ethic. The students would then be tracked to see if they score 80% positive or higher on these skills. This will be adjusted as we go forward if needed. Part of the initiative is to partner with the business community to see what traits they hope to see in their workers. We will also use these businesses to partner. They will be part of presentations, DREAM Day, and Career Fairs. </a:t>
            </a:r>
            <a:br>
              <a:rPr lang="en-US" b="0" dirty="0">
                <a:effectLst/>
              </a:rPr>
            </a:br>
            <a:endParaRPr dirty="0"/>
          </a:p>
        </p:txBody>
      </p:sp>
    </p:spTree>
    <p:extLst>
      <p:ext uri="{BB962C8B-B14F-4D97-AF65-F5344CB8AC3E}">
        <p14:creationId xmlns:p14="http://schemas.microsoft.com/office/powerpoint/2010/main" val="568129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a073618e6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a073618e6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ga073618e60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7" name="Google Shape;797;ga073618e60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fcd4d2601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6" name="Google Shape;816;gfcd4d2601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a073618e60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a073618e60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800" i="1" dirty="0">
                <a:effectLst/>
                <a:latin typeface="Times New Roman" panose="02020603050405020304" pitchFamily="18" charset="0"/>
              </a:rPr>
              <a:t>ASCA Ethical Standards for School Counselors</a:t>
            </a:r>
            <a:r>
              <a:rPr lang="en-US" sz="1800" dirty="0">
                <a:effectLst/>
                <a:latin typeface="Times New Roman" panose="02020603050405020304" pitchFamily="18" charset="0"/>
              </a:rPr>
              <a:t>. (2020). American School Counselor Association. https://</a:t>
            </a:r>
            <a:r>
              <a:rPr lang="en-US" sz="1800" dirty="0" err="1">
                <a:effectLst/>
                <a:latin typeface="Times New Roman" panose="02020603050405020304" pitchFamily="18" charset="0"/>
              </a:rPr>
              <a:t>www.schoolcounselor.org</a:t>
            </a:r>
            <a:r>
              <a:rPr lang="en-US" sz="1800" dirty="0">
                <a:effectLst/>
                <a:latin typeface="Times New Roman" panose="02020603050405020304" pitchFamily="18" charset="0"/>
              </a:rPr>
              <a:t>/</a:t>
            </a:r>
            <a:r>
              <a:rPr lang="en-US" sz="1800" dirty="0" err="1">
                <a:effectLst/>
                <a:latin typeface="Times New Roman" panose="02020603050405020304" pitchFamily="18" charset="0"/>
              </a:rPr>
              <a:t>getmedia</a:t>
            </a:r>
            <a:r>
              <a:rPr lang="en-US" sz="1800" dirty="0">
                <a:effectLst/>
                <a:latin typeface="Times New Roman" panose="02020603050405020304" pitchFamily="18" charset="0"/>
              </a:rPr>
              <a:t>/44f30280-ffe8-4b41-9ad8-f15909c3d164/</a:t>
            </a:r>
            <a:r>
              <a:rPr lang="en-US" sz="1800" dirty="0" err="1">
                <a:effectLst/>
                <a:latin typeface="Times New Roman" panose="02020603050405020304" pitchFamily="18" charset="0"/>
              </a:rPr>
              <a:t>EthicalStandards.pdf</a:t>
            </a:r>
            <a:endParaRPr lang="en-US" sz="1800" dirty="0">
              <a:effectLst/>
              <a:latin typeface="Times New Roman" panose="02020603050405020304" pitchFamily="18" charset="0"/>
            </a:endParaRP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a073618e60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a073618e60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Counselors will offer whole school support by providing direct and indirect student services. These services will be provided by morning announcements with community building messages, PBIS, and Student of the Month celebrations, and an SEL Survey.  Counselors will also collaborate with stakeholders such as administrators, teachers, parents, and community members to best serve our students.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School Counselors will also provide classroom guidance by teaching monthly classroom lessons on character traits, body safety, and anti-bullying. Tier 1 interventions will be provided through “Morning Meetings”, and community building strategies.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Tier 2 interventions will be small groups and individual counseling. Small groups will be created using data from the SEL Survey and teacher input. If a student is in individual counseling and the counselor feels as though a referral is warranted, the counselor will have those resources on hand for families to utilize and the counselor will take on a supportive role for the family.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136066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a073618e60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a073618e60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 research from Anne </a:t>
            </a:r>
            <a:r>
              <a:rPr lang="en-US" dirty="0" err="1"/>
              <a:t>Pirrie</a:t>
            </a:r>
            <a:r>
              <a:rPr lang="en-US" dirty="0"/>
              <a:t> &amp; Edward Hockings (2012), There is substantial evidence from qualitative students that show effective strategies to improve outcomes for children living in poverty. Some of those strategies are rigorous monitoring/use of data, use of engaging programs, engaging parents, developing social-emotional competencies, supporting school transitions, and strong leadership. Above you can see all of the programs offered that meet some of the criteria from the study.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a073618e60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a073618e60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Many students face barriers that make achievement and attainment seem out of reach. Bridging the gap for those students of poverty, no family support, and students of color is of the utmost importance. Implementing the strategies talked about in the previous slide would be beneficial in helping to bridge the gap. </a:t>
            </a:r>
            <a:endParaRPr dirty="0"/>
          </a:p>
        </p:txBody>
      </p:sp>
    </p:spTree>
    <p:extLst>
      <p:ext uri="{BB962C8B-B14F-4D97-AF65-F5344CB8AC3E}">
        <p14:creationId xmlns:p14="http://schemas.microsoft.com/office/powerpoint/2010/main" val="3689244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2"/>
        <p:cNvGrpSpPr/>
        <p:nvPr/>
      </p:nvGrpSpPr>
      <p:grpSpPr>
        <a:xfrm>
          <a:off x="0" y="0"/>
          <a:ext cx="0" cy="0"/>
          <a:chOff x="0" y="0"/>
          <a:chExt cx="0" cy="0"/>
        </a:xfrm>
      </p:grpSpPr>
      <p:sp>
        <p:nvSpPr>
          <p:cNvPr id="1213" name="Google Shape;1213;ga073618e60_0_9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4" name="Google Shape;1214;ga073618e60_0_9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1 Title">
  <p:cSld name="CUSTOM">
    <p:spTree>
      <p:nvGrpSpPr>
        <p:cNvPr id="1" name="Shape 9"/>
        <p:cNvGrpSpPr/>
        <p:nvPr/>
      </p:nvGrpSpPr>
      <p:grpSpPr>
        <a:xfrm>
          <a:off x="0" y="0"/>
          <a:ext cx="0" cy="0"/>
          <a:chOff x="0" y="0"/>
          <a:chExt cx="0" cy="0"/>
        </a:xfrm>
      </p:grpSpPr>
      <p:grpSp>
        <p:nvGrpSpPr>
          <p:cNvPr id="10" name="Google Shape;10;p2"/>
          <p:cNvGrpSpPr/>
          <p:nvPr/>
        </p:nvGrpSpPr>
        <p:grpSpPr>
          <a:xfrm>
            <a:off x="-54500" y="2918637"/>
            <a:ext cx="12245912" cy="3938882"/>
            <a:chOff x="4435" y="7748593"/>
            <a:chExt cx="12182563" cy="5161009"/>
          </a:xfrm>
        </p:grpSpPr>
        <p:sp>
          <p:nvSpPr>
            <p:cNvPr id="11" name="Google Shape;11;p2"/>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2;p2"/>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2"/>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2"/>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2"/>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2"/>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3" name="Google Shape;43;p2"/>
          <p:cNvSpPr txBox="1">
            <a:spLocks noGrp="1"/>
          </p:cNvSpPr>
          <p:nvPr>
            <p:ph type="title"/>
          </p:nvPr>
        </p:nvSpPr>
        <p:spPr>
          <a:xfrm>
            <a:off x="415600" y="2574580"/>
            <a:ext cx="11360700" cy="1230600"/>
          </a:xfrm>
          <a:prstGeom prst="rect">
            <a:avLst/>
          </a:prstGeom>
        </p:spPr>
        <p:txBody>
          <a:bodyPr spcFirstLastPara="1" wrap="square" lIns="121900" tIns="121900" rIns="121900" bIns="121900" anchor="t" anchorCtr="0">
            <a:noAutofit/>
          </a:bodyPr>
          <a:lstStyle>
            <a:lvl1pPr lvl="0" algn="ctr">
              <a:spcBef>
                <a:spcPts val="0"/>
              </a:spcBef>
              <a:spcAft>
                <a:spcPts val="0"/>
              </a:spcAft>
              <a:buSzPts val="7000"/>
              <a:buNone/>
              <a:defRPr sz="7000"/>
            </a:lvl1pPr>
            <a:lvl2pPr lvl="1" algn="ctr">
              <a:spcBef>
                <a:spcPts val="0"/>
              </a:spcBef>
              <a:spcAft>
                <a:spcPts val="0"/>
              </a:spcAft>
              <a:buSzPts val="7000"/>
              <a:buNone/>
              <a:defRPr sz="7000"/>
            </a:lvl2pPr>
            <a:lvl3pPr lvl="2" algn="ctr">
              <a:spcBef>
                <a:spcPts val="0"/>
              </a:spcBef>
              <a:spcAft>
                <a:spcPts val="0"/>
              </a:spcAft>
              <a:buSzPts val="7000"/>
              <a:buNone/>
              <a:defRPr sz="7000"/>
            </a:lvl3pPr>
            <a:lvl4pPr lvl="3" algn="ctr">
              <a:spcBef>
                <a:spcPts val="0"/>
              </a:spcBef>
              <a:spcAft>
                <a:spcPts val="0"/>
              </a:spcAft>
              <a:buSzPts val="7000"/>
              <a:buNone/>
              <a:defRPr sz="7000"/>
            </a:lvl4pPr>
            <a:lvl5pPr lvl="4" algn="ctr">
              <a:spcBef>
                <a:spcPts val="0"/>
              </a:spcBef>
              <a:spcAft>
                <a:spcPts val="0"/>
              </a:spcAft>
              <a:buSzPts val="7000"/>
              <a:buNone/>
              <a:defRPr sz="7000"/>
            </a:lvl5pPr>
            <a:lvl6pPr lvl="5" algn="ctr">
              <a:spcBef>
                <a:spcPts val="0"/>
              </a:spcBef>
              <a:spcAft>
                <a:spcPts val="0"/>
              </a:spcAft>
              <a:buSzPts val="7000"/>
              <a:buNone/>
              <a:defRPr sz="7000"/>
            </a:lvl6pPr>
            <a:lvl7pPr lvl="6" algn="ctr">
              <a:spcBef>
                <a:spcPts val="0"/>
              </a:spcBef>
              <a:spcAft>
                <a:spcPts val="0"/>
              </a:spcAft>
              <a:buSzPts val="7000"/>
              <a:buNone/>
              <a:defRPr sz="7000"/>
            </a:lvl7pPr>
            <a:lvl8pPr lvl="7" algn="ctr">
              <a:spcBef>
                <a:spcPts val="0"/>
              </a:spcBef>
              <a:spcAft>
                <a:spcPts val="0"/>
              </a:spcAft>
              <a:buSzPts val="7000"/>
              <a:buNone/>
              <a:defRPr sz="7000"/>
            </a:lvl8pPr>
            <a:lvl9pPr lvl="8" algn="ctr">
              <a:spcBef>
                <a:spcPts val="0"/>
              </a:spcBef>
              <a:spcAft>
                <a:spcPts val="0"/>
              </a:spcAft>
              <a:buSzPts val="7000"/>
              <a:buNone/>
              <a:defRPr sz="7000"/>
            </a:lvl9pPr>
          </a:lstStyle>
          <a:p>
            <a:endParaRPr/>
          </a:p>
        </p:txBody>
      </p:sp>
      <p:sp>
        <p:nvSpPr>
          <p:cNvPr id="44" name="Google Shape;44;p2"/>
          <p:cNvSpPr txBox="1">
            <a:spLocks noGrp="1"/>
          </p:cNvSpPr>
          <p:nvPr>
            <p:ph type="subTitle" idx="1"/>
          </p:nvPr>
        </p:nvSpPr>
        <p:spPr>
          <a:xfrm>
            <a:off x="432800" y="5715300"/>
            <a:ext cx="11379900" cy="717900"/>
          </a:xfrm>
          <a:prstGeom prst="rect">
            <a:avLst/>
          </a:prstGeom>
        </p:spPr>
        <p:txBody>
          <a:bodyPr spcFirstLastPara="1" wrap="square" lIns="121900" tIns="121900" rIns="121900" bIns="121900" anchor="t" anchorCtr="0">
            <a:noAutofit/>
          </a:bodyPr>
          <a:lstStyle>
            <a:lvl1pPr lvl="0" algn="ctr">
              <a:spcBef>
                <a:spcPts val="0"/>
              </a:spcBef>
              <a:spcAft>
                <a:spcPts val="0"/>
              </a:spcAft>
              <a:buSzPts val="1900"/>
              <a:buNone/>
              <a:defRPr/>
            </a:lvl1pPr>
            <a:lvl2pPr lvl="1" algn="ctr">
              <a:spcBef>
                <a:spcPts val="2100"/>
              </a:spcBef>
              <a:spcAft>
                <a:spcPts val="0"/>
              </a:spcAft>
              <a:buSzPts val="1900"/>
              <a:buNone/>
              <a:defRPr/>
            </a:lvl2pPr>
            <a:lvl3pPr lvl="2" algn="ctr">
              <a:spcBef>
                <a:spcPts val="2100"/>
              </a:spcBef>
              <a:spcAft>
                <a:spcPts val="0"/>
              </a:spcAft>
              <a:buSzPts val="1900"/>
              <a:buNone/>
              <a:defRPr/>
            </a:lvl3pPr>
            <a:lvl4pPr lvl="3" algn="ctr">
              <a:spcBef>
                <a:spcPts val="2100"/>
              </a:spcBef>
              <a:spcAft>
                <a:spcPts val="0"/>
              </a:spcAft>
              <a:buSzPts val="1900"/>
              <a:buNone/>
              <a:defRPr/>
            </a:lvl4pPr>
            <a:lvl5pPr lvl="4" algn="ctr">
              <a:spcBef>
                <a:spcPts val="2100"/>
              </a:spcBef>
              <a:spcAft>
                <a:spcPts val="0"/>
              </a:spcAft>
              <a:buSzPts val="1900"/>
              <a:buNone/>
              <a:defRPr/>
            </a:lvl5pPr>
            <a:lvl6pPr lvl="5" algn="ctr">
              <a:spcBef>
                <a:spcPts val="2100"/>
              </a:spcBef>
              <a:spcAft>
                <a:spcPts val="0"/>
              </a:spcAft>
              <a:buSzPts val="1900"/>
              <a:buNone/>
              <a:defRPr/>
            </a:lvl6pPr>
            <a:lvl7pPr lvl="6" algn="ctr">
              <a:spcBef>
                <a:spcPts val="2100"/>
              </a:spcBef>
              <a:spcAft>
                <a:spcPts val="0"/>
              </a:spcAft>
              <a:buSzPts val="1900"/>
              <a:buNone/>
              <a:defRPr/>
            </a:lvl7pPr>
            <a:lvl8pPr lvl="7" algn="ctr">
              <a:spcBef>
                <a:spcPts val="2100"/>
              </a:spcBef>
              <a:spcAft>
                <a:spcPts val="0"/>
              </a:spcAft>
              <a:buSzPts val="1900"/>
              <a:buNone/>
              <a:defRPr/>
            </a:lvl8pPr>
            <a:lvl9pPr lvl="8" algn="ctr">
              <a:spcBef>
                <a:spcPts val="2100"/>
              </a:spcBef>
              <a:spcAft>
                <a:spcPts val="2100"/>
              </a:spcAft>
              <a:buSzPts val="1900"/>
              <a:buNone/>
              <a:defRPr/>
            </a:lvl9pPr>
          </a:lstStyle>
          <a:p>
            <a:endParaRPr/>
          </a:p>
        </p:txBody>
      </p:sp>
      <p:sp>
        <p:nvSpPr>
          <p:cNvPr id="45" name="Google Shape;45;p2"/>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666666"/>
                </a:solidFill>
                <a:latin typeface="Barlow Condensed"/>
                <a:ea typeface="Barlow Condensed"/>
                <a:cs typeface="Barlow Condensed"/>
                <a:sym typeface="Barlow Condensed"/>
              </a:rPr>
              <a:t>SLIDESMANIA.COM</a:t>
            </a:r>
            <a:endParaRPr sz="1200">
              <a:solidFill>
                <a:srgbClr val="666666"/>
              </a:solidFill>
              <a:latin typeface="Barlow Condensed"/>
              <a:ea typeface="Barlow Condensed"/>
              <a:cs typeface="Barlow Condensed"/>
              <a:sym typeface="Barlow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02 Intro">
  <p:cSld name="CUSTOM_1">
    <p:spTree>
      <p:nvGrpSpPr>
        <p:cNvPr id="1" name="Shape 49"/>
        <p:cNvGrpSpPr/>
        <p:nvPr/>
      </p:nvGrpSpPr>
      <p:grpSpPr>
        <a:xfrm>
          <a:off x="0" y="0"/>
          <a:ext cx="0" cy="0"/>
          <a:chOff x="0" y="0"/>
          <a:chExt cx="0" cy="0"/>
        </a:xfrm>
      </p:grpSpPr>
      <p:grpSp>
        <p:nvGrpSpPr>
          <p:cNvPr id="50" name="Google Shape;50;p4"/>
          <p:cNvGrpSpPr/>
          <p:nvPr/>
        </p:nvGrpSpPr>
        <p:grpSpPr>
          <a:xfrm>
            <a:off x="-54500" y="2918637"/>
            <a:ext cx="12245912" cy="3938882"/>
            <a:chOff x="4435" y="7748593"/>
            <a:chExt cx="12182563" cy="5161009"/>
          </a:xfrm>
        </p:grpSpPr>
        <p:sp>
          <p:nvSpPr>
            <p:cNvPr id="51" name="Google Shape;51;p4"/>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4"/>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4"/>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4"/>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55;p4"/>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4"/>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4"/>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4"/>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4"/>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4"/>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4"/>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4"/>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4"/>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4"/>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4"/>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4"/>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4"/>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4"/>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3" name="Google Shape;83;p4"/>
          <p:cNvSpPr txBox="1">
            <a:spLocks noGrp="1"/>
          </p:cNvSpPr>
          <p:nvPr>
            <p:ph type="title"/>
          </p:nvPr>
        </p:nvSpPr>
        <p:spPr>
          <a:xfrm>
            <a:off x="6072725" y="1583975"/>
            <a:ext cx="5322600" cy="1324800"/>
          </a:xfrm>
          <a:prstGeom prst="rect">
            <a:avLst/>
          </a:prstGeom>
        </p:spPr>
        <p:txBody>
          <a:bodyPr spcFirstLastPara="1" wrap="square" lIns="121900" tIns="121900" rIns="121900" bIns="121900" anchor="t" anchorCtr="0">
            <a:noAutofit/>
          </a:bodyPr>
          <a:lstStyle>
            <a:lvl1pPr marL="0" marR="0" lvl="0" indent="0" algn="r" rtl="0">
              <a:lnSpc>
                <a:spcPct val="100000"/>
              </a:lnSpc>
              <a:spcBef>
                <a:spcPts val="0"/>
              </a:spcBef>
              <a:spcAft>
                <a:spcPts val="0"/>
              </a:spcAft>
              <a:buClr>
                <a:schemeClr val="dk1"/>
              </a:buClr>
              <a:buSzPts val="7000"/>
              <a:buFont typeface="Aldrich"/>
              <a:buNone/>
              <a:defRPr sz="7000"/>
            </a:lvl1pPr>
            <a:lvl2pPr lvl="1"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a:endParaRPr/>
          </a:p>
        </p:txBody>
      </p:sp>
      <p:sp>
        <p:nvSpPr>
          <p:cNvPr id="84" name="Google Shape;84;p4"/>
          <p:cNvSpPr txBox="1">
            <a:spLocks noGrp="1"/>
          </p:cNvSpPr>
          <p:nvPr>
            <p:ph type="body" idx="1"/>
          </p:nvPr>
        </p:nvSpPr>
        <p:spPr>
          <a:xfrm>
            <a:off x="6072700" y="2988275"/>
            <a:ext cx="5322600" cy="2235900"/>
          </a:xfrm>
          <a:prstGeom prst="rect">
            <a:avLst/>
          </a:prstGeom>
        </p:spPr>
        <p:txBody>
          <a:bodyPr spcFirstLastPara="1" wrap="square" lIns="121900" tIns="121900" rIns="121900" bIns="121900" anchor="t" anchorCtr="0">
            <a:noAutofit/>
          </a:bodyPr>
          <a:lstStyle>
            <a:lvl1pPr marL="457200" lvl="0" indent="-349250" algn="r">
              <a:spcBef>
                <a:spcPts val="0"/>
              </a:spcBef>
              <a:spcAft>
                <a:spcPts val="0"/>
              </a:spcAft>
              <a:buSzPts val="1900"/>
              <a:buChar char="●"/>
              <a:defRPr/>
            </a:lvl1pPr>
            <a:lvl2pPr marL="914400" lvl="1" indent="-349250" algn="r">
              <a:spcBef>
                <a:spcPts val="2100"/>
              </a:spcBef>
              <a:spcAft>
                <a:spcPts val="0"/>
              </a:spcAft>
              <a:buSzPts val="1900"/>
              <a:buChar char="○"/>
              <a:defRPr/>
            </a:lvl2pPr>
            <a:lvl3pPr marL="1371600" lvl="2" indent="-349250" algn="r">
              <a:spcBef>
                <a:spcPts val="2100"/>
              </a:spcBef>
              <a:spcAft>
                <a:spcPts val="0"/>
              </a:spcAft>
              <a:buSzPts val="1900"/>
              <a:buChar char="■"/>
              <a:defRPr/>
            </a:lvl3pPr>
            <a:lvl4pPr marL="1828800" lvl="3" indent="-349250" algn="r">
              <a:spcBef>
                <a:spcPts val="2100"/>
              </a:spcBef>
              <a:spcAft>
                <a:spcPts val="0"/>
              </a:spcAft>
              <a:buSzPts val="1900"/>
              <a:buChar char="●"/>
              <a:defRPr/>
            </a:lvl4pPr>
            <a:lvl5pPr marL="2286000" lvl="4" indent="-349250" algn="r">
              <a:spcBef>
                <a:spcPts val="2100"/>
              </a:spcBef>
              <a:spcAft>
                <a:spcPts val="0"/>
              </a:spcAft>
              <a:buSzPts val="1900"/>
              <a:buChar char="○"/>
              <a:defRPr/>
            </a:lvl5pPr>
            <a:lvl6pPr marL="2743200" lvl="5" indent="-349250" algn="r">
              <a:spcBef>
                <a:spcPts val="2100"/>
              </a:spcBef>
              <a:spcAft>
                <a:spcPts val="0"/>
              </a:spcAft>
              <a:buSzPts val="1900"/>
              <a:buChar char="■"/>
              <a:defRPr/>
            </a:lvl6pPr>
            <a:lvl7pPr marL="3200400" lvl="6" indent="-349250" algn="r">
              <a:spcBef>
                <a:spcPts val="2100"/>
              </a:spcBef>
              <a:spcAft>
                <a:spcPts val="0"/>
              </a:spcAft>
              <a:buSzPts val="1900"/>
              <a:buChar char="●"/>
              <a:defRPr/>
            </a:lvl7pPr>
            <a:lvl8pPr marL="3657600" lvl="7" indent="-349250" algn="r">
              <a:spcBef>
                <a:spcPts val="2100"/>
              </a:spcBef>
              <a:spcAft>
                <a:spcPts val="0"/>
              </a:spcAft>
              <a:buSzPts val="1900"/>
              <a:buChar char="○"/>
              <a:defRPr/>
            </a:lvl8pPr>
            <a:lvl9pPr marL="4114800" lvl="8" indent="-349250" algn="r">
              <a:spcBef>
                <a:spcPts val="2100"/>
              </a:spcBef>
              <a:spcAft>
                <a:spcPts val="2100"/>
              </a:spcAft>
              <a:buSzPts val="1900"/>
              <a:buChar char="■"/>
              <a:defRPr/>
            </a:lvl9pPr>
          </a:lstStyle>
          <a:p>
            <a:endParaRPr/>
          </a:p>
        </p:txBody>
      </p:sp>
      <p:sp>
        <p:nvSpPr>
          <p:cNvPr id="85" name="Google Shape;85;p4"/>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666666"/>
                </a:solidFill>
                <a:latin typeface="Barlow Condensed"/>
                <a:ea typeface="Barlow Condensed"/>
                <a:cs typeface="Barlow Condensed"/>
                <a:sym typeface="Barlow Condensed"/>
              </a:rPr>
              <a:t>SLIDESMANIA.COM</a:t>
            </a:r>
            <a:endParaRPr sz="1200">
              <a:solidFill>
                <a:srgbClr val="666666"/>
              </a:solidFill>
              <a:latin typeface="Barlow Condensed"/>
              <a:ea typeface="Barlow Condensed"/>
              <a:cs typeface="Barlow Condensed"/>
              <a:sym typeface="Barlow Condense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06 Two columns">
  <p:cSld name="CUSTOM_4">
    <p:spTree>
      <p:nvGrpSpPr>
        <p:cNvPr id="1" name="Shape 167"/>
        <p:cNvGrpSpPr/>
        <p:nvPr/>
      </p:nvGrpSpPr>
      <p:grpSpPr>
        <a:xfrm>
          <a:off x="0" y="0"/>
          <a:ext cx="0" cy="0"/>
          <a:chOff x="0" y="0"/>
          <a:chExt cx="0" cy="0"/>
        </a:xfrm>
      </p:grpSpPr>
      <p:grpSp>
        <p:nvGrpSpPr>
          <p:cNvPr id="168" name="Google Shape;168;p7"/>
          <p:cNvGrpSpPr/>
          <p:nvPr/>
        </p:nvGrpSpPr>
        <p:grpSpPr>
          <a:xfrm>
            <a:off x="-54500" y="2918637"/>
            <a:ext cx="12245912" cy="3938882"/>
            <a:chOff x="4435" y="7748593"/>
            <a:chExt cx="12182563" cy="5161009"/>
          </a:xfrm>
        </p:grpSpPr>
        <p:sp>
          <p:nvSpPr>
            <p:cNvPr id="169" name="Google Shape;169;p7"/>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7"/>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7"/>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7"/>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7"/>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7"/>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7"/>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7"/>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7"/>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7"/>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7"/>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7"/>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7"/>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7"/>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 name="Google Shape;183;p7"/>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184;p7"/>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185;p7"/>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186;p7"/>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187;p7"/>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188;p7"/>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189;p7"/>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7"/>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7"/>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7"/>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7"/>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7"/>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7"/>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7"/>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7"/>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7"/>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7"/>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7"/>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01" name="Google Shape;201;p7"/>
          <p:cNvSpPr txBox="1">
            <a:spLocks noGrp="1"/>
          </p:cNvSpPr>
          <p:nvPr>
            <p:ph type="subTitle" idx="1"/>
          </p:nvPr>
        </p:nvSpPr>
        <p:spPr>
          <a:xfrm>
            <a:off x="873360" y="1813775"/>
            <a:ext cx="49611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202" name="Google Shape;202;p7"/>
          <p:cNvSpPr txBox="1">
            <a:spLocks noGrp="1"/>
          </p:cNvSpPr>
          <p:nvPr>
            <p:ph type="subTitle" idx="2"/>
          </p:nvPr>
        </p:nvSpPr>
        <p:spPr>
          <a:xfrm>
            <a:off x="6464155" y="1813775"/>
            <a:ext cx="49608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203" name="Google Shape;203;p7"/>
          <p:cNvSpPr txBox="1">
            <a:spLocks noGrp="1"/>
          </p:cNvSpPr>
          <p:nvPr>
            <p:ph type="title"/>
          </p:nvPr>
        </p:nvSpPr>
        <p:spPr>
          <a:xfrm>
            <a:off x="873350" y="836300"/>
            <a:ext cx="105519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204" name="Google Shape;204;p7"/>
          <p:cNvSpPr txBox="1">
            <a:spLocks noGrp="1"/>
          </p:cNvSpPr>
          <p:nvPr>
            <p:ph type="body" idx="3"/>
          </p:nvPr>
        </p:nvSpPr>
        <p:spPr>
          <a:xfrm>
            <a:off x="873350" y="2750800"/>
            <a:ext cx="4960800" cy="3118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205" name="Google Shape;205;p7"/>
          <p:cNvSpPr txBox="1">
            <a:spLocks noGrp="1"/>
          </p:cNvSpPr>
          <p:nvPr>
            <p:ph type="body" idx="4"/>
          </p:nvPr>
        </p:nvSpPr>
        <p:spPr>
          <a:xfrm>
            <a:off x="6464146" y="2739050"/>
            <a:ext cx="4961100" cy="3118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206" name="Google Shape;206;p7"/>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666666"/>
                </a:solidFill>
                <a:latin typeface="Barlow Condensed"/>
                <a:ea typeface="Barlow Condensed"/>
                <a:cs typeface="Barlow Condensed"/>
                <a:sym typeface="Barlow Condensed"/>
              </a:rPr>
              <a:t>SLIDESMANIA.COM</a:t>
            </a:r>
            <a:endParaRPr sz="1200">
              <a:solidFill>
                <a:srgbClr val="666666"/>
              </a:solidFill>
              <a:latin typeface="Barlow Condensed"/>
              <a:ea typeface="Barlow Condensed"/>
              <a:cs typeface="Barlow Condensed"/>
              <a:sym typeface="Barlow Condense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5 One column">
  <p:cSld name="CUSTOM_5">
    <p:spTree>
      <p:nvGrpSpPr>
        <p:cNvPr id="1" name="Shape 207"/>
        <p:cNvGrpSpPr/>
        <p:nvPr/>
      </p:nvGrpSpPr>
      <p:grpSpPr>
        <a:xfrm>
          <a:off x="0" y="0"/>
          <a:ext cx="0" cy="0"/>
          <a:chOff x="0" y="0"/>
          <a:chExt cx="0" cy="0"/>
        </a:xfrm>
      </p:grpSpPr>
      <p:grpSp>
        <p:nvGrpSpPr>
          <p:cNvPr id="208" name="Google Shape;208;p8"/>
          <p:cNvGrpSpPr/>
          <p:nvPr/>
        </p:nvGrpSpPr>
        <p:grpSpPr>
          <a:xfrm flipH="1">
            <a:off x="-54500" y="2918637"/>
            <a:ext cx="12245912" cy="3938882"/>
            <a:chOff x="4435" y="7748593"/>
            <a:chExt cx="12182563" cy="5161009"/>
          </a:xfrm>
        </p:grpSpPr>
        <p:sp>
          <p:nvSpPr>
            <p:cNvPr id="209" name="Google Shape;209;p8"/>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8"/>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8"/>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8"/>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8"/>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8"/>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8"/>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 name="Google Shape;219;p8"/>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 name="Google Shape;220;p8"/>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 name="Google Shape;221;p8"/>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222;p8"/>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3" name="Google Shape;223;p8"/>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4" name="Google Shape;224;p8"/>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225;p8"/>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226;p8"/>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227;p8"/>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228;p8"/>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229;p8"/>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230;p8"/>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1" name="Google Shape;231;p8"/>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2" name="Google Shape;232;p8"/>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33;p8"/>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34;p8"/>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5" name="Google Shape;235;p8"/>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236;p8"/>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7" name="Google Shape;237;p8"/>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8" name="Google Shape;238;p8"/>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239;p8"/>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240;p8"/>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1" name="Google Shape;241;p8"/>
          <p:cNvSpPr txBox="1">
            <a:spLocks noGrp="1"/>
          </p:cNvSpPr>
          <p:nvPr>
            <p:ph type="subTitle" idx="1"/>
          </p:nvPr>
        </p:nvSpPr>
        <p:spPr>
          <a:xfrm>
            <a:off x="2474965" y="2530200"/>
            <a:ext cx="72915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242" name="Google Shape;242;p8"/>
          <p:cNvSpPr txBox="1">
            <a:spLocks noGrp="1"/>
          </p:cNvSpPr>
          <p:nvPr>
            <p:ph type="title"/>
          </p:nvPr>
        </p:nvSpPr>
        <p:spPr>
          <a:xfrm>
            <a:off x="2425525" y="1099400"/>
            <a:ext cx="7291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243" name="Google Shape;243;p8"/>
          <p:cNvSpPr txBox="1">
            <a:spLocks noGrp="1"/>
          </p:cNvSpPr>
          <p:nvPr>
            <p:ph type="body" idx="2"/>
          </p:nvPr>
        </p:nvSpPr>
        <p:spPr>
          <a:xfrm>
            <a:off x="2474975" y="3190375"/>
            <a:ext cx="7291500" cy="26466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244" name="Google Shape;244;p8"/>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666666"/>
                </a:solidFill>
                <a:latin typeface="Barlow Condensed"/>
                <a:ea typeface="Barlow Condensed"/>
                <a:cs typeface="Barlow Condensed"/>
                <a:sym typeface="Barlow Condensed"/>
              </a:rPr>
              <a:t>SLIDESMANIA.COM</a:t>
            </a:r>
            <a:endParaRPr sz="1200">
              <a:solidFill>
                <a:srgbClr val="666666"/>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7 Quote">
  <p:cSld name="CUSTOM_6">
    <p:spTree>
      <p:nvGrpSpPr>
        <p:cNvPr id="1" name="Shape 245"/>
        <p:cNvGrpSpPr/>
        <p:nvPr/>
      </p:nvGrpSpPr>
      <p:grpSpPr>
        <a:xfrm>
          <a:off x="0" y="0"/>
          <a:ext cx="0" cy="0"/>
          <a:chOff x="0" y="0"/>
          <a:chExt cx="0" cy="0"/>
        </a:xfrm>
      </p:grpSpPr>
      <p:grpSp>
        <p:nvGrpSpPr>
          <p:cNvPr id="246" name="Google Shape;246;p9"/>
          <p:cNvGrpSpPr/>
          <p:nvPr/>
        </p:nvGrpSpPr>
        <p:grpSpPr>
          <a:xfrm>
            <a:off x="-54500" y="2918637"/>
            <a:ext cx="12245912" cy="3938882"/>
            <a:chOff x="4435" y="7748593"/>
            <a:chExt cx="12182563" cy="5161009"/>
          </a:xfrm>
        </p:grpSpPr>
        <p:sp>
          <p:nvSpPr>
            <p:cNvPr id="247" name="Google Shape;247;p9"/>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9"/>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9"/>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9"/>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9"/>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252;p9"/>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253;p9"/>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9"/>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9"/>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9"/>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9"/>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9"/>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9"/>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9"/>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9"/>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9"/>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9"/>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264;p9"/>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5" name="Google Shape;265;p9"/>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9"/>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9"/>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9"/>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9"/>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9"/>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9"/>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9"/>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9"/>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9"/>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9"/>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9"/>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9"/>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278;p9"/>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79" name="Google Shape;279;p9"/>
          <p:cNvSpPr txBox="1">
            <a:spLocks noGrp="1"/>
          </p:cNvSpPr>
          <p:nvPr>
            <p:ph type="title"/>
          </p:nvPr>
        </p:nvSpPr>
        <p:spPr>
          <a:xfrm>
            <a:off x="558100" y="1873525"/>
            <a:ext cx="11095500" cy="31608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5000"/>
              <a:buNone/>
              <a:defRPr sz="5000"/>
            </a:lvl1pPr>
            <a:lvl2pPr lvl="1" algn="ctr" rtl="0">
              <a:spcBef>
                <a:spcPts val="0"/>
              </a:spcBef>
              <a:spcAft>
                <a:spcPts val="0"/>
              </a:spcAft>
              <a:buSzPts val="5000"/>
              <a:buNone/>
              <a:defRPr sz="5000"/>
            </a:lvl2pPr>
            <a:lvl3pPr lvl="2" algn="ctr" rtl="0">
              <a:spcBef>
                <a:spcPts val="0"/>
              </a:spcBef>
              <a:spcAft>
                <a:spcPts val="0"/>
              </a:spcAft>
              <a:buSzPts val="5000"/>
              <a:buNone/>
              <a:defRPr sz="5000"/>
            </a:lvl3pPr>
            <a:lvl4pPr lvl="3" algn="ctr" rtl="0">
              <a:spcBef>
                <a:spcPts val="0"/>
              </a:spcBef>
              <a:spcAft>
                <a:spcPts val="0"/>
              </a:spcAft>
              <a:buSzPts val="5000"/>
              <a:buNone/>
              <a:defRPr sz="5000"/>
            </a:lvl4pPr>
            <a:lvl5pPr lvl="4" algn="ctr" rtl="0">
              <a:spcBef>
                <a:spcPts val="0"/>
              </a:spcBef>
              <a:spcAft>
                <a:spcPts val="0"/>
              </a:spcAft>
              <a:buSzPts val="5000"/>
              <a:buNone/>
              <a:defRPr sz="5000"/>
            </a:lvl5pPr>
            <a:lvl6pPr lvl="5" algn="ctr" rtl="0">
              <a:spcBef>
                <a:spcPts val="0"/>
              </a:spcBef>
              <a:spcAft>
                <a:spcPts val="0"/>
              </a:spcAft>
              <a:buSzPts val="5000"/>
              <a:buNone/>
              <a:defRPr sz="5000"/>
            </a:lvl6pPr>
            <a:lvl7pPr lvl="6" algn="ctr" rtl="0">
              <a:spcBef>
                <a:spcPts val="0"/>
              </a:spcBef>
              <a:spcAft>
                <a:spcPts val="0"/>
              </a:spcAft>
              <a:buSzPts val="5000"/>
              <a:buNone/>
              <a:defRPr sz="5000"/>
            </a:lvl7pPr>
            <a:lvl8pPr lvl="7" algn="ctr" rtl="0">
              <a:spcBef>
                <a:spcPts val="0"/>
              </a:spcBef>
              <a:spcAft>
                <a:spcPts val="0"/>
              </a:spcAft>
              <a:buSzPts val="5000"/>
              <a:buNone/>
              <a:defRPr sz="5000"/>
            </a:lvl8pPr>
            <a:lvl9pPr lvl="8" algn="ctr" rtl="0">
              <a:spcBef>
                <a:spcPts val="0"/>
              </a:spcBef>
              <a:spcAft>
                <a:spcPts val="0"/>
              </a:spcAft>
              <a:buSzPts val="5000"/>
              <a:buNone/>
              <a:defRPr sz="5000"/>
            </a:lvl9pPr>
          </a:lstStyle>
          <a:p>
            <a:endParaRPr/>
          </a:p>
        </p:txBody>
      </p:sp>
      <p:sp>
        <p:nvSpPr>
          <p:cNvPr id="280" name="Google Shape;280;p9"/>
          <p:cNvSpPr txBox="1">
            <a:spLocks noGrp="1"/>
          </p:cNvSpPr>
          <p:nvPr>
            <p:ph type="subTitle" idx="1"/>
          </p:nvPr>
        </p:nvSpPr>
        <p:spPr>
          <a:xfrm>
            <a:off x="632875" y="5919475"/>
            <a:ext cx="11379900" cy="717900"/>
          </a:xfrm>
          <a:prstGeom prst="rect">
            <a:avLst/>
          </a:prstGeom>
        </p:spPr>
        <p:txBody>
          <a:bodyPr spcFirstLastPara="1" wrap="square" lIns="121900" tIns="121900" rIns="121900" bIns="121900" anchor="b" anchorCtr="0">
            <a:noAutofit/>
          </a:bodyPr>
          <a:lstStyle>
            <a:lvl1pPr lvl="0" algn="r" rtl="0">
              <a:lnSpc>
                <a:spcPct val="100000"/>
              </a:lnSpc>
              <a:spcBef>
                <a:spcPts val="0"/>
              </a:spcBef>
              <a:spcAft>
                <a:spcPts val="0"/>
              </a:spcAft>
              <a:buSzPts val="1900"/>
              <a:buNone/>
              <a:defRPr/>
            </a:lvl1pPr>
            <a:lvl2pPr lvl="1" algn="r" rtl="0">
              <a:lnSpc>
                <a:spcPct val="100000"/>
              </a:lnSpc>
              <a:spcBef>
                <a:spcPts val="0"/>
              </a:spcBef>
              <a:spcAft>
                <a:spcPts val="0"/>
              </a:spcAft>
              <a:buSzPts val="1900"/>
              <a:buNone/>
              <a:defRPr/>
            </a:lvl2pPr>
            <a:lvl3pPr lvl="2" algn="r" rtl="0">
              <a:lnSpc>
                <a:spcPct val="100000"/>
              </a:lnSpc>
              <a:spcBef>
                <a:spcPts val="0"/>
              </a:spcBef>
              <a:spcAft>
                <a:spcPts val="0"/>
              </a:spcAft>
              <a:buSzPts val="1900"/>
              <a:buNone/>
              <a:defRPr/>
            </a:lvl3pPr>
            <a:lvl4pPr lvl="3" algn="r" rtl="0">
              <a:lnSpc>
                <a:spcPct val="100000"/>
              </a:lnSpc>
              <a:spcBef>
                <a:spcPts val="0"/>
              </a:spcBef>
              <a:spcAft>
                <a:spcPts val="0"/>
              </a:spcAft>
              <a:buSzPts val="1900"/>
              <a:buNone/>
              <a:defRPr/>
            </a:lvl4pPr>
            <a:lvl5pPr lvl="4" algn="r" rtl="0">
              <a:lnSpc>
                <a:spcPct val="100000"/>
              </a:lnSpc>
              <a:spcBef>
                <a:spcPts val="0"/>
              </a:spcBef>
              <a:spcAft>
                <a:spcPts val="0"/>
              </a:spcAft>
              <a:buSzPts val="1900"/>
              <a:buNone/>
              <a:defRPr/>
            </a:lvl5pPr>
            <a:lvl6pPr lvl="5" algn="r" rtl="0">
              <a:lnSpc>
                <a:spcPct val="100000"/>
              </a:lnSpc>
              <a:spcBef>
                <a:spcPts val="0"/>
              </a:spcBef>
              <a:spcAft>
                <a:spcPts val="0"/>
              </a:spcAft>
              <a:buSzPts val="1900"/>
              <a:buNone/>
              <a:defRPr/>
            </a:lvl6pPr>
            <a:lvl7pPr lvl="6" algn="r" rtl="0">
              <a:lnSpc>
                <a:spcPct val="100000"/>
              </a:lnSpc>
              <a:spcBef>
                <a:spcPts val="0"/>
              </a:spcBef>
              <a:spcAft>
                <a:spcPts val="0"/>
              </a:spcAft>
              <a:buSzPts val="1900"/>
              <a:buNone/>
              <a:defRPr/>
            </a:lvl7pPr>
            <a:lvl8pPr lvl="7" algn="r" rtl="0">
              <a:lnSpc>
                <a:spcPct val="100000"/>
              </a:lnSpc>
              <a:spcBef>
                <a:spcPts val="0"/>
              </a:spcBef>
              <a:spcAft>
                <a:spcPts val="0"/>
              </a:spcAft>
              <a:buSzPts val="1900"/>
              <a:buNone/>
              <a:defRPr/>
            </a:lvl8pPr>
            <a:lvl9pPr lvl="8" algn="r" rtl="0">
              <a:lnSpc>
                <a:spcPct val="100000"/>
              </a:lnSpc>
              <a:spcBef>
                <a:spcPts val="0"/>
              </a:spcBef>
              <a:spcAft>
                <a:spcPts val="0"/>
              </a:spcAft>
              <a:buSzPts val="1900"/>
              <a:buNone/>
              <a:defRPr/>
            </a:lvl9pPr>
          </a:lstStyle>
          <a:p>
            <a:endParaRPr/>
          </a:p>
        </p:txBody>
      </p:sp>
      <p:sp>
        <p:nvSpPr>
          <p:cNvPr id="281" name="Google Shape;281;p9"/>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666666"/>
                </a:solidFill>
                <a:latin typeface="Barlow Condensed"/>
                <a:ea typeface="Barlow Condensed"/>
                <a:cs typeface="Barlow Condensed"/>
                <a:sym typeface="Barlow Condensed"/>
              </a:rPr>
              <a:t>SLIDESMANIA.COM</a:t>
            </a:r>
            <a:endParaRPr sz="1200">
              <a:solidFill>
                <a:srgbClr val="666666"/>
              </a:solidFill>
              <a:latin typeface="Barlow Condensed"/>
              <a:ea typeface="Barlow Condensed"/>
              <a:cs typeface="Barlow Condensed"/>
              <a:sym typeface="Barlow Condense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8 Three columns">
  <p:cSld name="CUSTOM_8">
    <p:spTree>
      <p:nvGrpSpPr>
        <p:cNvPr id="1" name="Shape 318"/>
        <p:cNvGrpSpPr/>
        <p:nvPr/>
      </p:nvGrpSpPr>
      <p:grpSpPr>
        <a:xfrm>
          <a:off x="0" y="0"/>
          <a:ext cx="0" cy="0"/>
          <a:chOff x="0" y="0"/>
          <a:chExt cx="0" cy="0"/>
        </a:xfrm>
      </p:grpSpPr>
      <p:grpSp>
        <p:nvGrpSpPr>
          <p:cNvPr id="319" name="Google Shape;319;p11"/>
          <p:cNvGrpSpPr/>
          <p:nvPr/>
        </p:nvGrpSpPr>
        <p:grpSpPr>
          <a:xfrm flipH="1">
            <a:off x="21700" y="2918637"/>
            <a:ext cx="12245912" cy="3938882"/>
            <a:chOff x="4435" y="7748593"/>
            <a:chExt cx="12182563" cy="5161009"/>
          </a:xfrm>
        </p:grpSpPr>
        <p:sp>
          <p:nvSpPr>
            <p:cNvPr id="320" name="Google Shape;320;p11"/>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321;p11"/>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22;p11"/>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23;p11"/>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11"/>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11"/>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326;p11"/>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11"/>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11"/>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11"/>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330;p11"/>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331;p11"/>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11"/>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11"/>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11"/>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11"/>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11"/>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11"/>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11"/>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339;p11"/>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40;p11"/>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41;p11"/>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342;p11"/>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3" name="Google Shape;343;p11"/>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4" name="Google Shape;344;p11"/>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5" name="Google Shape;345;p11"/>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6" name="Google Shape;346;p11"/>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7" name="Google Shape;347;p11"/>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8" name="Google Shape;348;p11"/>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9" name="Google Shape;349;p11"/>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0" name="Google Shape;350;p11"/>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11"/>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52" name="Google Shape;352;p11"/>
          <p:cNvSpPr txBox="1">
            <a:spLocks noGrp="1"/>
          </p:cNvSpPr>
          <p:nvPr>
            <p:ph type="subTitle" idx="1"/>
          </p:nvPr>
        </p:nvSpPr>
        <p:spPr>
          <a:xfrm>
            <a:off x="565634" y="1729975"/>
            <a:ext cx="10897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53" name="Google Shape;353;p11"/>
          <p:cNvSpPr txBox="1">
            <a:spLocks noGrp="1"/>
          </p:cNvSpPr>
          <p:nvPr>
            <p:ph type="subTitle" idx="2"/>
          </p:nvPr>
        </p:nvSpPr>
        <p:spPr>
          <a:xfrm>
            <a:off x="564884" y="3334868"/>
            <a:ext cx="10897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54" name="Google Shape;354;p11"/>
          <p:cNvSpPr txBox="1">
            <a:spLocks noGrp="1"/>
          </p:cNvSpPr>
          <p:nvPr>
            <p:ph type="subTitle" idx="3"/>
          </p:nvPr>
        </p:nvSpPr>
        <p:spPr>
          <a:xfrm>
            <a:off x="564884" y="4939762"/>
            <a:ext cx="10897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55" name="Google Shape;355;p1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56" name="Google Shape;356;p11"/>
          <p:cNvSpPr txBox="1">
            <a:spLocks noGrp="1"/>
          </p:cNvSpPr>
          <p:nvPr>
            <p:ph type="body" idx="4"/>
          </p:nvPr>
        </p:nvSpPr>
        <p:spPr>
          <a:xfrm>
            <a:off x="565625" y="2167925"/>
            <a:ext cx="10897500" cy="9252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357" name="Google Shape;357;p11"/>
          <p:cNvSpPr txBox="1">
            <a:spLocks noGrp="1"/>
          </p:cNvSpPr>
          <p:nvPr>
            <p:ph type="body" idx="5"/>
          </p:nvPr>
        </p:nvSpPr>
        <p:spPr>
          <a:xfrm>
            <a:off x="564875" y="3761388"/>
            <a:ext cx="10897500" cy="9234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358" name="Google Shape;358;p11"/>
          <p:cNvSpPr txBox="1">
            <a:spLocks noGrp="1"/>
          </p:cNvSpPr>
          <p:nvPr>
            <p:ph type="body" idx="6"/>
          </p:nvPr>
        </p:nvSpPr>
        <p:spPr>
          <a:xfrm>
            <a:off x="564875" y="5353050"/>
            <a:ext cx="10899000" cy="9234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359" name="Google Shape;359;p11"/>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666666"/>
                </a:solidFill>
                <a:latin typeface="Barlow Condensed"/>
                <a:ea typeface="Barlow Condensed"/>
                <a:cs typeface="Barlow Condensed"/>
                <a:sym typeface="Barlow Condensed"/>
              </a:rPr>
              <a:t>SLIDESMANIA.COM</a:t>
            </a:r>
            <a:endParaRPr sz="1200">
              <a:solidFill>
                <a:srgbClr val="666666"/>
              </a:solidFill>
              <a:latin typeface="Barlow Condensed"/>
              <a:ea typeface="Barlow Condensed"/>
              <a:cs typeface="Barlow Condensed"/>
              <a:sym typeface="Barlow Condense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13 Six columns">
  <p:cSld name="CUSTOM_12">
    <p:spTree>
      <p:nvGrpSpPr>
        <p:cNvPr id="1" name="Shape 444"/>
        <p:cNvGrpSpPr/>
        <p:nvPr/>
      </p:nvGrpSpPr>
      <p:grpSpPr>
        <a:xfrm>
          <a:off x="0" y="0"/>
          <a:ext cx="0" cy="0"/>
          <a:chOff x="0" y="0"/>
          <a:chExt cx="0" cy="0"/>
        </a:xfrm>
      </p:grpSpPr>
      <p:sp>
        <p:nvSpPr>
          <p:cNvPr id="445" name="Google Shape;445;p14"/>
          <p:cNvSpPr txBox="1">
            <a:spLocks noGrp="1"/>
          </p:cNvSpPr>
          <p:nvPr>
            <p:ph type="subTitle" idx="1"/>
          </p:nvPr>
        </p:nvSpPr>
        <p:spPr>
          <a:xfrm>
            <a:off x="720400" y="216360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446" name="Google Shape;446;p14"/>
          <p:cNvSpPr txBox="1">
            <a:spLocks noGrp="1"/>
          </p:cNvSpPr>
          <p:nvPr>
            <p:ph type="subTitle" idx="2"/>
          </p:nvPr>
        </p:nvSpPr>
        <p:spPr>
          <a:xfrm>
            <a:off x="720400" y="4020325"/>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447" name="Google Shape;447;p14"/>
          <p:cNvSpPr txBox="1">
            <a:spLocks noGrp="1"/>
          </p:cNvSpPr>
          <p:nvPr>
            <p:ph type="subTitle" idx="3"/>
          </p:nvPr>
        </p:nvSpPr>
        <p:spPr>
          <a:xfrm>
            <a:off x="8381787" y="217298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448" name="Google Shape;448;p14"/>
          <p:cNvSpPr txBox="1">
            <a:spLocks noGrp="1"/>
          </p:cNvSpPr>
          <p:nvPr>
            <p:ph type="subTitle" idx="4"/>
          </p:nvPr>
        </p:nvSpPr>
        <p:spPr>
          <a:xfrm>
            <a:off x="4571787" y="218095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449" name="Google Shape;449;p14"/>
          <p:cNvSpPr txBox="1">
            <a:spLocks noGrp="1"/>
          </p:cNvSpPr>
          <p:nvPr>
            <p:ph type="subTitle" idx="5"/>
          </p:nvPr>
        </p:nvSpPr>
        <p:spPr>
          <a:xfrm>
            <a:off x="4571787" y="4020325"/>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450" name="Google Shape;450;p14"/>
          <p:cNvSpPr txBox="1">
            <a:spLocks noGrp="1"/>
          </p:cNvSpPr>
          <p:nvPr>
            <p:ph type="subTitle" idx="6"/>
          </p:nvPr>
        </p:nvSpPr>
        <p:spPr>
          <a:xfrm>
            <a:off x="8381787" y="400178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451" name="Google Shape;451;p14"/>
          <p:cNvSpPr txBox="1">
            <a:spLocks noGrp="1"/>
          </p:cNvSpPr>
          <p:nvPr>
            <p:ph type="title"/>
          </p:nvPr>
        </p:nvSpPr>
        <p:spPr>
          <a:xfrm>
            <a:off x="720400" y="898175"/>
            <a:ext cx="109119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52" name="Google Shape;452;p14"/>
          <p:cNvSpPr txBox="1">
            <a:spLocks noGrp="1"/>
          </p:cNvSpPr>
          <p:nvPr>
            <p:ph type="body" idx="7"/>
          </p:nvPr>
        </p:nvSpPr>
        <p:spPr>
          <a:xfrm>
            <a:off x="4571787" y="2589800"/>
            <a:ext cx="3250500" cy="8340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453" name="Google Shape;453;p14"/>
          <p:cNvSpPr txBox="1">
            <a:spLocks noGrp="1"/>
          </p:cNvSpPr>
          <p:nvPr>
            <p:ph type="body" idx="8"/>
          </p:nvPr>
        </p:nvSpPr>
        <p:spPr>
          <a:xfrm>
            <a:off x="8381787" y="44186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54" name="Google Shape;454;p14"/>
          <p:cNvSpPr txBox="1">
            <a:spLocks noGrp="1"/>
          </p:cNvSpPr>
          <p:nvPr>
            <p:ph type="body" idx="9"/>
          </p:nvPr>
        </p:nvSpPr>
        <p:spPr>
          <a:xfrm>
            <a:off x="4571787" y="44186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55" name="Google Shape;455;p14"/>
          <p:cNvSpPr txBox="1">
            <a:spLocks noGrp="1"/>
          </p:cNvSpPr>
          <p:nvPr>
            <p:ph type="body" idx="13"/>
          </p:nvPr>
        </p:nvSpPr>
        <p:spPr>
          <a:xfrm>
            <a:off x="720400" y="25898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56" name="Google Shape;456;p14"/>
          <p:cNvSpPr txBox="1">
            <a:spLocks noGrp="1"/>
          </p:cNvSpPr>
          <p:nvPr>
            <p:ph type="body" idx="14"/>
          </p:nvPr>
        </p:nvSpPr>
        <p:spPr>
          <a:xfrm>
            <a:off x="8381787" y="25898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57" name="Google Shape;457;p14"/>
          <p:cNvSpPr txBox="1">
            <a:spLocks noGrp="1"/>
          </p:cNvSpPr>
          <p:nvPr>
            <p:ph type="body" idx="15"/>
          </p:nvPr>
        </p:nvSpPr>
        <p:spPr>
          <a:xfrm>
            <a:off x="720400" y="44186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grpSp>
        <p:nvGrpSpPr>
          <p:cNvPr id="458" name="Google Shape;458;p14"/>
          <p:cNvGrpSpPr/>
          <p:nvPr/>
        </p:nvGrpSpPr>
        <p:grpSpPr>
          <a:xfrm rot="10800000">
            <a:off x="-54500" y="2918637"/>
            <a:ext cx="12245912" cy="3938882"/>
            <a:chOff x="4435" y="7748593"/>
            <a:chExt cx="12182563" cy="5161009"/>
          </a:xfrm>
        </p:grpSpPr>
        <p:sp>
          <p:nvSpPr>
            <p:cNvPr id="459" name="Google Shape;459;p14"/>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0" name="Google Shape;460;p14"/>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1" name="Google Shape;461;p14"/>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2" name="Google Shape;462;p14"/>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3" name="Google Shape;463;p14"/>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4" name="Google Shape;464;p14"/>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5" name="Google Shape;465;p14"/>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6" name="Google Shape;466;p14"/>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467;p14"/>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468;p14"/>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9" name="Google Shape;469;p14"/>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0" name="Google Shape;470;p14"/>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1" name="Google Shape;471;p14"/>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2" name="Google Shape;472;p14"/>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3" name="Google Shape;473;p14"/>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4" name="Google Shape;474;p14"/>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5" name="Google Shape;475;p14"/>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6" name="Google Shape;476;p14"/>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7" name="Google Shape;477;p14"/>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8" name="Google Shape;478;p14"/>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9" name="Google Shape;479;p14"/>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0" name="Google Shape;480;p14"/>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1" name="Google Shape;481;p14"/>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2" name="Google Shape;482;p14"/>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3" name="Google Shape;483;p14"/>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4" name="Google Shape;484;p14"/>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5" name="Google Shape;485;p14"/>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6" name="Google Shape;486;p14"/>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7" name="Google Shape;487;p14"/>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8" name="Google Shape;488;p14"/>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9" name="Google Shape;489;p14"/>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0" name="Google Shape;490;p14"/>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91" name="Google Shape;491;p14"/>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666666"/>
                </a:solidFill>
                <a:latin typeface="Barlow Condensed"/>
                <a:ea typeface="Barlow Condensed"/>
                <a:cs typeface="Barlow Condensed"/>
                <a:sym typeface="Barlow Condensed"/>
              </a:rPr>
              <a:t>SLIDESMANIA.COM</a:t>
            </a:r>
            <a:endParaRPr sz="1200">
              <a:solidFill>
                <a:srgbClr val="666666"/>
              </a:solidFill>
              <a:latin typeface="Barlow Condensed"/>
              <a:ea typeface="Barlow Condensed"/>
              <a:cs typeface="Barlow Condensed"/>
              <a:sym typeface="Barlow Condense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21 Credits">
  <p:cSld name="CUSTOM_16_1">
    <p:bg>
      <p:bgPr>
        <a:gradFill>
          <a:gsLst>
            <a:gs pos="0">
              <a:schemeClr val="accent1"/>
            </a:gs>
            <a:gs pos="100000">
              <a:schemeClr val="accent2"/>
            </a:gs>
          </a:gsLst>
          <a:lin ang="2698631" scaled="0"/>
        </a:gradFill>
        <a:effectLst/>
      </p:bgPr>
    </p:bg>
    <p:spTree>
      <p:nvGrpSpPr>
        <p:cNvPr id="1" name="Shape 652"/>
        <p:cNvGrpSpPr/>
        <p:nvPr/>
      </p:nvGrpSpPr>
      <p:grpSpPr>
        <a:xfrm>
          <a:off x="0" y="0"/>
          <a:ext cx="0" cy="0"/>
          <a:chOff x="0" y="0"/>
          <a:chExt cx="0" cy="0"/>
        </a:xfrm>
      </p:grpSpPr>
      <p:sp>
        <p:nvSpPr>
          <p:cNvPr id="653" name="Google Shape;653;p19"/>
          <p:cNvSpPr txBox="1">
            <a:spLocks noGrp="1"/>
          </p:cNvSpPr>
          <p:nvPr>
            <p:ph type="title"/>
          </p:nvPr>
        </p:nvSpPr>
        <p:spPr>
          <a:xfrm>
            <a:off x="858975" y="1150325"/>
            <a:ext cx="103560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solidFill>
                  <a:schemeClr val="dk1"/>
                </a:solidFill>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654" name="Google Shape;654;p19"/>
          <p:cNvSpPr txBox="1">
            <a:spLocks noGrp="1"/>
          </p:cNvSpPr>
          <p:nvPr>
            <p:ph type="body" idx="1"/>
          </p:nvPr>
        </p:nvSpPr>
        <p:spPr>
          <a:xfrm>
            <a:off x="859161" y="2150975"/>
            <a:ext cx="10356000" cy="31068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Clr>
                <a:schemeClr val="dk1"/>
              </a:buClr>
              <a:buSzPts val="1900"/>
              <a:buChar char="●"/>
              <a:defRPr>
                <a:solidFill>
                  <a:schemeClr val="dk1"/>
                </a:solidFill>
              </a:defRPr>
            </a:lvl1pPr>
            <a:lvl2pPr marL="914400" lvl="1" indent="-349250" rtl="0">
              <a:spcBef>
                <a:spcPts val="2100"/>
              </a:spcBef>
              <a:spcAft>
                <a:spcPts val="0"/>
              </a:spcAft>
              <a:buClr>
                <a:schemeClr val="dk1"/>
              </a:buClr>
              <a:buSzPts val="1900"/>
              <a:buChar char="○"/>
              <a:defRPr>
                <a:solidFill>
                  <a:schemeClr val="dk1"/>
                </a:solidFill>
              </a:defRPr>
            </a:lvl2pPr>
            <a:lvl3pPr marL="1371600" lvl="2" indent="-349250" rtl="0">
              <a:spcBef>
                <a:spcPts val="2100"/>
              </a:spcBef>
              <a:spcAft>
                <a:spcPts val="0"/>
              </a:spcAft>
              <a:buClr>
                <a:schemeClr val="dk1"/>
              </a:buClr>
              <a:buSzPts val="1900"/>
              <a:buChar char="■"/>
              <a:defRPr>
                <a:solidFill>
                  <a:schemeClr val="dk1"/>
                </a:solidFill>
              </a:defRPr>
            </a:lvl3pPr>
            <a:lvl4pPr marL="1828800" lvl="3" indent="-349250" rtl="0">
              <a:spcBef>
                <a:spcPts val="2100"/>
              </a:spcBef>
              <a:spcAft>
                <a:spcPts val="0"/>
              </a:spcAft>
              <a:buClr>
                <a:schemeClr val="dk1"/>
              </a:buClr>
              <a:buSzPts val="1900"/>
              <a:buChar char="●"/>
              <a:defRPr>
                <a:solidFill>
                  <a:schemeClr val="dk1"/>
                </a:solidFill>
              </a:defRPr>
            </a:lvl4pPr>
            <a:lvl5pPr marL="2286000" lvl="4" indent="-349250" rtl="0">
              <a:spcBef>
                <a:spcPts val="2100"/>
              </a:spcBef>
              <a:spcAft>
                <a:spcPts val="0"/>
              </a:spcAft>
              <a:buClr>
                <a:schemeClr val="dk1"/>
              </a:buClr>
              <a:buSzPts val="1900"/>
              <a:buChar char="○"/>
              <a:defRPr>
                <a:solidFill>
                  <a:schemeClr val="dk1"/>
                </a:solidFill>
              </a:defRPr>
            </a:lvl5pPr>
            <a:lvl6pPr marL="2743200" lvl="5" indent="-349250" rtl="0">
              <a:spcBef>
                <a:spcPts val="2100"/>
              </a:spcBef>
              <a:spcAft>
                <a:spcPts val="0"/>
              </a:spcAft>
              <a:buClr>
                <a:schemeClr val="dk1"/>
              </a:buClr>
              <a:buSzPts val="1900"/>
              <a:buChar char="■"/>
              <a:defRPr>
                <a:solidFill>
                  <a:schemeClr val="dk1"/>
                </a:solidFill>
              </a:defRPr>
            </a:lvl6pPr>
            <a:lvl7pPr marL="3200400" lvl="6" indent="-349250" rtl="0">
              <a:spcBef>
                <a:spcPts val="2100"/>
              </a:spcBef>
              <a:spcAft>
                <a:spcPts val="0"/>
              </a:spcAft>
              <a:buClr>
                <a:schemeClr val="dk1"/>
              </a:buClr>
              <a:buSzPts val="1900"/>
              <a:buChar char="●"/>
              <a:defRPr>
                <a:solidFill>
                  <a:schemeClr val="dk1"/>
                </a:solidFill>
              </a:defRPr>
            </a:lvl7pPr>
            <a:lvl8pPr marL="3657600" lvl="7" indent="-349250" rtl="0">
              <a:spcBef>
                <a:spcPts val="2100"/>
              </a:spcBef>
              <a:spcAft>
                <a:spcPts val="0"/>
              </a:spcAft>
              <a:buClr>
                <a:schemeClr val="dk1"/>
              </a:buClr>
              <a:buSzPts val="1900"/>
              <a:buChar char="○"/>
              <a:defRPr>
                <a:solidFill>
                  <a:schemeClr val="dk1"/>
                </a:solidFill>
              </a:defRPr>
            </a:lvl8pPr>
            <a:lvl9pPr marL="4114800" lvl="8" indent="-349250" rtl="0">
              <a:spcBef>
                <a:spcPts val="2100"/>
              </a:spcBef>
              <a:spcAft>
                <a:spcPts val="2100"/>
              </a:spcAft>
              <a:buClr>
                <a:schemeClr val="dk1"/>
              </a:buClr>
              <a:buSzPts val="1900"/>
              <a:buChar char="■"/>
              <a:defRPr>
                <a:solidFill>
                  <a:schemeClr val="dk1"/>
                </a:solidFill>
              </a:defRPr>
            </a:lvl9pPr>
          </a:lstStyle>
          <a:p>
            <a:endParaRPr/>
          </a:p>
        </p:txBody>
      </p:sp>
      <p:grpSp>
        <p:nvGrpSpPr>
          <p:cNvPr id="655" name="Google Shape;655;p19"/>
          <p:cNvGrpSpPr/>
          <p:nvPr/>
        </p:nvGrpSpPr>
        <p:grpSpPr>
          <a:xfrm>
            <a:off x="-130700" y="3234091"/>
            <a:ext cx="12322662" cy="3624061"/>
            <a:chOff x="4435" y="7748593"/>
            <a:chExt cx="12182563" cy="5161009"/>
          </a:xfrm>
        </p:grpSpPr>
        <p:sp>
          <p:nvSpPr>
            <p:cNvPr id="656" name="Google Shape;656;p19"/>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7" name="Google Shape;657;p19"/>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8" name="Google Shape;658;p19"/>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9" name="Google Shape;659;p19"/>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0" name="Google Shape;660;p19"/>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1" name="Google Shape;661;p19"/>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2" name="Google Shape;662;p19"/>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3" name="Google Shape;663;p19"/>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4" name="Google Shape;664;p19"/>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5" name="Google Shape;665;p19"/>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6" name="Google Shape;666;p19"/>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7" name="Google Shape;667;p19"/>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8" name="Google Shape;668;p19"/>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9" name="Google Shape;669;p19"/>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0" name="Google Shape;670;p19"/>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1" name="Google Shape;671;p19"/>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2" name="Google Shape;672;p19"/>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3" name="Google Shape;673;p19"/>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4" name="Google Shape;674;p19"/>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5" name="Google Shape;675;p19"/>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6" name="Google Shape;676;p19"/>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7" name="Google Shape;677;p19"/>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8" name="Google Shape;678;p19"/>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9" name="Google Shape;679;p19"/>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0" name="Google Shape;680;p19"/>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1" name="Google Shape;681;p19"/>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2" name="Google Shape;682;p19"/>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3" name="Google Shape;683;p19"/>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4" name="Google Shape;684;p19"/>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5" name="Google Shape;685;p19"/>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6" name="Google Shape;686;p19"/>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7" name="Google Shape;687;p19"/>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88" name="Google Shape;688;p19"/>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666666"/>
                </a:solidFill>
                <a:latin typeface="Barlow Condensed"/>
                <a:ea typeface="Barlow Condensed"/>
                <a:cs typeface="Barlow Condensed"/>
                <a:sym typeface="Barlow Condensed"/>
              </a:rPr>
              <a:t>SLIDESMANIA.COM</a:t>
            </a:r>
            <a:endParaRPr sz="1200">
              <a:solidFill>
                <a:srgbClr val="666666"/>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dk1"/>
            </a:gs>
            <a:gs pos="50000">
              <a:srgbClr val="292929"/>
            </a:gs>
            <a:gs pos="100000">
              <a:srgbClr val="010101"/>
            </a:gs>
          </a:gsLst>
          <a:lin ang="1350003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1pPr>
            <a:lvl2pPr lvl="1">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2pPr>
            <a:lvl3pPr lvl="2">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3pPr>
            <a:lvl4pPr lvl="3">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4pPr>
            <a:lvl5pPr lvl="4">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5pPr>
            <a:lvl6pPr lvl="5">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6pPr>
            <a:lvl7pPr lvl="6">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7pPr>
            <a:lvl8pPr lvl="7">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8pPr>
            <a:lvl9pPr lvl="8">
              <a:spcBef>
                <a:spcPts val="0"/>
              </a:spcBef>
              <a:spcAft>
                <a:spcPts val="0"/>
              </a:spcAft>
              <a:buClr>
                <a:schemeClr val="lt1"/>
              </a:buClr>
              <a:buSzPts val="4500"/>
              <a:buFont typeface="DM Sans"/>
              <a:buNone/>
              <a:defRPr sz="4500" b="1">
                <a:solidFill>
                  <a:schemeClr val="lt1"/>
                </a:solidFill>
                <a:latin typeface="DM Sans"/>
                <a:ea typeface="DM Sans"/>
                <a:cs typeface="DM Sans"/>
                <a:sym typeface="DM Sans"/>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49250">
              <a:lnSpc>
                <a:spcPct val="115000"/>
              </a:lnSpc>
              <a:spcBef>
                <a:spcPts val="0"/>
              </a:spcBef>
              <a:spcAft>
                <a:spcPts val="0"/>
              </a:spcAft>
              <a:buClr>
                <a:schemeClr val="dk2"/>
              </a:buClr>
              <a:buSzPts val="1900"/>
              <a:buFont typeface="DM Sans"/>
              <a:buChar char="●"/>
              <a:defRPr sz="1900">
                <a:solidFill>
                  <a:schemeClr val="dk2"/>
                </a:solidFill>
                <a:latin typeface="DM Sans"/>
                <a:ea typeface="DM Sans"/>
                <a:cs typeface="DM Sans"/>
                <a:sym typeface="DM Sans"/>
              </a:defRPr>
            </a:lvl1pPr>
            <a:lvl2pPr marL="914400" lvl="1" indent="-349250">
              <a:lnSpc>
                <a:spcPct val="115000"/>
              </a:lnSpc>
              <a:spcBef>
                <a:spcPts val="2100"/>
              </a:spcBef>
              <a:spcAft>
                <a:spcPts val="0"/>
              </a:spcAft>
              <a:buClr>
                <a:schemeClr val="dk2"/>
              </a:buClr>
              <a:buSzPts val="1900"/>
              <a:buFont typeface="DM Sans"/>
              <a:buChar char="○"/>
              <a:defRPr sz="1900">
                <a:solidFill>
                  <a:schemeClr val="dk2"/>
                </a:solidFill>
                <a:latin typeface="DM Sans"/>
                <a:ea typeface="DM Sans"/>
                <a:cs typeface="DM Sans"/>
                <a:sym typeface="DM Sans"/>
              </a:defRPr>
            </a:lvl2pPr>
            <a:lvl3pPr marL="1371600" lvl="2" indent="-349250">
              <a:lnSpc>
                <a:spcPct val="115000"/>
              </a:lnSpc>
              <a:spcBef>
                <a:spcPts val="2100"/>
              </a:spcBef>
              <a:spcAft>
                <a:spcPts val="0"/>
              </a:spcAft>
              <a:buClr>
                <a:schemeClr val="dk2"/>
              </a:buClr>
              <a:buSzPts val="1900"/>
              <a:buFont typeface="DM Sans"/>
              <a:buChar char="■"/>
              <a:defRPr sz="1900">
                <a:solidFill>
                  <a:schemeClr val="dk2"/>
                </a:solidFill>
                <a:latin typeface="DM Sans"/>
                <a:ea typeface="DM Sans"/>
                <a:cs typeface="DM Sans"/>
                <a:sym typeface="DM Sans"/>
              </a:defRPr>
            </a:lvl3pPr>
            <a:lvl4pPr marL="1828800" lvl="3" indent="-349250">
              <a:lnSpc>
                <a:spcPct val="115000"/>
              </a:lnSpc>
              <a:spcBef>
                <a:spcPts val="2100"/>
              </a:spcBef>
              <a:spcAft>
                <a:spcPts val="0"/>
              </a:spcAft>
              <a:buClr>
                <a:schemeClr val="dk2"/>
              </a:buClr>
              <a:buSzPts val="1900"/>
              <a:buFont typeface="DM Sans"/>
              <a:buChar char="●"/>
              <a:defRPr sz="1900">
                <a:solidFill>
                  <a:schemeClr val="dk2"/>
                </a:solidFill>
                <a:latin typeface="DM Sans"/>
                <a:ea typeface="DM Sans"/>
                <a:cs typeface="DM Sans"/>
                <a:sym typeface="DM Sans"/>
              </a:defRPr>
            </a:lvl4pPr>
            <a:lvl5pPr marL="2286000" lvl="4" indent="-349250">
              <a:lnSpc>
                <a:spcPct val="115000"/>
              </a:lnSpc>
              <a:spcBef>
                <a:spcPts val="2100"/>
              </a:spcBef>
              <a:spcAft>
                <a:spcPts val="0"/>
              </a:spcAft>
              <a:buClr>
                <a:schemeClr val="dk2"/>
              </a:buClr>
              <a:buSzPts val="1900"/>
              <a:buFont typeface="DM Sans"/>
              <a:buChar char="○"/>
              <a:defRPr sz="1900">
                <a:solidFill>
                  <a:schemeClr val="dk2"/>
                </a:solidFill>
                <a:latin typeface="DM Sans"/>
                <a:ea typeface="DM Sans"/>
                <a:cs typeface="DM Sans"/>
                <a:sym typeface="DM Sans"/>
              </a:defRPr>
            </a:lvl5pPr>
            <a:lvl6pPr marL="2743200" lvl="5" indent="-349250">
              <a:lnSpc>
                <a:spcPct val="115000"/>
              </a:lnSpc>
              <a:spcBef>
                <a:spcPts val="2100"/>
              </a:spcBef>
              <a:spcAft>
                <a:spcPts val="0"/>
              </a:spcAft>
              <a:buClr>
                <a:schemeClr val="dk2"/>
              </a:buClr>
              <a:buSzPts val="1900"/>
              <a:buFont typeface="DM Sans"/>
              <a:buChar char="■"/>
              <a:defRPr sz="1900">
                <a:solidFill>
                  <a:schemeClr val="dk2"/>
                </a:solidFill>
                <a:latin typeface="DM Sans"/>
                <a:ea typeface="DM Sans"/>
                <a:cs typeface="DM Sans"/>
                <a:sym typeface="DM Sans"/>
              </a:defRPr>
            </a:lvl6pPr>
            <a:lvl7pPr marL="3200400" lvl="6" indent="-349250">
              <a:lnSpc>
                <a:spcPct val="115000"/>
              </a:lnSpc>
              <a:spcBef>
                <a:spcPts val="2100"/>
              </a:spcBef>
              <a:spcAft>
                <a:spcPts val="0"/>
              </a:spcAft>
              <a:buClr>
                <a:schemeClr val="dk2"/>
              </a:buClr>
              <a:buSzPts val="1900"/>
              <a:buFont typeface="DM Sans"/>
              <a:buChar char="●"/>
              <a:defRPr sz="1900">
                <a:solidFill>
                  <a:schemeClr val="dk2"/>
                </a:solidFill>
                <a:latin typeface="DM Sans"/>
                <a:ea typeface="DM Sans"/>
                <a:cs typeface="DM Sans"/>
                <a:sym typeface="DM Sans"/>
              </a:defRPr>
            </a:lvl7pPr>
            <a:lvl8pPr marL="3657600" lvl="7" indent="-349250">
              <a:lnSpc>
                <a:spcPct val="115000"/>
              </a:lnSpc>
              <a:spcBef>
                <a:spcPts val="2100"/>
              </a:spcBef>
              <a:spcAft>
                <a:spcPts val="0"/>
              </a:spcAft>
              <a:buClr>
                <a:schemeClr val="dk2"/>
              </a:buClr>
              <a:buSzPts val="1900"/>
              <a:buFont typeface="DM Sans"/>
              <a:buChar char="○"/>
              <a:defRPr sz="1900">
                <a:solidFill>
                  <a:schemeClr val="dk2"/>
                </a:solidFill>
                <a:latin typeface="DM Sans"/>
                <a:ea typeface="DM Sans"/>
                <a:cs typeface="DM Sans"/>
                <a:sym typeface="DM Sans"/>
              </a:defRPr>
            </a:lvl8pPr>
            <a:lvl9pPr marL="4114800" lvl="8" indent="-349250">
              <a:lnSpc>
                <a:spcPct val="115000"/>
              </a:lnSpc>
              <a:spcBef>
                <a:spcPts val="2100"/>
              </a:spcBef>
              <a:spcAft>
                <a:spcPts val="2100"/>
              </a:spcAft>
              <a:buClr>
                <a:schemeClr val="dk2"/>
              </a:buClr>
              <a:buSzPts val="1900"/>
              <a:buFont typeface="DM Sans"/>
              <a:buChar char="■"/>
              <a:defRPr sz="1900">
                <a:solidFill>
                  <a:schemeClr val="dk2"/>
                </a:solidFill>
                <a:latin typeface="DM Sans"/>
                <a:ea typeface="DM Sans"/>
                <a:cs typeface="DM Sans"/>
                <a:sym typeface="DM Sans"/>
              </a:defRPr>
            </a:lvl9pPr>
          </a:lstStyle>
          <a:p>
            <a:endParaRPr/>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7" r:id="rId6"/>
    <p:sldLayoutId id="2147483660"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teachingvillage.org/2010/02/16/multicultural-activities-in-clas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core.ac.uk/download/pdf/9589269.pdf"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hyperlink" Target="https://www.schoolcounselor.org/getmedia/44f30280-ffe8-4b41-9ad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22"/>
          <p:cNvSpPr/>
          <p:nvPr/>
        </p:nvSpPr>
        <p:spPr>
          <a:xfrm>
            <a:off x="1336750" y="4323400"/>
            <a:ext cx="43740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3" name="Google Shape;743;p22"/>
          <p:cNvSpPr txBox="1">
            <a:spLocks noGrp="1"/>
          </p:cNvSpPr>
          <p:nvPr>
            <p:ph type="subTitle" idx="1"/>
          </p:nvPr>
        </p:nvSpPr>
        <p:spPr>
          <a:xfrm>
            <a:off x="1464075" y="4415575"/>
            <a:ext cx="4086300" cy="441900"/>
          </a:xfrm>
          <a:prstGeom prst="rect">
            <a:avLst/>
          </a:prstGeom>
        </p:spPr>
        <p:txBody>
          <a:bodyPr spcFirstLastPara="1" wrap="square" lIns="121900" tIns="121900" rIns="121900" bIns="121900" anchor="ctr" anchorCtr="0">
            <a:noAutofit/>
          </a:bodyPr>
          <a:lstStyle/>
          <a:p>
            <a:pPr marL="0" lvl="0" indent="0" algn="l" rtl="0">
              <a:lnSpc>
                <a:spcPct val="100000"/>
              </a:lnSpc>
              <a:spcBef>
                <a:spcPts val="0"/>
              </a:spcBef>
              <a:spcAft>
                <a:spcPts val="0"/>
              </a:spcAft>
              <a:buNone/>
            </a:pPr>
            <a:r>
              <a:rPr lang="en" dirty="0"/>
              <a:t>Brandy </a:t>
            </a:r>
            <a:r>
              <a:rPr lang="en" dirty="0" err="1"/>
              <a:t>Zehner</a:t>
            </a:r>
            <a:endParaRPr dirty="0"/>
          </a:p>
        </p:txBody>
      </p:sp>
      <p:sp>
        <p:nvSpPr>
          <p:cNvPr id="744" name="Google Shape;744;p22"/>
          <p:cNvSpPr/>
          <p:nvPr/>
        </p:nvSpPr>
        <p:spPr>
          <a:xfrm>
            <a:off x="1407563" y="2194500"/>
            <a:ext cx="6355101" cy="628314"/>
          </a:xfrm>
          <a:prstGeom prst="rect">
            <a:avLst/>
          </a:prstGeom>
        </p:spPr>
        <p:txBody>
          <a:bodyPr>
            <a:prstTxWarp prst="textPlain">
              <a:avLst/>
            </a:prstTxWarp>
          </a:bodyPr>
          <a:lstStyle/>
          <a:p>
            <a:pPr lvl="0" algn="ctr"/>
            <a:r>
              <a:rPr lang="en-US" b="1" i="0" dirty="0">
                <a:ln>
                  <a:noFill/>
                </a:ln>
                <a:gradFill>
                  <a:gsLst>
                    <a:gs pos="0">
                      <a:schemeClr val="accent1"/>
                    </a:gs>
                    <a:gs pos="100000">
                      <a:schemeClr val="accent2"/>
                    </a:gs>
                  </a:gsLst>
                  <a:lin ang="2700006" scaled="0"/>
                </a:gradFill>
                <a:latin typeface="DM Sans"/>
              </a:rPr>
              <a:t>COSC 660: Benchmark </a:t>
            </a:r>
            <a:endParaRPr b="1" i="0" dirty="0">
              <a:ln>
                <a:noFill/>
              </a:ln>
              <a:gradFill>
                <a:gsLst>
                  <a:gs pos="0">
                    <a:schemeClr val="accent1"/>
                  </a:gs>
                  <a:gs pos="100000">
                    <a:schemeClr val="accent2"/>
                  </a:gs>
                </a:gsLst>
                <a:lin ang="2700006" scaled="0"/>
              </a:gradFill>
              <a:latin typeface="DM Sans"/>
            </a:endParaRPr>
          </a:p>
        </p:txBody>
      </p:sp>
      <p:sp>
        <p:nvSpPr>
          <p:cNvPr id="745" name="Google Shape;745;p22"/>
          <p:cNvSpPr/>
          <p:nvPr/>
        </p:nvSpPr>
        <p:spPr>
          <a:xfrm>
            <a:off x="1407563" y="3138450"/>
            <a:ext cx="9474073" cy="635257"/>
          </a:xfrm>
          <a:prstGeom prst="rect">
            <a:avLst/>
          </a:prstGeom>
        </p:spPr>
        <p:txBody>
          <a:bodyPr>
            <a:prstTxWarp prst="textPlain">
              <a:avLst/>
            </a:prstTxWarp>
          </a:bodyPr>
          <a:lstStyle/>
          <a:p>
            <a:pPr lvl="0" algn="ctr"/>
            <a:r>
              <a:rPr lang="en-US" b="1" dirty="0">
                <a:gradFill>
                  <a:gsLst>
                    <a:gs pos="0">
                      <a:schemeClr val="accent1"/>
                    </a:gs>
                    <a:gs pos="100000">
                      <a:schemeClr val="accent2"/>
                    </a:gs>
                  </a:gsLst>
                  <a:lin ang="2700006" scaled="0"/>
                </a:gradFill>
                <a:latin typeface="DM Sans"/>
              </a:rPr>
              <a:t>School Counseling Parent-Teacher Presentation</a:t>
            </a:r>
            <a:endParaRPr b="1" i="0" dirty="0">
              <a:ln>
                <a:noFill/>
              </a:ln>
              <a:gradFill>
                <a:gsLst>
                  <a:gs pos="0">
                    <a:schemeClr val="accent1"/>
                  </a:gs>
                  <a:gs pos="100000">
                    <a:schemeClr val="accent2"/>
                  </a:gs>
                </a:gsLst>
                <a:lin ang="2700006" scaled="0"/>
              </a:gradFill>
              <a:latin typeface="D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26"/>
          <p:cNvSpPr/>
          <p:nvPr/>
        </p:nvSpPr>
        <p:spPr>
          <a:xfrm>
            <a:off x="1509600" y="2054576"/>
            <a:ext cx="47460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6"/>
          <p:cNvSpPr txBox="1">
            <a:spLocks noGrp="1"/>
          </p:cNvSpPr>
          <p:nvPr>
            <p:ph type="title"/>
          </p:nvPr>
        </p:nvSpPr>
        <p:spPr>
          <a:xfrm>
            <a:off x="1263900" y="1202863"/>
            <a:ext cx="7291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Program Elements</a:t>
            </a:r>
            <a:endParaRPr dirty="0"/>
          </a:p>
        </p:txBody>
      </p:sp>
      <p:sp>
        <p:nvSpPr>
          <p:cNvPr id="783" name="Google Shape;783;p26"/>
          <p:cNvSpPr txBox="1">
            <a:spLocks noGrp="1"/>
          </p:cNvSpPr>
          <p:nvPr>
            <p:ph type="subTitle" idx="1"/>
          </p:nvPr>
        </p:nvSpPr>
        <p:spPr>
          <a:xfrm>
            <a:off x="1509600" y="1990526"/>
            <a:ext cx="47460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US" dirty="0"/>
              <a:t>Personal and Social Development</a:t>
            </a:r>
            <a:endParaRPr dirty="0"/>
          </a:p>
        </p:txBody>
      </p:sp>
      <p:sp>
        <p:nvSpPr>
          <p:cNvPr id="784" name="Google Shape;784;p26"/>
          <p:cNvSpPr txBox="1">
            <a:spLocks noGrp="1"/>
          </p:cNvSpPr>
          <p:nvPr>
            <p:ph type="body" idx="2"/>
          </p:nvPr>
        </p:nvSpPr>
        <p:spPr>
          <a:xfrm>
            <a:off x="1100138" y="3104889"/>
            <a:ext cx="9358311" cy="3210186"/>
          </a:xfrm>
          <a:prstGeom prst="rect">
            <a:avLst/>
          </a:prstGeom>
        </p:spPr>
        <p:txBody>
          <a:bodyPr spcFirstLastPara="1" wrap="square" lIns="121900" tIns="121900" rIns="121900" bIns="121900" anchor="t" anchorCtr="0">
            <a:noAutofit/>
          </a:bodyPr>
          <a:lstStyle/>
          <a:p>
            <a:pPr marL="342900" lvl="0" indent="-342900" algn="l" rtl="0">
              <a:spcBef>
                <a:spcPts val="0"/>
              </a:spcBef>
              <a:spcAft>
                <a:spcPts val="0"/>
              </a:spcAft>
              <a:buFont typeface="Wingdings" pitchFamily="2" charset="2"/>
              <a:buChar char="Ø"/>
            </a:pPr>
            <a:r>
              <a:rPr lang="en-US" dirty="0"/>
              <a:t>Panorama Social-Emotional Survey</a:t>
            </a:r>
          </a:p>
          <a:p>
            <a:pPr marL="342900" lvl="0" indent="-342900" algn="l" rtl="0">
              <a:spcBef>
                <a:spcPts val="0"/>
              </a:spcBef>
              <a:spcAft>
                <a:spcPts val="0"/>
              </a:spcAft>
              <a:buFont typeface="Wingdings" pitchFamily="2" charset="2"/>
              <a:buChar char="Ø"/>
            </a:pPr>
            <a:r>
              <a:rPr lang="en-US" dirty="0"/>
              <a:t>Class DOJO and PBIS</a:t>
            </a:r>
          </a:p>
          <a:p>
            <a:pPr marL="342900" lvl="0" indent="-342900" algn="l" rtl="0">
              <a:spcBef>
                <a:spcPts val="0"/>
              </a:spcBef>
              <a:spcAft>
                <a:spcPts val="0"/>
              </a:spcAft>
              <a:buFont typeface="Wingdings" pitchFamily="2" charset="2"/>
              <a:buChar char="Ø"/>
            </a:pPr>
            <a:r>
              <a:rPr lang="en-US" dirty="0"/>
              <a:t>Short-term small group and individual counseling. </a:t>
            </a:r>
          </a:p>
          <a:p>
            <a:pPr marL="800100" lvl="1" indent="-342900">
              <a:spcBef>
                <a:spcPts val="0"/>
              </a:spcBef>
              <a:buFont typeface="Wingdings" pitchFamily="2" charset="2"/>
              <a:buChar char="Ø"/>
            </a:pPr>
            <a:r>
              <a:rPr lang="en-US" dirty="0"/>
              <a:t>Groups created using Panorama Data, Attendance, and Teacher Referrals.</a:t>
            </a:r>
          </a:p>
          <a:p>
            <a:pPr marL="342900" lvl="0" indent="-342900" algn="l" rtl="0">
              <a:spcBef>
                <a:spcPts val="0"/>
              </a:spcBef>
              <a:spcAft>
                <a:spcPts val="0"/>
              </a:spcAft>
              <a:buFont typeface="Wingdings" pitchFamily="2" charset="2"/>
              <a:buChar char="Ø"/>
            </a:pPr>
            <a:r>
              <a:rPr lang="en-US" dirty="0"/>
              <a:t>Monthly character traits with grade level appropriate lessons. </a:t>
            </a:r>
          </a:p>
          <a:p>
            <a:pPr marL="800100" lvl="1" indent="-342900">
              <a:spcBef>
                <a:spcPts val="0"/>
              </a:spcBef>
              <a:buFont typeface="Wingdings" pitchFamily="2" charset="2"/>
              <a:buChar char="Ø"/>
            </a:pPr>
            <a:r>
              <a:rPr lang="en-US" dirty="0"/>
              <a:t>Student of the Month Luncheon with help of a community partnership</a:t>
            </a:r>
          </a:p>
          <a:p>
            <a:pPr marL="342900" lvl="0" indent="-342900" algn="l" rtl="0">
              <a:spcBef>
                <a:spcPts val="0"/>
              </a:spcBef>
              <a:spcAft>
                <a:spcPts val="0"/>
              </a:spcAft>
              <a:buFont typeface="Wingdings" pitchFamily="2" charset="2"/>
              <a:buChar char="Ø"/>
            </a:pPr>
            <a:r>
              <a:rPr lang="en-US" dirty="0"/>
              <a:t>SCAN Inc. will present lessons to all students in their grade level on: </a:t>
            </a:r>
          </a:p>
          <a:p>
            <a:pPr marL="800100" lvl="1" indent="-342900">
              <a:spcBef>
                <a:spcPts val="0"/>
              </a:spcBef>
              <a:buFont typeface="Wingdings" pitchFamily="2" charset="2"/>
              <a:buChar char="Ø"/>
            </a:pPr>
            <a:r>
              <a:rPr lang="en-US" dirty="0"/>
              <a:t>September-Body Safety</a:t>
            </a:r>
          </a:p>
          <a:p>
            <a:pPr marL="800100" lvl="1" indent="-342900">
              <a:spcBef>
                <a:spcPts val="0"/>
              </a:spcBef>
              <a:buFont typeface="Wingdings" pitchFamily="2" charset="2"/>
              <a:buChar char="Ø"/>
            </a:pPr>
            <a:r>
              <a:rPr lang="en-US" dirty="0"/>
              <a:t>October- Anti-bullying</a:t>
            </a:r>
          </a:p>
          <a:p>
            <a:pPr marL="457200" lvl="1" indent="0">
              <a:spcBef>
                <a:spcPts val="0"/>
              </a:spcBef>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26"/>
          <p:cNvSpPr/>
          <p:nvPr/>
        </p:nvSpPr>
        <p:spPr>
          <a:xfrm>
            <a:off x="1509600" y="2217926"/>
            <a:ext cx="47460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6"/>
          <p:cNvSpPr txBox="1">
            <a:spLocks noGrp="1"/>
          </p:cNvSpPr>
          <p:nvPr>
            <p:ph type="title"/>
          </p:nvPr>
        </p:nvSpPr>
        <p:spPr>
          <a:xfrm>
            <a:off x="1263900" y="1202863"/>
            <a:ext cx="7291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Program Elements</a:t>
            </a:r>
            <a:endParaRPr dirty="0"/>
          </a:p>
        </p:txBody>
      </p:sp>
      <p:sp>
        <p:nvSpPr>
          <p:cNvPr id="783" name="Google Shape;783;p26"/>
          <p:cNvSpPr txBox="1">
            <a:spLocks noGrp="1"/>
          </p:cNvSpPr>
          <p:nvPr>
            <p:ph type="subTitle" idx="1"/>
          </p:nvPr>
        </p:nvSpPr>
        <p:spPr>
          <a:xfrm>
            <a:off x="1385888" y="2217926"/>
            <a:ext cx="4869712" cy="5451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US" dirty="0"/>
              <a:t>Academic &amp; Career Development</a:t>
            </a:r>
            <a:endParaRPr dirty="0"/>
          </a:p>
        </p:txBody>
      </p:sp>
      <p:sp>
        <p:nvSpPr>
          <p:cNvPr id="784" name="Google Shape;784;p26"/>
          <p:cNvSpPr txBox="1">
            <a:spLocks noGrp="1"/>
          </p:cNvSpPr>
          <p:nvPr>
            <p:ph type="body" idx="2"/>
          </p:nvPr>
        </p:nvSpPr>
        <p:spPr>
          <a:xfrm>
            <a:off x="1100138" y="3104889"/>
            <a:ext cx="9358311" cy="2938724"/>
          </a:xfrm>
          <a:prstGeom prst="rect">
            <a:avLst/>
          </a:prstGeom>
        </p:spPr>
        <p:txBody>
          <a:bodyPr spcFirstLastPara="1" wrap="square" lIns="121900" tIns="121900" rIns="121900" bIns="121900" anchor="t" anchorCtr="0">
            <a:noAutofit/>
          </a:bodyPr>
          <a:lstStyle/>
          <a:p>
            <a:pPr marL="800100" lvl="1" indent="-342900">
              <a:spcBef>
                <a:spcPts val="0"/>
              </a:spcBef>
              <a:buFont typeface="Wingdings" pitchFamily="2" charset="2"/>
              <a:buChar char="Ø"/>
            </a:pPr>
            <a:r>
              <a:rPr lang="en-US" dirty="0"/>
              <a:t>Testing Score Data </a:t>
            </a:r>
          </a:p>
          <a:p>
            <a:pPr marL="800100" lvl="1" indent="-342900">
              <a:spcBef>
                <a:spcPts val="0"/>
              </a:spcBef>
              <a:buFont typeface="Wingdings" pitchFamily="2" charset="2"/>
              <a:buChar char="Ø"/>
            </a:pPr>
            <a:r>
              <a:rPr lang="en-US" dirty="0"/>
              <a:t>Attendance</a:t>
            </a:r>
          </a:p>
          <a:p>
            <a:pPr marL="800100" lvl="1" indent="-342900">
              <a:spcBef>
                <a:spcPts val="0"/>
              </a:spcBef>
              <a:buFont typeface="Wingdings" pitchFamily="2" charset="2"/>
              <a:buChar char="Ø"/>
            </a:pPr>
            <a:r>
              <a:rPr lang="en-US" dirty="0"/>
              <a:t>College Go Week</a:t>
            </a:r>
          </a:p>
          <a:p>
            <a:pPr marL="800100" lvl="1" indent="-342900">
              <a:spcBef>
                <a:spcPts val="0"/>
              </a:spcBef>
              <a:buFont typeface="Wingdings" pitchFamily="2" charset="2"/>
              <a:buChar char="Ø"/>
            </a:pPr>
            <a:r>
              <a:rPr lang="en-US" dirty="0"/>
              <a:t>Employability Skills </a:t>
            </a:r>
          </a:p>
          <a:p>
            <a:pPr marL="800100" lvl="1" indent="-342900">
              <a:spcBef>
                <a:spcPts val="0"/>
              </a:spcBef>
              <a:buFont typeface="Wingdings" pitchFamily="2" charset="2"/>
              <a:buChar char="Ø"/>
            </a:pPr>
            <a:r>
              <a:rPr lang="en-US" dirty="0"/>
              <a:t>Class DOJO</a:t>
            </a:r>
          </a:p>
          <a:p>
            <a:pPr marL="800100" lvl="1" indent="-342900">
              <a:spcBef>
                <a:spcPts val="0"/>
              </a:spcBef>
              <a:buFont typeface="Wingdings" pitchFamily="2" charset="2"/>
              <a:buChar char="Ø"/>
            </a:pPr>
            <a:r>
              <a:rPr lang="en-US" dirty="0"/>
              <a:t>Community Partnership</a:t>
            </a:r>
          </a:p>
        </p:txBody>
      </p:sp>
    </p:spTree>
    <p:extLst>
      <p:ext uri="{BB962C8B-B14F-4D97-AF65-F5344CB8AC3E}">
        <p14:creationId xmlns:p14="http://schemas.microsoft.com/office/powerpoint/2010/main" val="4059545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27"/>
          <p:cNvSpPr/>
          <p:nvPr/>
        </p:nvSpPr>
        <p:spPr>
          <a:xfrm>
            <a:off x="914975" y="1933800"/>
            <a:ext cx="105519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7"/>
          <p:cNvSpPr txBox="1">
            <a:spLocks noGrp="1"/>
          </p:cNvSpPr>
          <p:nvPr>
            <p:ph type="title"/>
          </p:nvPr>
        </p:nvSpPr>
        <p:spPr>
          <a:xfrm>
            <a:off x="873350" y="836300"/>
            <a:ext cx="105519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Program Elements</a:t>
            </a:r>
            <a:endParaRPr dirty="0"/>
          </a:p>
        </p:txBody>
      </p:sp>
      <p:sp>
        <p:nvSpPr>
          <p:cNvPr id="791" name="Google Shape;791;p27"/>
          <p:cNvSpPr txBox="1">
            <a:spLocks noGrp="1"/>
          </p:cNvSpPr>
          <p:nvPr>
            <p:ph type="body" idx="4"/>
          </p:nvPr>
        </p:nvSpPr>
        <p:spPr>
          <a:xfrm>
            <a:off x="6464146" y="2891450"/>
            <a:ext cx="4961100" cy="3118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1800" b="1" dirty="0">
                <a:solidFill>
                  <a:schemeClr val="accent2"/>
                </a:solidFill>
                <a:effectLst/>
                <a:latin typeface="Georgia" panose="02040502050405020303" pitchFamily="18" charset="0"/>
                <a:ea typeface="Times New Roman" panose="02020603050405020304" pitchFamily="18" charset="0"/>
                <a:cs typeface="Times New Roman" panose="02020603050405020304" pitchFamily="18" charset="0"/>
              </a:rPr>
              <a:t>At Culver Elementary our vision is to develop well rounded, confident, and responsible individuals who aspire to reach their fullest potential. </a:t>
            </a:r>
            <a:endParaRPr dirty="0">
              <a:solidFill>
                <a:schemeClr val="accent2"/>
              </a:solidFill>
            </a:endParaRPr>
          </a:p>
        </p:txBody>
      </p:sp>
      <p:sp>
        <p:nvSpPr>
          <p:cNvPr id="792" name="Google Shape;792;p27"/>
          <p:cNvSpPr txBox="1">
            <a:spLocks noGrp="1"/>
          </p:cNvSpPr>
          <p:nvPr>
            <p:ph type="body" idx="3"/>
          </p:nvPr>
        </p:nvSpPr>
        <p:spPr>
          <a:xfrm>
            <a:off x="914975" y="2750400"/>
            <a:ext cx="4960800" cy="3118500"/>
          </a:xfrm>
          <a:prstGeom prst="rect">
            <a:avLst/>
          </a:prstGeom>
        </p:spPr>
        <p:txBody>
          <a:bodyPr spcFirstLastPara="1" wrap="square" lIns="121900" tIns="121900" rIns="121900" bIns="121900" anchor="t" anchorCtr="0">
            <a:noAutofit/>
          </a:bodyPr>
          <a:lstStyle/>
          <a:p>
            <a:pPr marL="0" indent="0">
              <a:spcBef>
                <a:spcPts val="2100"/>
              </a:spcBef>
              <a:spcAft>
                <a:spcPts val="2100"/>
              </a:spcAft>
              <a:buNone/>
            </a:pPr>
            <a:r>
              <a:rPr lang="en-US" sz="1800" b="1" dirty="0">
                <a:solidFill>
                  <a:schemeClr val="accent2"/>
                </a:solidFill>
                <a:effectLst/>
                <a:latin typeface="Georgia" panose="02040502050405020303" pitchFamily="18" charset="0"/>
                <a:ea typeface="Times New Roman" panose="02020603050405020304" pitchFamily="18" charset="0"/>
                <a:cs typeface="Times New Roman" panose="02020603050405020304" pitchFamily="18" charset="0"/>
              </a:rPr>
              <a:t>At Culver Elementary School our programs provide equitable opportunities for our students to succeed. The school counselor provides a comprehensive school plan that encompasses overall wellness, social-emotional learning, academic success, along with career and college readiness.</a:t>
            </a:r>
            <a:endParaRPr lang="en-US" sz="1800" dirty="0">
              <a:solidFill>
                <a:schemeClr val="accent2"/>
              </a:solidFill>
              <a:effectLst/>
              <a:latin typeface="Georgia" panose="02040502050405020303" pitchFamily="18" charset="0"/>
              <a:ea typeface="Times New Roman" panose="02020603050405020304" pitchFamily="18" charset="0"/>
              <a:cs typeface="Times New Roman" panose="02020603050405020304" pitchFamily="18" charset="0"/>
            </a:endParaRPr>
          </a:p>
          <a:p>
            <a:pPr marL="0" lvl="0" indent="0" algn="l" rtl="0">
              <a:spcBef>
                <a:spcPts val="2100"/>
              </a:spcBef>
              <a:spcAft>
                <a:spcPts val="2100"/>
              </a:spcAft>
              <a:buNone/>
            </a:pPr>
            <a:endParaRPr dirty="0"/>
          </a:p>
        </p:txBody>
      </p:sp>
      <p:sp>
        <p:nvSpPr>
          <p:cNvPr id="793" name="Google Shape;793;p27"/>
          <p:cNvSpPr txBox="1">
            <a:spLocks noGrp="1"/>
          </p:cNvSpPr>
          <p:nvPr>
            <p:ph type="subTitle" idx="1"/>
          </p:nvPr>
        </p:nvSpPr>
        <p:spPr>
          <a:xfrm>
            <a:off x="873360" y="1966175"/>
            <a:ext cx="4961100" cy="717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t>Mission</a:t>
            </a:r>
            <a:endParaRPr dirty="0"/>
          </a:p>
        </p:txBody>
      </p:sp>
      <p:sp>
        <p:nvSpPr>
          <p:cNvPr id="794" name="Google Shape;794;p27"/>
          <p:cNvSpPr txBox="1">
            <a:spLocks noGrp="1"/>
          </p:cNvSpPr>
          <p:nvPr>
            <p:ph type="subTitle" idx="2"/>
          </p:nvPr>
        </p:nvSpPr>
        <p:spPr>
          <a:xfrm>
            <a:off x="6464155" y="1966175"/>
            <a:ext cx="4960800" cy="717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t>Vision</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p28"/>
          <p:cNvSpPr txBox="1">
            <a:spLocks noGrp="1"/>
          </p:cNvSpPr>
          <p:nvPr>
            <p:ph type="title"/>
          </p:nvPr>
        </p:nvSpPr>
        <p:spPr>
          <a:xfrm>
            <a:off x="558100" y="1873525"/>
            <a:ext cx="11095500" cy="3160800"/>
          </a:xfrm>
          <a:prstGeom prst="rect">
            <a:avLst/>
          </a:prstGeom>
        </p:spPr>
        <p:txBody>
          <a:bodyPr spcFirstLastPara="1" wrap="square" lIns="121900" tIns="121900" rIns="121900" bIns="121900" anchor="ctr" anchorCtr="0">
            <a:noAutofit/>
          </a:bodyPr>
          <a:lstStyle/>
          <a:p>
            <a:pPr marL="0" marR="0">
              <a:lnSpc>
                <a:spcPct val="115000"/>
              </a:lnSpc>
              <a:spcBef>
                <a:spcPts val="1000"/>
              </a:spcBef>
              <a:spcAft>
                <a:spcPts val="0"/>
              </a:spcAft>
            </a:pPr>
            <a:r>
              <a:rPr lang="en-US" sz="1800" b="1" kern="0" cap="all" spc="75" dirty="0">
                <a:solidFill>
                  <a:srgbClr val="FFFFFF"/>
                </a:solidFill>
                <a:effectLst/>
                <a:latin typeface="Georgia" panose="02040502050405020303" pitchFamily="18" charset="0"/>
              </a:rPr>
              <a:t>Beliefs</a:t>
            </a:r>
            <a:br>
              <a:rPr lang="en-US" sz="1800" b="1" kern="0" cap="all" spc="75" dirty="0">
                <a:solidFill>
                  <a:srgbClr val="FFFFFF"/>
                </a:solidFill>
                <a:effectLst/>
                <a:latin typeface="Georgia" panose="02040502050405020303" pitchFamily="18" charset="0"/>
              </a:rPr>
            </a:br>
            <a:r>
              <a:rPr lang="en-US" sz="1800" b="1" dirty="0">
                <a:effectLst/>
                <a:latin typeface="Georgia" panose="02040502050405020303" pitchFamily="18" charset="0"/>
                <a:ea typeface="Times New Roman" panose="02020603050405020304" pitchFamily="18" charset="0"/>
                <a:cs typeface="Times New Roman" panose="02020603050405020304" pitchFamily="18" charset="0"/>
              </a:rPr>
              <a:t>School Counselors believe that every student can learn and succeed. School Counselors also believe in a collaborative effort between teachers, staff, and other stakeholders working together to build a school community that fosters student growth, relationships, confidence, and self-awareness. </a:t>
            </a:r>
            <a:br>
              <a:rPr lang="en-US" sz="1800" dirty="0">
                <a:effectLst/>
                <a:latin typeface="Georgia" panose="02040502050405020303" pitchFamily="18" charset="0"/>
                <a:ea typeface="Times New Roman" panose="02020603050405020304" pitchFamily="18" charset="0"/>
                <a:cs typeface="Times New Roman" panose="02020603050405020304" pitchFamily="18" charset="0"/>
              </a:rPr>
            </a:br>
            <a:endParaRPr dirty="0"/>
          </a:p>
        </p:txBody>
      </p:sp>
      <p:sp>
        <p:nvSpPr>
          <p:cNvPr id="800" name="Google Shape;800;p28"/>
          <p:cNvSpPr txBox="1">
            <a:spLocks noGrp="1"/>
          </p:cNvSpPr>
          <p:nvPr>
            <p:ph type="subTitle" idx="1"/>
          </p:nvPr>
        </p:nvSpPr>
        <p:spPr>
          <a:xfrm>
            <a:off x="632875" y="5919475"/>
            <a:ext cx="11379900" cy="717900"/>
          </a:xfrm>
          <a:prstGeom prst="rect">
            <a:avLst/>
          </a:prstGeom>
        </p:spPr>
        <p:txBody>
          <a:bodyPr spcFirstLastPara="1" wrap="square" lIns="121900" tIns="121900" rIns="121900" bIns="121900" anchor="b" anchorCtr="0">
            <a:noAutofit/>
          </a:bodyPr>
          <a:lstStyle/>
          <a:p>
            <a:pPr marL="457200" lvl="0" indent="0" algn="ctr" rtl="0">
              <a:spcBef>
                <a:spcPts val="0"/>
              </a:spcBef>
              <a:spcAft>
                <a:spcPts val="0"/>
              </a:spcAft>
              <a:buNone/>
            </a:pPr>
            <a:r>
              <a:rPr lang="en-US" dirty="0"/>
              <a:t>Culver Elementary School</a:t>
            </a:r>
            <a:endParaRPr dirty="0"/>
          </a:p>
        </p:txBody>
      </p:sp>
      <p:grpSp>
        <p:nvGrpSpPr>
          <p:cNvPr id="801" name="Google Shape;801;p28"/>
          <p:cNvGrpSpPr/>
          <p:nvPr/>
        </p:nvGrpSpPr>
        <p:grpSpPr>
          <a:xfrm rot="10800000">
            <a:off x="295793" y="329451"/>
            <a:ext cx="1237846" cy="872004"/>
            <a:chOff x="621403" y="597265"/>
            <a:chExt cx="1588204" cy="1118814"/>
          </a:xfrm>
        </p:grpSpPr>
        <p:sp>
          <p:nvSpPr>
            <p:cNvPr id="802" name="Google Shape;802;p28"/>
            <p:cNvSpPr/>
            <p:nvPr/>
          </p:nvSpPr>
          <p:spPr>
            <a:xfrm>
              <a:off x="1448058" y="597265"/>
              <a:ext cx="761549" cy="1118814"/>
            </a:xfrm>
            <a:custGeom>
              <a:avLst/>
              <a:gdLst/>
              <a:ahLst/>
              <a:cxnLst/>
              <a:rect l="l" t="t" r="r" b="b"/>
              <a:pathLst>
                <a:path w="761549" h="1118814" extrusionOk="0">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gradFill>
              <a:gsLst>
                <a:gs pos="0">
                  <a:schemeClr val="accent1"/>
                </a:gs>
                <a:gs pos="100000">
                  <a:schemeClr val="accent2"/>
                </a:gs>
              </a:gsLst>
              <a:lin ang="2698631"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3" name="Google Shape;803;p28"/>
            <p:cNvSpPr/>
            <p:nvPr/>
          </p:nvSpPr>
          <p:spPr>
            <a:xfrm>
              <a:off x="621403" y="597265"/>
              <a:ext cx="761549" cy="1118814"/>
            </a:xfrm>
            <a:custGeom>
              <a:avLst/>
              <a:gdLst/>
              <a:ahLst/>
              <a:cxnLst/>
              <a:rect l="l" t="t" r="r" b="b"/>
              <a:pathLst>
                <a:path w="761549" h="1118814" extrusionOk="0">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gradFill>
              <a:gsLst>
                <a:gs pos="0">
                  <a:schemeClr val="accent1"/>
                </a:gs>
                <a:gs pos="100000">
                  <a:schemeClr val="accent2"/>
                </a:gs>
              </a:gsLst>
              <a:lin ang="2698631"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804" name="Google Shape;804;p28"/>
          <p:cNvGrpSpPr/>
          <p:nvPr/>
        </p:nvGrpSpPr>
        <p:grpSpPr>
          <a:xfrm>
            <a:off x="10692368" y="5681101"/>
            <a:ext cx="1237846" cy="872004"/>
            <a:chOff x="621403" y="597265"/>
            <a:chExt cx="1588204" cy="1118814"/>
          </a:xfrm>
        </p:grpSpPr>
        <p:sp>
          <p:nvSpPr>
            <p:cNvPr id="805" name="Google Shape;805;p28"/>
            <p:cNvSpPr/>
            <p:nvPr/>
          </p:nvSpPr>
          <p:spPr>
            <a:xfrm>
              <a:off x="1448058" y="597265"/>
              <a:ext cx="761549" cy="1118814"/>
            </a:xfrm>
            <a:custGeom>
              <a:avLst/>
              <a:gdLst/>
              <a:ahLst/>
              <a:cxnLst/>
              <a:rect l="l" t="t" r="r" b="b"/>
              <a:pathLst>
                <a:path w="761549" h="1118814" extrusionOk="0">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gradFill>
              <a:gsLst>
                <a:gs pos="0">
                  <a:schemeClr val="accent1"/>
                </a:gs>
                <a:gs pos="100000">
                  <a:schemeClr val="accent2"/>
                </a:gs>
              </a:gsLst>
              <a:lin ang="2698631"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6" name="Google Shape;806;p28"/>
            <p:cNvSpPr/>
            <p:nvPr/>
          </p:nvSpPr>
          <p:spPr>
            <a:xfrm>
              <a:off x="621403" y="597265"/>
              <a:ext cx="761549" cy="1118814"/>
            </a:xfrm>
            <a:custGeom>
              <a:avLst/>
              <a:gdLst/>
              <a:ahLst/>
              <a:cxnLst/>
              <a:rect l="l" t="t" r="r" b="b"/>
              <a:pathLst>
                <a:path w="761549" h="1118814" extrusionOk="0">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gradFill>
              <a:gsLst>
                <a:gs pos="0">
                  <a:schemeClr val="accent1"/>
                </a:gs>
                <a:gs pos="100000">
                  <a:schemeClr val="accent2"/>
                </a:gs>
              </a:gsLst>
              <a:lin ang="2698631"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p30"/>
          <p:cNvSpPr txBox="1">
            <a:spLocks noGrp="1"/>
          </p:cNvSpPr>
          <p:nvPr>
            <p:ph type="title"/>
          </p:nvPr>
        </p:nvSpPr>
        <p:spPr>
          <a:xfrm>
            <a:off x="287825" y="1388675"/>
            <a:ext cx="6052500" cy="13248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t>Advocacy</a:t>
            </a:r>
            <a:endParaRPr dirty="0"/>
          </a:p>
        </p:txBody>
      </p:sp>
      <p:sp>
        <p:nvSpPr>
          <p:cNvPr id="819" name="Google Shape;819;p30"/>
          <p:cNvSpPr txBox="1">
            <a:spLocks noGrp="1"/>
          </p:cNvSpPr>
          <p:nvPr>
            <p:ph type="body" idx="1"/>
          </p:nvPr>
        </p:nvSpPr>
        <p:spPr>
          <a:xfrm>
            <a:off x="287825" y="2713475"/>
            <a:ext cx="5949675" cy="241825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Every student has the right to a comprehensive school counseling program. School Counselors work to provide that equity to students they serve. ASCA (2019) states, “Students of color and students from low-income families benefit from having more access to school counselors.” </a:t>
            </a:r>
            <a:endParaRPr dirty="0"/>
          </a:p>
          <a:p>
            <a:pPr marL="0" lvl="0" indent="0" algn="r" rtl="0">
              <a:spcBef>
                <a:spcPts val="2100"/>
              </a:spcBef>
              <a:spcAft>
                <a:spcPts val="2100"/>
              </a:spcAft>
              <a:buNone/>
            </a:pPr>
            <a:endParaRPr dirty="0"/>
          </a:p>
        </p:txBody>
      </p:sp>
      <p:pic>
        <p:nvPicPr>
          <p:cNvPr id="3" name="Picture 2">
            <a:extLst>
              <a:ext uri="{FF2B5EF4-FFF2-40B4-BE49-F238E27FC236}">
                <a16:creationId xmlns:a16="http://schemas.microsoft.com/office/drawing/2014/main" id="{604ED82E-D4D9-7945-BE78-E6B3E8F5186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500638" y="1585913"/>
            <a:ext cx="4727749" cy="354581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p33"/>
          <p:cNvSpPr/>
          <p:nvPr/>
        </p:nvSpPr>
        <p:spPr>
          <a:xfrm>
            <a:off x="1295850" y="4837375"/>
            <a:ext cx="43659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3"/>
          <p:cNvSpPr/>
          <p:nvPr/>
        </p:nvSpPr>
        <p:spPr>
          <a:xfrm>
            <a:off x="1295850" y="3237125"/>
            <a:ext cx="64665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3"/>
          <p:cNvSpPr/>
          <p:nvPr/>
        </p:nvSpPr>
        <p:spPr>
          <a:xfrm>
            <a:off x="1295849" y="1680950"/>
            <a:ext cx="5505001"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2" name="Google Shape;842;p33"/>
          <p:cNvSpPr txBox="1">
            <a:spLocks noGrp="1"/>
          </p:cNvSpPr>
          <p:nvPr>
            <p:ph type="title"/>
          </p:nvPr>
        </p:nvSpPr>
        <p:spPr>
          <a:xfrm>
            <a:off x="1299025" y="562525"/>
            <a:ext cx="94479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Advocacy</a:t>
            </a:r>
            <a:endParaRPr dirty="0"/>
          </a:p>
        </p:txBody>
      </p:sp>
      <p:sp>
        <p:nvSpPr>
          <p:cNvPr id="843" name="Google Shape;843;p33"/>
          <p:cNvSpPr txBox="1">
            <a:spLocks noGrp="1"/>
          </p:cNvSpPr>
          <p:nvPr>
            <p:ph type="subTitle" idx="1"/>
          </p:nvPr>
        </p:nvSpPr>
        <p:spPr>
          <a:xfrm>
            <a:off x="1449006" y="1709425"/>
            <a:ext cx="5351844"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dirty="0"/>
              <a:t>      Comprehensive  Counseling Program</a:t>
            </a:r>
            <a:endParaRPr dirty="0"/>
          </a:p>
        </p:txBody>
      </p:sp>
      <p:sp>
        <p:nvSpPr>
          <p:cNvPr id="844" name="Google Shape;844;p33"/>
          <p:cNvSpPr txBox="1">
            <a:spLocks noGrp="1"/>
          </p:cNvSpPr>
          <p:nvPr>
            <p:ph type="body" idx="5"/>
          </p:nvPr>
        </p:nvSpPr>
        <p:spPr>
          <a:xfrm>
            <a:off x="1448900" y="3737025"/>
            <a:ext cx="9446400" cy="923400"/>
          </a:xfrm>
          <a:prstGeom prst="rect">
            <a:avLst/>
          </a:prstGeom>
        </p:spPr>
        <p:txBody>
          <a:bodyPr spcFirstLastPara="1" wrap="square" lIns="121900" tIns="121900" rIns="121900" bIns="121900" anchor="t" anchorCtr="0">
            <a:noAutofit/>
          </a:bodyPr>
          <a:lstStyle/>
          <a:p>
            <a:pPr marL="0" lvl="0" indent="0" algn="l" rtl="0">
              <a:spcBef>
                <a:spcPts val="2100"/>
              </a:spcBef>
              <a:spcAft>
                <a:spcPts val="0"/>
              </a:spcAft>
              <a:buNone/>
            </a:pPr>
            <a:r>
              <a:rPr lang="en-US" dirty="0"/>
              <a:t>ASCA Ethical Standards for School Counselors (2020) states that “School counselors will collaborate with administration, teachers, staff and stakeholders for equitable school improvement goals.”</a:t>
            </a:r>
            <a:endParaRPr dirty="0"/>
          </a:p>
          <a:p>
            <a:pPr marL="0" lvl="0" indent="0" algn="l" rtl="0">
              <a:spcBef>
                <a:spcPts val="2100"/>
              </a:spcBef>
              <a:spcAft>
                <a:spcPts val="2100"/>
              </a:spcAft>
              <a:buNone/>
            </a:pPr>
            <a:endParaRPr dirty="0"/>
          </a:p>
        </p:txBody>
      </p:sp>
      <p:sp>
        <p:nvSpPr>
          <p:cNvPr id="845" name="Google Shape;845;p33"/>
          <p:cNvSpPr txBox="1">
            <a:spLocks noGrp="1"/>
          </p:cNvSpPr>
          <p:nvPr>
            <p:ph type="subTitle" idx="2"/>
          </p:nvPr>
        </p:nvSpPr>
        <p:spPr>
          <a:xfrm>
            <a:off x="1448253" y="3314325"/>
            <a:ext cx="6195559"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dirty="0"/>
              <a:t>Advocate and collaborate with students and parents</a:t>
            </a:r>
            <a:endParaRPr dirty="0"/>
          </a:p>
        </p:txBody>
      </p:sp>
      <p:sp>
        <p:nvSpPr>
          <p:cNvPr id="846" name="Google Shape;846;p33"/>
          <p:cNvSpPr txBox="1">
            <a:spLocks noGrp="1"/>
          </p:cNvSpPr>
          <p:nvPr>
            <p:ph type="body" idx="6"/>
          </p:nvPr>
        </p:nvSpPr>
        <p:spPr>
          <a:xfrm>
            <a:off x="1448250" y="5484900"/>
            <a:ext cx="9447900" cy="1101638"/>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ASCA Ethical Standards for School Counselors (2020) states, ”School counselors will </a:t>
            </a:r>
            <a:r>
              <a:rPr lang="en-US" dirty="0"/>
              <a:t>review and use school and student data to assess and address needs, including but not limited to data on strengths and disparities that may exist related to gender, race, ethnicity, socioeconomic status, disability and/or other relevant classifications.</a:t>
            </a:r>
            <a:endParaRPr dirty="0"/>
          </a:p>
        </p:txBody>
      </p:sp>
      <p:sp>
        <p:nvSpPr>
          <p:cNvPr id="847" name="Google Shape;847;p33"/>
          <p:cNvSpPr txBox="1">
            <a:spLocks noGrp="1"/>
          </p:cNvSpPr>
          <p:nvPr>
            <p:ph type="subTitle" idx="3"/>
          </p:nvPr>
        </p:nvSpPr>
        <p:spPr>
          <a:xfrm>
            <a:off x="1448256" y="4919200"/>
            <a:ext cx="4297500"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US" dirty="0"/>
              <a:t>DATA Driven Interventions</a:t>
            </a:r>
            <a:endParaRPr dirty="0"/>
          </a:p>
        </p:txBody>
      </p:sp>
      <p:sp>
        <p:nvSpPr>
          <p:cNvPr id="848" name="Google Shape;848;p33"/>
          <p:cNvSpPr txBox="1">
            <a:spLocks noGrp="1"/>
          </p:cNvSpPr>
          <p:nvPr>
            <p:ph type="body" idx="4"/>
          </p:nvPr>
        </p:nvSpPr>
        <p:spPr>
          <a:xfrm>
            <a:off x="1448900" y="2299775"/>
            <a:ext cx="9446400" cy="9252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US" dirty="0"/>
              <a:t>ASCA Ethical Standards for School Counselors (2020), states that “School counselors will provide students with a culturally responsive school counseling program that promotes academic, career and social/emotional development and equitable opportunity and achievement outcomes for all students.”</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p33"/>
          <p:cNvSpPr/>
          <p:nvPr/>
        </p:nvSpPr>
        <p:spPr>
          <a:xfrm>
            <a:off x="1295850" y="4837375"/>
            <a:ext cx="499065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3"/>
          <p:cNvSpPr/>
          <p:nvPr/>
        </p:nvSpPr>
        <p:spPr>
          <a:xfrm>
            <a:off x="1295850" y="3237125"/>
            <a:ext cx="3133276"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3"/>
          <p:cNvSpPr/>
          <p:nvPr/>
        </p:nvSpPr>
        <p:spPr>
          <a:xfrm>
            <a:off x="1295849" y="1680950"/>
            <a:ext cx="5505001"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2" name="Google Shape;842;p33"/>
          <p:cNvSpPr txBox="1">
            <a:spLocks noGrp="1"/>
          </p:cNvSpPr>
          <p:nvPr>
            <p:ph type="title"/>
          </p:nvPr>
        </p:nvSpPr>
        <p:spPr>
          <a:xfrm>
            <a:off x="1299025" y="562525"/>
            <a:ext cx="94479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Advocacy</a:t>
            </a:r>
            <a:endParaRPr dirty="0"/>
          </a:p>
        </p:txBody>
      </p:sp>
      <p:sp>
        <p:nvSpPr>
          <p:cNvPr id="843" name="Google Shape;843;p33"/>
          <p:cNvSpPr txBox="1">
            <a:spLocks noGrp="1"/>
          </p:cNvSpPr>
          <p:nvPr>
            <p:ph type="subTitle" idx="1"/>
          </p:nvPr>
        </p:nvSpPr>
        <p:spPr>
          <a:xfrm>
            <a:off x="1449006" y="1709425"/>
            <a:ext cx="5351844"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dirty="0"/>
              <a:t>      Whole School Support</a:t>
            </a:r>
            <a:endParaRPr dirty="0"/>
          </a:p>
        </p:txBody>
      </p:sp>
      <p:sp>
        <p:nvSpPr>
          <p:cNvPr id="844" name="Google Shape;844;p33"/>
          <p:cNvSpPr txBox="1">
            <a:spLocks noGrp="1"/>
          </p:cNvSpPr>
          <p:nvPr>
            <p:ph type="body" idx="5"/>
          </p:nvPr>
        </p:nvSpPr>
        <p:spPr>
          <a:xfrm>
            <a:off x="1372800" y="3528038"/>
            <a:ext cx="9446400" cy="1391162"/>
          </a:xfrm>
          <a:prstGeom prst="rect">
            <a:avLst/>
          </a:prstGeom>
        </p:spPr>
        <p:txBody>
          <a:bodyPr spcFirstLastPara="1" wrap="square" lIns="121900" tIns="121900" rIns="121900" bIns="121900" anchor="t" anchorCtr="0">
            <a:noAutofit/>
          </a:bodyPr>
          <a:lstStyle/>
          <a:p>
            <a:pPr marL="285750" lvl="0" indent="-285750" algn="l" rtl="0">
              <a:spcBef>
                <a:spcPts val="2100"/>
              </a:spcBef>
              <a:spcAft>
                <a:spcPts val="0"/>
              </a:spcAft>
              <a:buFont typeface="Wingdings" pitchFamily="2" charset="2"/>
              <a:buChar char="Ø"/>
            </a:pPr>
            <a:r>
              <a:rPr lang="en-US" dirty="0"/>
              <a:t>Tier 1 Interventions</a:t>
            </a:r>
          </a:p>
          <a:p>
            <a:pPr marL="285750" lvl="0" indent="-285750" algn="l" rtl="0">
              <a:spcBef>
                <a:spcPts val="2100"/>
              </a:spcBef>
              <a:spcAft>
                <a:spcPts val="0"/>
              </a:spcAft>
              <a:buFont typeface="Wingdings" pitchFamily="2" charset="2"/>
              <a:buChar char="Ø"/>
            </a:pPr>
            <a:r>
              <a:rPr lang="en-US" dirty="0"/>
              <a:t>Monthly Character Trait Lesson</a:t>
            </a:r>
            <a:endParaRPr dirty="0"/>
          </a:p>
        </p:txBody>
      </p:sp>
      <p:sp>
        <p:nvSpPr>
          <p:cNvPr id="845" name="Google Shape;845;p33"/>
          <p:cNvSpPr txBox="1">
            <a:spLocks noGrp="1"/>
          </p:cNvSpPr>
          <p:nvPr>
            <p:ph type="subTitle" idx="2"/>
          </p:nvPr>
        </p:nvSpPr>
        <p:spPr>
          <a:xfrm>
            <a:off x="1448254" y="3314325"/>
            <a:ext cx="2980872"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dirty="0"/>
              <a:t>Classroom Guidance</a:t>
            </a:r>
            <a:endParaRPr dirty="0"/>
          </a:p>
        </p:txBody>
      </p:sp>
      <p:sp>
        <p:nvSpPr>
          <p:cNvPr id="846" name="Google Shape;846;p33"/>
          <p:cNvSpPr txBox="1">
            <a:spLocks noGrp="1"/>
          </p:cNvSpPr>
          <p:nvPr>
            <p:ph type="body" idx="6"/>
          </p:nvPr>
        </p:nvSpPr>
        <p:spPr>
          <a:xfrm>
            <a:off x="1448250" y="5484900"/>
            <a:ext cx="9447900" cy="1101638"/>
          </a:xfrm>
          <a:prstGeom prst="rect">
            <a:avLst/>
          </a:prstGeom>
        </p:spPr>
        <p:txBody>
          <a:bodyPr spcFirstLastPara="1" wrap="square" lIns="121900" tIns="121900" rIns="121900" bIns="121900" anchor="t" anchorCtr="0">
            <a:noAutofit/>
          </a:bodyPr>
          <a:lstStyle/>
          <a:p>
            <a:pPr marL="285750" lvl="0" indent="-285750" algn="l" rtl="0">
              <a:spcBef>
                <a:spcPts val="0"/>
              </a:spcBef>
              <a:spcAft>
                <a:spcPts val="0"/>
              </a:spcAft>
              <a:buFont typeface="Wingdings" pitchFamily="2" charset="2"/>
              <a:buChar char="Ø"/>
            </a:pPr>
            <a:r>
              <a:rPr lang="en-US" dirty="0"/>
              <a:t>Tier 2 Interventions</a:t>
            </a:r>
          </a:p>
          <a:p>
            <a:pPr marL="0" lvl="0" indent="0" algn="l" rtl="0">
              <a:spcBef>
                <a:spcPts val="0"/>
              </a:spcBef>
              <a:spcAft>
                <a:spcPts val="0"/>
              </a:spcAft>
              <a:buNone/>
            </a:pPr>
            <a:endParaRPr lang="en-US" dirty="0"/>
          </a:p>
          <a:p>
            <a:pPr marL="285750" lvl="0" indent="-285750" algn="l" rtl="0">
              <a:spcBef>
                <a:spcPts val="0"/>
              </a:spcBef>
              <a:spcAft>
                <a:spcPts val="0"/>
              </a:spcAft>
              <a:buFont typeface="Wingdings" pitchFamily="2" charset="2"/>
              <a:buChar char="Ø"/>
            </a:pPr>
            <a:r>
              <a:rPr lang="en-US" dirty="0"/>
              <a:t>Tier 3 Interventions</a:t>
            </a:r>
          </a:p>
          <a:p>
            <a:pPr marL="285750" lvl="0" indent="-285750" algn="l" rtl="0">
              <a:spcBef>
                <a:spcPts val="0"/>
              </a:spcBef>
              <a:spcAft>
                <a:spcPts val="0"/>
              </a:spcAft>
              <a:buFont typeface="Wingdings" pitchFamily="2" charset="2"/>
              <a:buChar char="Ø"/>
            </a:pPr>
            <a:endParaRPr dirty="0"/>
          </a:p>
        </p:txBody>
      </p:sp>
      <p:sp>
        <p:nvSpPr>
          <p:cNvPr id="847" name="Google Shape;847;p33"/>
          <p:cNvSpPr txBox="1">
            <a:spLocks noGrp="1"/>
          </p:cNvSpPr>
          <p:nvPr>
            <p:ph type="subTitle" idx="3"/>
          </p:nvPr>
        </p:nvSpPr>
        <p:spPr>
          <a:xfrm>
            <a:off x="1448255" y="4919200"/>
            <a:ext cx="5209719"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US" dirty="0"/>
              <a:t>Small Groups and Individual Counseling</a:t>
            </a:r>
            <a:endParaRPr dirty="0"/>
          </a:p>
        </p:txBody>
      </p:sp>
      <p:sp>
        <p:nvSpPr>
          <p:cNvPr id="848" name="Google Shape;848;p33"/>
          <p:cNvSpPr txBox="1">
            <a:spLocks noGrp="1"/>
          </p:cNvSpPr>
          <p:nvPr>
            <p:ph type="body" idx="4"/>
          </p:nvPr>
        </p:nvSpPr>
        <p:spPr>
          <a:xfrm>
            <a:off x="1448900" y="2299775"/>
            <a:ext cx="9446400" cy="826200"/>
          </a:xfrm>
          <a:prstGeom prst="rect">
            <a:avLst/>
          </a:prstGeom>
        </p:spPr>
        <p:txBody>
          <a:bodyPr spcFirstLastPara="1" wrap="square" lIns="121900" tIns="121900" rIns="121900" bIns="121900" anchor="t" anchorCtr="0">
            <a:noAutofit/>
          </a:bodyPr>
          <a:lstStyle/>
          <a:p>
            <a:pPr marL="285750" lvl="0" indent="-285750" algn="l" rtl="0">
              <a:lnSpc>
                <a:spcPct val="100000"/>
              </a:lnSpc>
              <a:spcBef>
                <a:spcPts val="0"/>
              </a:spcBef>
              <a:spcAft>
                <a:spcPts val="2100"/>
              </a:spcAft>
              <a:buFont typeface="Wingdings" pitchFamily="2" charset="2"/>
              <a:buChar char="Ø"/>
            </a:pPr>
            <a:r>
              <a:rPr lang="en-US" dirty="0"/>
              <a:t>Direct and Indirect Student Service</a:t>
            </a:r>
          </a:p>
          <a:p>
            <a:pPr marL="285750" lvl="0" indent="-285750" algn="l" rtl="0">
              <a:lnSpc>
                <a:spcPct val="100000"/>
              </a:lnSpc>
              <a:spcBef>
                <a:spcPts val="0"/>
              </a:spcBef>
              <a:spcAft>
                <a:spcPts val="2100"/>
              </a:spcAft>
              <a:buFont typeface="Wingdings" pitchFamily="2" charset="2"/>
              <a:buChar char="Ø"/>
            </a:pPr>
            <a:r>
              <a:rPr lang="en-US" dirty="0"/>
              <a:t>Collaboration with stakeholders</a:t>
            </a:r>
            <a:endParaRPr dirty="0"/>
          </a:p>
        </p:txBody>
      </p:sp>
    </p:spTree>
    <p:extLst>
      <p:ext uri="{BB962C8B-B14F-4D97-AF65-F5344CB8AC3E}">
        <p14:creationId xmlns:p14="http://schemas.microsoft.com/office/powerpoint/2010/main" val="2323006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36"/>
          <p:cNvSpPr/>
          <p:nvPr/>
        </p:nvSpPr>
        <p:spPr>
          <a:xfrm>
            <a:off x="8381775" y="4139925"/>
            <a:ext cx="32505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6"/>
          <p:cNvSpPr/>
          <p:nvPr/>
        </p:nvSpPr>
        <p:spPr>
          <a:xfrm>
            <a:off x="4511225" y="4139925"/>
            <a:ext cx="32505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6"/>
          <p:cNvSpPr/>
          <p:nvPr/>
        </p:nvSpPr>
        <p:spPr>
          <a:xfrm>
            <a:off x="640675" y="4139925"/>
            <a:ext cx="32505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6"/>
          <p:cNvSpPr/>
          <p:nvPr/>
        </p:nvSpPr>
        <p:spPr>
          <a:xfrm>
            <a:off x="8381775" y="2240725"/>
            <a:ext cx="32505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6"/>
          <p:cNvSpPr/>
          <p:nvPr/>
        </p:nvSpPr>
        <p:spPr>
          <a:xfrm>
            <a:off x="4511225" y="2240725"/>
            <a:ext cx="32505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6"/>
          <p:cNvSpPr/>
          <p:nvPr/>
        </p:nvSpPr>
        <p:spPr>
          <a:xfrm>
            <a:off x="640675" y="2240725"/>
            <a:ext cx="3250500"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6"/>
          <p:cNvSpPr txBox="1">
            <a:spLocks noGrp="1"/>
          </p:cNvSpPr>
          <p:nvPr>
            <p:ph type="title"/>
          </p:nvPr>
        </p:nvSpPr>
        <p:spPr>
          <a:xfrm>
            <a:off x="720400" y="898175"/>
            <a:ext cx="109119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Access, Attainment, and Achievement</a:t>
            </a:r>
            <a:endParaRPr dirty="0"/>
          </a:p>
        </p:txBody>
      </p:sp>
      <p:sp>
        <p:nvSpPr>
          <p:cNvPr id="878" name="Google Shape;878;p36"/>
          <p:cNvSpPr txBox="1">
            <a:spLocks noGrp="1"/>
          </p:cNvSpPr>
          <p:nvPr>
            <p:ph type="subTitle" idx="1"/>
          </p:nvPr>
        </p:nvSpPr>
        <p:spPr>
          <a:xfrm>
            <a:off x="644200" y="2239800"/>
            <a:ext cx="32505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t>Vocational Programs</a:t>
            </a:r>
            <a:endParaRPr dirty="0"/>
          </a:p>
        </p:txBody>
      </p:sp>
      <p:sp>
        <p:nvSpPr>
          <p:cNvPr id="879" name="Google Shape;879;p36"/>
          <p:cNvSpPr txBox="1">
            <a:spLocks noGrp="1"/>
          </p:cNvSpPr>
          <p:nvPr>
            <p:ph type="body" idx="8"/>
          </p:nvPr>
        </p:nvSpPr>
        <p:spPr>
          <a:xfrm>
            <a:off x="8381787" y="4723400"/>
            <a:ext cx="3250500" cy="8340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dirty="0"/>
              <a:t>Free Appropriate Public Education</a:t>
            </a:r>
            <a:endParaRPr dirty="0"/>
          </a:p>
        </p:txBody>
      </p:sp>
      <p:sp>
        <p:nvSpPr>
          <p:cNvPr id="880" name="Google Shape;880;p36"/>
          <p:cNvSpPr txBox="1">
            <a:spLocks noGrp="1"/>
          </p:cNvSpPr>
          <p:nvPr>
            <p:ph type="subTitle" idx="2"/>
          </p:nvPr>
        </p:nvSpPr>
        <p:spPr>
          <a:xfrm>
            <a:off x="720400" y="4172725"/>
            <a:ext cx="32505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US" dirty="0"/>
              <a:t>Graduation Tests</a:t>
            </a:r>
            <a:endParaRPr dirty="0"/>
          </a:p>
        </p:txBody>
      </p:sp>
      <p:sp>
        <p:nvSpPr>
          <p:cNvPr id="881" name="Google Shape;881;p36"/>
          <p:cNvSpPr txBox="1">
            <a:spLocks noGrp="1"/>
          </p:cNvSpPr>
          <p:nvPr>
            <p:ph type="body" idx="13"/>
          </p:nvPr>
        </p:nvSpPr>
        <p:spPr>
          <a:xfrm>
            <a:off x="720400" y="2894600"/>
            <a:ext cx="3250500" cy="834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dirty="0"/>
              <a:t>Culver Community Schools offers 12 Vocational options. </a:t>
            </a:r>
            <a:endParaRPr dirty="0"/>
          </a:p>
          <a:p>
            <a:pPr marL="0" lvl="0" indent="0" algn="l" rtl="0">
              <a:spcBef>
                <a:spcPts val="2100"/>
              </a:spcBef>
              <a:spcAft>
                <a:spcPts val="2100"/>
              </a:spcAft>
              <a:buNone/>
            </a:pPr>
            <a:endParaRPr dirty="0"/>
          </a:p>
        </p:txBody>
      </p:sp>
      <p:sp>
        <p:nvSpPr>
          <p:cNvPr id="882" name="Google Shape;882;p36"/>
          <p:cNvSpPr txBox="1">
            <a:spLocks noGrp="1"/>
          </p:cNvSpPr>
          <p:nvPr>
            <p:ph type="subTitle" idx="3"/>
          </p:nvPr>
        </p:nvSpPr>
        <p:spPr>
          <a:xfrm>
            <a:off x="8381787" y="2249180"/>
            <a:ext cx="32505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t>Military</a:t>
            </a:r>
            <a:endParaRPr dirty="0"/>
          </a:p>
        </p:txBody>
      </p:sp>
      <p:sp>
        <p:nvSpPr>
          <p:cNvPr id="883" name="Google Shape;883;p36"/>
          <p:cNvSpPr txBox="1">
            <a:spLocks noGrp="1"/>
          </p:cNvSpPr>
          <p:nvPr>
            <p:ph type="body" idx="15"/>
          </p:nvPr>
        </p:nvSpPr>
        <p:spPr>
          <a:xfrm>
            <a:off x="720400" y="4723399"/>
            <a:ext cx="3250500" cy="1991725"/>
          </a:xfrm>
          <a:prstGeom prst="rect">
            <a:avLst/>
          </a:prstGeom>
        </p:spPr>
        <p:txBody>
          <a:bodyPr spcFirstLastPara="1" wrap="square" lIns="121900" tIns="121900" rIns="121900" bIns="121900" anchor="t" anchorCtr="0">
            <a:noAutofit/>
          </a:bodyPr>
          <a:lstStyle/>
          <a:p>
            <a:pPr marL="285750" lvl="0" indent="-285750" algn="l" rtl="0">
              <a:spcBef>
                <a:spcPts val="0"/>
              </a:spcBef>
              <a:spcAft>
                <a:spcPts val="2100"/>
              </a:spcAft>
              <a:buFont typeface="Wingdings" pitchFamily="2" charset="2"/>
              <a:buChar char="ü"/>
            </a:pPr>
            <a:r>
              <a:rPr lang="en" dirty="0"/>
              <a:t>AP Courses/Testing</a:t>
            </a:r>
          </a:p>
          <a:p>
            <a:pPr marL="285750" lvl="0" indent="-285750" algn="l" rtl="0">
              <a:spcBef>
                <a:spcPts val="0"/>
              </a:spcBef>
              <a:spcAft>
                <a:spcPts val="2100"/>
              </a:spcAft>
              <a:buFont typeface="Wingdings" pitchFamily="2" charset="2"/>
              <a:buChar char="ü"/>
            </a:pPr>
            <a:r>
              <a:rPr lang="en" dirty="0"/>
              <a:t>ASVAB Testing</a:t>
            </a:r>
          </a:p>
          <a:p>
            <a:pPr marL="285750" lvl="0" indent="-285750" algn="l" rtl="0">
              <a:spcBef>
                <a:spcPts val="0"/>
              </a:spcBef>
              <a:spcAft>
                <a:spcPts val="2100"/>
              </a:spcAft>
              <a:buFont typeface="Wingdings" pitchFamily="2" charset="2"/>
              <a:buChar char="ü"/>
            </a:pPr>
            <a:r>
              <a:rPr lang="en-US" dirty="0"/>
              <a:t>SAT/ACT</a:t>
            </a:r>
          </a:p>
          <a:p>
            <a:pPr marL="285750" lvl="0" indent="-285750" algn="l" rtl="0">
              <a:spcBef>
                <a:spcPts val="0"/>
              </a:spcBef>
              <a:spcAft>
                <a:spcPts val="2100"/>
              </a:spcAft>
              <a:buFont typeface="Wingdings" pitchFamily="2" charset="2"/>
              <a:buChar char="ü"/>
            </a:pPr>
            <a:r>
              <a:rPr lang="en-US" dirty="0"/>
              <a:t>Standardized Tests</a:t>
            </a:r>
            <a:endParaRPr dirty="0"/>
          </a:p>
        </p:txBody>
      </p:sp>
      <p:sp>
        <p:nvSpPr>
          <p:cNvPr id="884" name="Google Shape;884;p36"/>
          <p:cNvSpPr txBox="1">
            <a:spLocks noGrp="1"/>
          </p:cNvSpPr>
          <p:nvPr>
            <p:ph type="subTitle" idx="4"/>
          </p:nvPr>
        </p:nvSpPr>
        <p:spPr>
          <a:xfrm>
            <a:off x="4495587" y="2257150"/>
            <a:ext cx="32505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t>College Visits</a:t>
            </a:r>
            <a:endParaRPr dirty="0"/>
          </a:p>
        </p:txBody>
      </p:sp>
      <p:sp>
        <p:nvSpPr>
          <p:cNvPr id="885" name="Google Shape;885;p36"/>
          <p:cNvSpPr txBox="1">
            <a:spLocks noGrp="1"/>
          </p:cNvSpPr>
          <p:nvPr>
            <p:ph type="subTitle" idx="5"/>
          </p:nvPr>
        </p:nvSpPr>
        <p:spPr>
          <a:xfrm>
            <a:off x="4571787" y="4172725"/>
            <a:ext cx="32505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dirty="0"/>
              <a:t>Graduation Pathways	</a:t>
            </a:r>
            <a:endParaRPr dirty="0"/>
          </a:p>
        </p:txBody>
      </p:sp>
      <p:sp>
        <p:nvSpPr>
          <p:cNvPr id="886" name="Google Shape;886;p36"/>
          <p:cNvSpPr txBox="1">
            <a:spLocks noGrp="1"/>
          </p:cNvSpPr>
          <p:nvPr>
            <p:ph type="subTitle" idx="6"/>
          </p:nvPr>
        </p:nvSpPr>
        <p:spPr>
          <a:xfrm>
            <a:off x="8381787" y="4154180"/>
            <a:ext cx="3250500" cy="6069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US" dirty="0"/>
              <a:t>FAPE</a:t>
            </a:r>
            <a:endParaRPr dirty="0"/>
          </a:p>
        </p:txBody>
      </p:sp>
      <p:sp>
        <p:nvSpPr>
          <p:cNvPr id="887" name="Google Shape;887;p36"/>
          <p:cNvSpPr txBox="1">
            <a:spLocks noGrp="1"/>
          </p:cNvSpPr>
          <p:nvPr>
            <p:ph type="body" idx="7"/>
          </p:nvPr>
        </p:nvSpPr>
        <p:spPr>
          <a:xfrm>
            <a:off x="4571787" y="2894600"/>
            <a:ext cx="3250500" cy="8340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dirty="0"/>
              <a:t>One college visit will be offered in 9</a:t>
            </a:r>
            <a:r>
              <a:rPr lang="en" baseline="30000" dirty="0"/>
              <a:t>th</a:t>
            </a:r>
            <a:r>
              <a:rPr lang="en" dirty="0"/>
              <a:t> and 10</a:t>
            </a:r>
            <a:r>
              <a:rPr lang="en" baseline="30000" dirty="0"/>
              <a:t>th</a:t>
            </a:r>
            <a:r>
              <a:rPr lang="en" dirty="0"/>
              <a:t> Grade. Students will get two visits in 11</a:t>
            </a:r>
            <a:r>
              <a:rPr lang="en" baseline="30000" dirty="0"/>
              <a:t>th</a:t>
            </a:r>
            <a:r>
              <a:rPr lang="en" dirty="0"/>
              <a:t> and 12</a:t>
            </a:r>
            <a:r>
              <a:rPr lang="en" baseline="30000" dirty="0"/>
              <a:t>th</a:t>
            </a:r>
            <a:r>
              <a:rPr lang="en" dirty="0"/>
              <a:t> grade. </a:t>
            </a:r>
            <a:endParaRPr dirty="0"/>
          </a:p>
        </p:txBody>
      </p:sp>
      <p:sp>
        <p:nvSpPr>
          <p:cNvPr id="888" name="Google Shape;888;p36"/>
          <p:cNvSpPr txBox="1">
            <a:spLocks noGrp="1"/>
          </p:cNvSpPr>
          <p:nvPr>
            <p:ph type="body" idx="9"/>
          </p:nvPr>
        </p:nvSpPr>
        <p:spPr>
          <a:xfrm>
            <a:off x="4571787" y="4723400"/>
            <a:ext cx="3250500" cy="1520238"/>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100"/>
              <a:buFont typeface="Arial"/>
              <a:buNone/>
            </a:pPr>
            <a:r>
              <a:rPr lang="en-US" dirty="0"/>
              <a:t>Each student in Indiana must fill 3 “buckets” in order to graduate. The Graduation Pathways will be created at end of 8</a:t>
            </a:r>
            <a:r>
              <a:rPr lang="en-US" baseline="30000" dirty="0"/>
              <a:t>th</a:t>
            </a:r>
            <a:r>
              <a:rPr lang="en-US" dirty="0"/>
              <a:t> grade year. </a:t>
            </a:r>
            <a:endParaRPr dirty="0"/>
          </a:p>
          <a:p>
            <a:pPr marL="0" lvl="0" indent="0" algn="l" rtl="0">
              <a:spcBef>
                <a:spcPts val="2100"/>
              </a:spcBef>
              <a:spcAft>
                <a:spcPts val="2100"/>
              </a:spcAft>
              <a:buNone/>
            </a:pPr>
            <a:endParaRPr dirty="0"/>
          </a:p>
        </p:txBody>
      </p:sp>
      <p:sp>
        <p:nvSpPr>
          <p:cNvPr id="889" name="Google Shape;889;p36"/>
          <p:cNvSpPr txBox="1">
            <a:spLocks noGrp="1"/>
          </p:cNvSpPr>
          <p:nvPr>
            <p:ph type="body" idx="14"/>
          </p:nvPr>
        </p:nvSpPr>
        <p:spPr>
          <a:xfrm>
            <a:off x="8381787" y="2894600"/>
            <a:ext cx="3250500" cy="8340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US" dirty="0"/>
              <a:t>A military recruiter is assigned to our school to guide students in a future military career. </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40" name="Google Shape;840;p33"/>
          <p:cNvSpPr/>
          <p:nvPr/>
        </p:nvSpPr>
        <p:spPr>
          <a:xfrm>
            <a:off x="1295849" y="3237125"/>
            <a:ext cx="4404863"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3"/>
          <p:cNvSpPr/>
          <p:nvPr/>
        </p:nvSpPr>
        <p:spPr>
          <a:xfrm>
            <a:off x="1295850" y="1680950"/>
            <a:ext cx="3719064" cy="635400"/>
          </a:xfrm>
          <a:prstGeom prst="roundRect">
            <a:avLst>
              <a:gd name="adj" fmla="val 50000"/>
            </a:avLst>
          </a:prstGeom>
          <a:gradFill>
            <a:gsLst>
              <a:gs pos="0">
                <a:schemeClr val="accent1"/>
              </a:gs>
              <a:gs pos="100000">
                <a:schemeClr val="accent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2" name="Google Shape;842;p33"/>
          <p:cNvSpPr txBox="1">
            <a:spLocks noGrp="1"/>
          </p:cNvSpPr>
          <p:nvPr>
            <p:ph type="title"/>
          </p:nvPr>
        </p:nvSpPr>
        <p:spPr>
          <a:xfrm>
            <a:off x="1299025" y="562525"/>
            <a:ext cx="94479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Barriers</a:t>
            </a:r>
            <a:endParaRPr dirty="0"/>
          </a:p>
        </p:txBody>
      </p:sp>
      <p:sp>
        <p:nvSpPr>
          <p:cNvPr id="843" name="Google Shape;843;p33"/>
          <p:cNvSpPr txBox="1">
            <a:spLocks noGrp="1"/>
          </p:cNvSpPr>
          <p:nvPr>
            <p:ph type="subTitle" idx="1"/>
          </p:nvPr>
        </p:nvSpPr>
        <p:spPr>
          <a:xfrm>
            <a:off x="1449006" y="1709425"/>
            <a:ext cx="3565907"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dirty="0"/>
              <a:t>Low Socio-Economic Status</a:t>
            </a:r>
            <a:endParaRPr dirty="0"/>
          </a:p>
        </p:txBody>
      </p:sp>
      <p:sp>
        <p:nvSpPr>
          <p:cNvPr id="844" name="Google Shape;844;p33"/>
          <p:cNvSpPr txBox="1">
            <a:spLocks noGrp="1"/>
          </p:cNvSpPr>
          <p:nvPr>
            <p:ph type="body" idx="5"/>
          </p:nvPr>
        </p:nvSpPr>
        <p:spPr>
          <a:xfrm>
            <a:off x="1372800" y="3586237"/>
            <a:ext cx="9446400" cy="2197388"/>
          </a:xfrm>
          <a:prstGeom prst="rect">
            <a:avLst/>
          </a:prstGeom>
        </p:spPr>
        <p:txBody>
          <a:bodyPr spcFirstLastPara="1" wrap="square" lIns="121900" tIns="121900" rIns="121900" bIns="121900" anchor="t" anchorCtr="0">
            <a:noAutofit/>
          </a:bodyPr>
          <a:lstStyle/>
          <a:p>
            <a:pPr marL="0" lvl="0" indent="0" algn="l" rtl="0">
              <a:spcBef>
                <a:spcPts val="2100"/>
              </a:spcBef>
              <a:spcAft>
                <a:spcPts val="0"/>
              </a:spcAft>
              <a:buNone/>
            </a:pPr>
            <a:r>
              <a:rPr lang="en-US" dirty="0"/>
              <a:t>Students raised by non biological parents. </a:t>
            </a:r>
          </a:p>
          <a:p>
            <a:pPr marL="0" lvl="0" indent="0" algn="l" rtl="0">
              <a:spcBef>
                <a:spcPts val="2100"/>
              </a:spcBef>
              <a:spcAft>
                <a:spcPts val="0"/>
              </a:spcAft>
              <a:buNone/>
            </a:pPr>
            <a:r>
              <a:rPr lang="en-US" dirty="0"/>
              <a:t>Students’ parents are deceased or in prison. </a:t>
            </a:r>
          </a:p>
          <a:p>
            <a:pPr marL="0" lvl="0" indent="0" algn="l" rtl="0">
              <a:spcBef>
                <a:spcPts val="2100"/>
              </a:spcBef>
              <a:spcAft>
                <a:spcPts val="0"/>
              </a:spcAft>
              <a:buNone/>
            </a:pPr>
            <a:r>
              <a:rPr lang="en-US" dirty="0"/>
              <a:t>Students of color. </a:t>
            </a:r>
          </a:p>
          <a:p>
            <a:pPr marL="0" lvl="0" indent="0" algn="l" rtl="0">
              <a:spcBef>
                <a:spcPts val="2100"/>
              </a:spcBef>
              <a:spcAft>
                <a:spcPts val="0"/>
              </a:spcAft>
              <a:buNone/>
            </a:pPr>
            <a:endParaRPr lang="en-US" dirty="0"/>
          </a:p>
        </p:txBody>
      </p:sp>
      <p:sp>
        <p:nvSpPr>
          <p:cNvPr id="845" name="Google Shape;845;p33"/>
          <p:cNvSpPr txBox="1">
            <a:spLocks noGrp="1"/>
          </p:cNvSpPr>
          <p:nvPr>
            <p:ph type="subTitle" idx="2"/>
          </p:nvPr>
        </p:nvSpPr>
        <p:spPr>
          <a:xfrm>
            <a:off x="1448254" y="3314325"/>
            <a:ext cx="4509634" cy="6069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dirty="0"/>
              <a:t>Underserved and At-Risk Students</a:t>
            </a:r>
            <a:endParaRPr dirty="0"/>
          </a:p>
        </p:txBody>
      </p:sp>
      <p:sp>
        <p:nvSpPr>
          <p:cNvPr id="848" name="Google Shape;848;p33"/>
          <p:cNvSpPr txBox="1">
            <a:spLocks noGrp="1"/>
          </p:cNvSpPr>
          <p:nvPr>
            <p:ph type="body" idx="4"/>
          </p:nvPr>
        </p:nvSpPr>
        <p:spPr>
          <a:xfrm>
            <a:off x="1448900" y="2299775"/>
            <a:ext cx="9446400" cy="826200"/>
          </a:xfrm>
          <a:prstGeom prst="rect">
            <a:avLst/>
          </a:prstGeom>
        </p:spPr>
        <p:txBody>
          <a:bodyPr spcFirstLastPara="1" wrap="square" lIns="121900" tIns="121900" rIns="121900" bIns="121900" anchor="t" anchorCtr="0">
            <a:noAutofit/>
          </a:bodyPr>
          <a:lstStyle/>
          <a:p>
            <a:pPr marL="0" lvl="0" indent="0" algn="l" rtl="0">
              <a:lnSpc>
                <a:spcPct val="100000"/>
              </a:lnSpc>
              <a:spcBef>
                <a:spcPts val="0"/>
              </a:spcBef>
              <a:spcAft>
                <a:spcPts val="2100"/>
              </a:spcAft>
              <a:buNone/>
            </a:pPr>
            <a:r>
              <a:rPr lang="en-US" dirty="0"/>
              <a:t>Culver Community Schools have a 70% poverty rate among students. </a:t>
            </a:r>
            <a:endParaRPr dirty="0"/>
          </a:p>
        </p:txBody>
      </p:sp>
    </p:spTree>
    <p:extLst>
      <p:ext uri="{BB962C8B-B14F-4D97-AF65-F5344CB8AC3E}">
        <p14:creationId xmlns:p14="http://schemas.microsoft.com/office/powerpoint/2010/main" val="393410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chemeClr val="accent2"/>
            </a:gs>
          </a:gsLst>
          <a:lin ang="2698631" scaled="0"/>
        </a:gradFill>
        <a:effectLst/>
      </p:bgPr>
    </p:bg>
    <p:spTree>
      <p:nvGrpSpPr>
        <p:cNvPr id="1" name="Shape 1215"/>
        <p:cNvGrpSpPr/>
        <p:nvPr/>
      </p:nvGrpSpPr>
      <p:grpSpPr>
        <a:xfrm>
          <a:off x="0" y="0"/>
          <a:ext cx="0" cy="0"/>
          <a:chOff x="0" y="0"/>
          <a:chExt cx="0" cy="0"/>
        </a:xfrm>
      </p:grpSpPr>
      <p:sp>
        <p:nvSpPr>
          <p:cNvPr id="1216" name="Google Shape;1216;p43"/>
          <p:cNvSpPr txBox="1">
            <a:spLocks noGrp="1"/>
          </p:cNvSpPr>
          <p:nvPr>
            <p:ph type="title"/>
          </p:nvPr>
        </p:nvSpPr>
        <p:spPr>
          <a:xfrm>
            <a:off x="858975" y="836000"/>
            <a:ext cx="103560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sz="5100" dirty="0">
                <a:solidFill>
                  <a:schemeClr val="dk1"/>
                </a:solidFill>
              </a:rPr>
              <a:t>References:</a:t>
            </a:r>
            <a:endParaRPr sz="5100" dirty="0">
              <a:solidFill>
                <a:schemeClr val="dk1"/>
              </a:solidFill>
            </a:endParaRPr>
          </a:p>
        </p:txBody>
      </p:sp>
      <p:sp>
        <p:nvSpPr>
          <p:cNvPr id="1217" name="Google Shape;1217;p43"/>
          <p:cNvSpPr txBox="1">
            <a:spLocks noGrp="1"/>
          </p:cNvSpPr>
          <p:nvPr>
            <p:ph type="body" idx="1"/>
          </p:nvPr>
        </p:nvSpPr>
        <p:spPr>
          <a:xfrm>
            <a:off x="918000" y="1765211"/>
            <a:ext cx="10356000" cy="4464139"/>
          </a:xfrm>
          <a:prstGeom prst="rect">
            <a:avLst/>
          </a:prstGeom>
        </p:spPr>
        <p:txBody>
          <a:bodyPr spcFirstLastPara="1" wrap="square" lIns="121900" tIns="121900" rIns="121900" bIns="121900" anchor="t" anchorCtr="0">
            <a:noAutofit/>
          </a:bodyPr>
          <a:lstStyle/>
          <a:p>
            <a:pPr marL="0" indent="0">
              <a:spcBef>
                <a:spcPts val="2100"/>
              </a:spcBef>
              <a:spcAft>
                <a:spcPts val="2100"/>
              </a:spcAft>
              <a:buNone/>
            </a:pPr>
            <a:r>
              <a:rPr lang="en-US" sz="1800" dirty="0">
                <a:effectLst/>
                <a:latin typeface="Times New Roman" panose="02020603050405020304" pitchFamily="18" charset="0"/>
              </a:rPr>
              <a:t>Anne </a:t>
            </a:r>
            <a:r>
              <a:rPr lang="en-US" sz="1800" dirty="0" err="1">
                <a:effectLst/>
                <a:latin typeface="Times New Roman" panose="02020603050405020304" pitchFamily="18" charset="0"/>
              </a:rPr>
              <a:t>Pirrie</a:t>
            </a:r>
            <a:r>
              <a:rPr lang="en-US" sz="1800" dirty="0">
                <a:effectLst/>
                <a:latin typeface="Times New Roman" panose="02020603050405020304" pitchFamily="18" charset="0"/>
              </a:rPr>
              <a:t> &amp; Edward Hockings. (2012, July). Poverty, educational attainment and achievement in Scotland: 	a critical review of the literature. In </a:t>
            </a:r>
            <a:r>
              <a:rPr lang="en-US" sz="1800" i="1" dirty="0">
                <a:effectLst/>
                <a:latin typeface="Times New Roman" panose="02020603050405020304" pitchFamily="18" charset="0"/>
              </a:rPr>
              <a:t>https://</a:t>
            </a:r>
            <a:r>
              <a:rPr lang="en-US" sz="1800" i="1" dirty="0" err="1">
                <a:effectLst/>
                <a:latin typeface="Times New Roman" panose="02020603050405020304" pitchFamily="18" charset="0"/>
              </a:rPr>
              <a:t>core.ac.uk</a:t>
            </a:r>
            <a:r>
              <a:rPr lang="en-US" sz="1800" i="1" dirty="0">
                <a:effectLst/>
                <a:latin typeface="Times New Roman" panose="02020603050405020304" pitchFamily="18" charset="0"/>
              </a:rPr>
              <a:t>/download/pdf/9589269.pdf</a:t>
            </a:r>
            <a:r>
              <a:rPr lang="en-US" sz="1800" dirty="0">
                <a:effectLst/>
                <a:latin typeface="Times New Roman" panose="02020603050405020304" pitchFamily="18" charset="0"/>
              </a:rPr>
              <a:t>. University of the 	West of Scotland. </a:t>
            </a:r>
            <a:r>
              <a:rPr lang="en-US" sz="1800" dirty="0">
                <a:effectLst/>
                <a:latin typeface="Times New Roman" panose="02020603050405020304" pitchFamily="18" charset="0"/>
                <a:hlinkClick r:id="rId3"/>
              </a:rPr>
              <a:t>https://core.ac.uk/download/pdf/9589269.pdf</a:t>
            </a:r>
            <a:endParaRPr lang="en-US" sz="1800" dirty="0">
              <a:effectLst/>
              <a:latin typeface="Times New Roman" panose="02020603050405020304" pitchFamily="18" charset="0"/>
            </a:endParaRPr>
          </a:p>
          <a:p>
            <a:pPr marL="0" indent="0">
              <a:spcBef>
                <a:spcPts val="2100"/>
              </a:spcBef>
              <a:spcAft>
                <a:spcPts val="2100"/>
              </a:spcAft>
              <a:buNone/>
            </a:pPr>
            <a:r>
              <a:rPr lang="en-US" sz="1800" b="0" i="0" dirty="0">
                <a:solidFill>
                  <a:srgbClr val="05103E"/>
                </a:solidFill>
                <a:effectLst/>
                <a:latin typeface="Times New Roman" panose="02020603050405020304" pitchFamily="18" charset="0"/>
              </a:rPr>
              <a:t>American School Counselor Association &amp; American School Counselor Association. (2019). </a:t>
            </a:r>
            <a:r>
              <a:rPr lang="en-US" sz="1800" b="0" i="1" dirty="0">
                <a:solidFill>
                  <a:srgbClr val="05103E"/>
                </a:solidFill>
                <a:effectLst/>
                <a:latin typeface="Times New Roman" panose="02020603050405020304" pitchFamily="18" charset="0"/>
              </a:rPr>
              <a:t>ASCA National 	Model: A Framework for School Counseling Programs</a:t>
            </a:r>
            <a:r>
              <a:rPr lang="en-US" sz="1800" b="0" i="0" dirty="0">
                <a:solidFill>
                  <a:srgbClr val="05103E"/>
                </a:solidFill>
                <a:effectLst/>
                <a:latin typeface="Times New Roman" panose="02020603050405020304" pitchFamily="18" charset="0"/>
              </a:rPr>
              <a:t>. American 	School Counselor 	Association.</a:t>
            </a:r>
            <a:endParaRPr lang="en-US" sz="1800" b="0" i="1" dirty="0">
              <a:solidFill>
                <a:srgbClr val="05103E"/>
              </a:solidFill>
              <a:latin typeface="Times New Roman" panose="02020603050405020304" pitchFamily="18" charset="0"/>
            </a:endParaRPr>
          </a:p>
          <a:p>
            <a:pPr marL="0" indent="0">
              <a:spcBef>
                <a:spcPts val="2100"/>
              </a:spcBef>
              <a:spcAft>
                <a:spcPts val="2100"/>
              </a:spcAft>
              <a:buNone/>
            </a:pPr>
            <a:r>
              <a:rPr lang="en-US" sz="1800" i="1" dirty="0">
                <a:effectLst/>
                <a:latin typeface="Times New Roman" panose="02020603050405020304" pitchFamily="18" charset="0"/>
              </a:rPr>
              <a:t>ASCA Ethical Standards for School Counselors</a:t>
            </a:r>
            <a:r>
              <a:rPr lang="en-US" sz="1800" dirty="0">
                <a:effectLst/>
                <a:latin typeface="Times New Roman" panose="02020603050405020304" pitchFamily="18" charset="0"/>
              </a:rPr>
              <a:t>. (2020). American School Counselor Association. 	</a:t>
            </a:r>
            <a:r>
              <a:rPr lang="en-US" sz="1800" dirty="0">
                <a:effectLst/>
                <a:latin typeface="Times New Roman" panose="02020603050405020304" pitchFamily="18" charset="0"/>
                <a:hlinkClick r:id="rId4"/>
              </a:rPr>
              <a:t>https://www.schoolcounselor.org/getmedia/44f30280-ffe8-4b41-9ad8-</a:t>
            </a:r>
            <a:r>
              <a:rPr lang="en-US" sz="1800" dirty="0">
                <a:effectLst/>
                <a:latin typeface="Times New Roman" panose="02020603050405020304" pitchFamily="18" charset="0"/>
              </a:rPr>
              <a:t>	f15909c3d164/</a:t>
            </a:r>
            <a:r>
              <a:rPr lang="en-US" sz="1800" dirty="0" err="1">
                <a:effectLst/>
                <a:latin typeface="Times New Roman" panose="02020603050405020304" pitchFamily="18" charset="0"/>
              </a:rPr>
              <a:t>EthicalStandards.pdf</a:t>
            </a:r>
            <a:endParaRPr lang="en-US" sz="1800" dirty="0">
              <a:effectLst/>
              <a:latin typeface="Times New Roman" panose="02020603050405020304" pitchFamily="18" charset="0"/>
            </a:endParaRPr>
          </a:p>
          <a:p>
            <a:pPr marL="0" lvl="0" indent="0" algn="l" rtl="0">
              <a:spcBef>
                <a:spcPts val="2100"/>
              </a:spcBef>
              <a:spcAft>
                <a:spcPts val="2100"/>
              </a:spcAft>
              <a:buNone/>
            </a:pPr>
            <a:endParaRPr dirty="0">
              <a:solidFill>
                <a:schemeClr val="dk1"/>
              </a:solidFill>
            </a:endParaRPr>
          </a:p>
        </p:txBody>
      </p:sp>
    </p:spTree>
  </p:cSld>
  <p:clrMapOvr>
    <a:masterClrMapping/>
  </p:clrMapOvr>
</p:sld>
</file>

<file path=ppt/theme/theme1.xml><?xml version="1.0" encoding="utf-8"?>
<a:theme xmlns:a="http://schemas.openxmlformats.org/drawingml/2006/main" name="SlidesMania · Modern Dark ">
  <a:themeElements>
    <a:clrScheme name="Simple Light">
      <a:dk1>
        <a:srgbClr val="000000"/>
      </a:dk1>
      <a:lt1>
        <a:srgbClr val="E392FA"/>
      </a:lt1>
      <a:dk2>
        <a:srgbClr val="FFFFFF"/>
      </a:dk2>
      <a:lt2>
        <a:srgbClr val="EEEEEE"/>
      </a:lt2>
      <a:accent1>
        <a:srgbClr val="E392FA"/>
      </a:accent1>
      <a:accent2>
        <a:srgbClr val="93A9F9"/>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5511</TotalTime>
  <Words>1658</Words>
  <Application>Microsoft Macintosh PowerPoint</Application>
  <PresentationFormat>Widescreen</PresentationFormat>
  <Paragraphs>96</Paragraphs>
  <Slides>11</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DM Sans</vt:lpstr>
      <vt:lpstr>Abril Fatface</vt:lpstr>
      <vt:lpstr>Barlow Condensed</vt:lpstr>
      <vt:lpstr>Aldrich</vt:lpstr>
      <vt:lpstr>Georgia</vt:lpstr>
      <vt:lpstr>Times New Roman</vt:lpstr>
      <vt:lpstr>Calibri</vt:lpstr>
      <vt:lpstr>Arial</vt:lpstr>
      <vt:lpstr>Wingdings</vt:lpstr>
      <vt:lpstr>SlidesMania · Modern Dark </vt:lpstr>
      <vt:lpstr>PowerPoint Presentation</vt:lpstr>
      <vt:lpstr>Program Elements</vt:lpstr>
      <vt:lpstr>Program Elements</vt:lpstr>
      <vt:lpstr>Program Elements</vt:lpstr>
      <vt:lpstr>Beliefs School Counselors believe that every student can learn and succeed. School Counselors also believe in a collaborative effort between teachers, staff, and other stakeholders working together to build a school community that fosters student growth, relationships, confidence, and self-awareness.  </vt:lpstr>
      <vt:lpstr>Advocacy</vt:lpstr>
      <vt:lpstr>Advocacy</vt:lpstr>
      <vt:lpstr>Advocacy</vt:lpstr>
      <vt:lpstr>Access, Attainment, and Achievement</vt:lpstr>
      <vt:lpstr>Barriers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Brandy Zehner</cp:lastModifiedBy>
  <cp:revision>8</cp:revision>
  <dcterms:modified xsi:type="dcterms:W3CDTF">2022-10-12T22:25:25Z</dcterms:modified>
</cp:coreProperties>
</file>