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6" r:id="rId4"/>
    <p:sldId id="259" r:id="rId5"/>
    <p:sldId id="261" r:id="rId6"/>
    <p:sldId id="268" r:id="rId7"/>
    <p:sldId id="263" r:id="rId8"/>
    <p:sldId id="265" r:id="rId9"/>
    <p:sldId id="267" r:id="rId10"/>
    <p:sldId id="270" r:id="rId11"/>
    <p:sldId id="272" r:id="rId12"/>
    <p:sldId id="273" r:id="rId13"/>
    <p:sldId id="274" r:id="rId14"/>
    <p:sldId id="275" r:id="rId15"/>
    <p:sldId id="279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9"/>
    <p:restoredTop sz="94531"/>
  </p:normalViewPr>
  <p:slideViewPr>
    <p:cSldViewPr snapToGrid="0">
      <p:cViewPr varScale="1">
        <p:scale>
          <a:sx n="87" d="100"/>
          <a:sy n="87" d="100"/>
        </p:scale>
        <p:origin x="23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919A0-B07E-472B-8DC8-D47BD0EF27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31F2ED-112F-474D-A484-0D6CC4AC6C3C}">
      <dgm:prSet/>
      <dgm:spPr/>
      <dgm:t>
        <a:bodyPr/>
        <a:lstStyle/>
        <a:p>
          <a:r>
            <a:rPr lang="en-US" dirty="0"/>
            <a:t>SEL Screener </a:t>
          </a:r>
        </a:p>
      </dgm:t>
    </dgm:pt>
    <dgm:pt modelId="{877FA989-26DE-45E8-980F-02078197FD8B}" type="parTrans" cxnId="{BDD146BC-EA4D-415F-9335-10B522F70E4B}">
      <dgm:prSet/>
      <dgm:spPr/>
      <dgm:t>
        <a:bodyPr/>
        <a:lstStyle/>
        <a:p>
          <a:endParaRPr lang="en-US"/>
        </a:p>
      </dgm:t>
    </dgm:pt>
    <dgm:pt modelId="{AD2855CF-870A-46FB-A404-73A7EF3D4FE0}" type="sibTrans" cxnId="{BDD146BC-EA4D-415F-9335-10B522F70E4B}">
      <dgm:prSet/>
      <dgm:spPr/>
      <dgm:t>
        <a:bodyPr/>
        <a:lstStyle/>
        <a:p>
          <a:endParaRPr lang="en-US"/>
        </a:p>
      </dgm:t>
    </dgm:pt>
    <dgm:pt modelId="{7586EAF4-1817-4E60-9633-0E146C7C98C4}">
      <dgm:prSet/>
      <dgm:spPr/>
      <dgm:t>
        <a:bodyPr/>
        <a:lstStyle/>
        <a:p>
          <a:r>
            <a:rPr lang="en-US" dirty="0"/>
            <a:t>Attendance- Harmony</a:t>
          </a:r>
        </a:p>
      </dgm:t>
    </dgm:pt>
    <dgm:pt modelId="{1C70A838-DFFC-4A12-BCC9-EB72BC3BC315}" type="parTrans" cxnId="{7C662B05-CF6B-4804-9E94-92A1DC24ACDC}">
      <dgm:prSet/>
      <dgm:spPr/>
      <dgm:t>
        <a:bodyPr/>
        <a:lstStyle/>
        <a:p>
          <a:endParaRPr lang="en-US"/>
        </a:p>
      </dgm:t>
    </dgm:pt>
    <dgm:pt modelId="{EA00E665-500C-47BF-AA58-01E908A900AE}" type="sibTrans" cxnId="{7C662B05-CF6B-4804-9E94-92A1DC24ACDC}">
      <dgm:prSet/>
      <dgm:spPr/>
      <dgm:t>
        <a:bodyPr/>
        <a:lstStyle/>
        <a:p>
          <a:endParaRPr lang="en-US"/>
        </a:p>
      </dgm:t>
    </dgm:pt>
    <dgm:pt modelId="{48CB6123-BE02-4ACD-8726-9BB6F7296485}">
      <dgm:prSet/>
      <dgm:spPr/>
      <dgm:t>
        <a:bodyPr/>
        <a:lstStyle/>
        <a:p>
          <a:r>
            <a:rPr lang="en-US" dirty="0"/>
            <a:t>Discipline- DOJO and Harmony</a:t>
          </a:r>
        </a:p>
      </dgm:t>
    </dgm:pt>
    <dgm:pt modelId="{57603247-D7AE-4FE3-B857-6ACBB249E3D0}" type="parTrans" cxnId="{82763826-5281-4DA8-8EF2-5221333171DB}">
      <dgm:prSet/>
      <dgm:spPr/>
      <dgm:t>
        <a:bodyPr/>
        <a:lstStyle/>
        <a:p>
          <a:endParaRPr lang="en-US"/>
        </a:p>
      </dgm:t>
    </dgm:pt>
    <dgm:pt modelId="{452640E3-9497-41FD-8D4B-D3EE8E8B77C7}" type="sibTrans" cxnId="{82763826-5281-4DA8-8EF2-5221333171DB}">
      <dgm:prSet/>
      <dgm:spPr/>
      <dgm:t>
        <a:bodyPr/>
        <a:lstStyle/>
        <a:p>
          <a:endParaRPr lang="en-US"/>
        </a:p>
      </dgm:t>
    </dgm:pt>
    <dgm:pt modelId="{67CF4775-947E-104E-8732-1F6C19BDF4AF}" type="pres">
      <dgm:prSet presAssocID="{487919A0-B07E-472B-8DC8-D47BD0EF27A5}" presName="linear" presStyleCnt="0">
        <dgm:presLayoutVars>
          <dgm:dir/>
          <dgm:animLvl val="lvl"/>
          <dgm:resizeHandles val="exact"/>
        </dgm:presLayoutVars>
      </dgm:prSet>
      <dgm:spPr/>
    </dgm:pt>
    <dgm:pt modelId="{65B6CEEA-BC9A-0F45-B151-BB30E0D20395}" type="pres">
      <dgm:prSet presAssocID="{9D31F2ED-112F-474D-A484-0D6CC4AC6C3C}" presName="parentLin" presStyleCnt="0"/>
      <dgm:spPr/>
    </dgm:pt>
    <dgm:pt modelId="{586716A3-8495-774E-9170-5EDB6B7A7CF1}" type="pres">
      <dgm:prSet presAssocID="{9D31F2ED-112F-474D-A484-0D6CC4AC6C3C}" presName="parentLeftMargin" presStyleLbl="node1" presStyleIdx="0" presStyleCnt="3"/>
      <dgm:spPr/>
    </dgm:pt>
    <dgm:pt modelId="{A8DA8721-D3FD-D346-96E3-39E1EED695D7}" type="pres">
      <dgm:prSet presAssocID="{9D31F2ED-112F-474D-A484-0D6CC4AC6C3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6BFC72-70C8-5641-8432-2C8B862D6686}" type="pres">
      <dgm:prSet presAssocID="{9D31F2ED-112F-474D-A484-0D6CC4AC6C3C}" presName="negativeSpace" presStyleCnt="0"/>
      <dgm:spPr/>
    </dgm:pt>
    <dgm:pt modelId="{EFD5002D-11DF-4144-A477-E26881D1A558}" type="pres">
      <dgm:prSet presAssocID="{9D31F2ED-112F-474D-A484-0D6CC4AC6C3C}" presName="childText" presStyleLbl="conFgAcc1" presStyleIdx="0" presStyleCnt="3">
        <dgm:presLayoutVars>
          <dgm:bulletEnabled val="1"/>
        </dgm:presLayoutVars>
      </dgm:prSet>
      <dgm:spPr/>
    </dgm:pt>
    <dgm:pt modelId="{A88D9FA8-C52A-F246-BF15-AECCB6D605EA}" type="pres">
      <dgm:prSet presAssocID="{AD2855CF-870A-46FB-A404-73A7EF3D4FE0}" presName="spaceBetweenRectangles" presStyleCnt="0"/>
      <dgm:spPr/>
    </dgm:pt>
    <dgm:pt modelId="{9AD53D76-8B51-4941-90E0-3FB06779F683}" type="pres">
      <dgm:prSet presAssocID="{7586EAF4-1817-4E60-9633-0E146C7C98C4}" presName="parentLin" presStyleCnt="0"/>
      <dgm:spPr/>
    </dgm:pt>
    <dgm:pt modelId="{FB39C948-215F-A44F-BBD0-BBD4F01E608A}" type="pres">
      <dgm:prSet presAssocID="{7586EAF4-1817-4E60-9633-0E146C7C98C4}" presName="parentLeftMargin" presStyleLbl="node1" presStyleIdx="0" presStyleCnt="3"/>
      <dgm:spPr/>
    </dgm:pt>
    <dgm:pt modelId="{CFC85D83-ED79-AB46-B135-AAF57CC8ABCF}" type="pres">
      <dgm:prSet presAssocID="{7586EAF4-1817-4E60-9633-0E146C7C98C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4503EA3-2C48-0E48-B590-EA1699FABF0A}" type="pres">
      <dgm:prSet presAssocID="{7586EAF4-1817-4E60-9633-0E146C7C98C4}" presName="negativeSpace" presStyleCnt="0"/>
      <dgm:spPr/>
    </dgm:pt>
    <dgm:pt modelId="{BA2C4756-50C2-3848-A011-6E8E204CFEA5}" type="pres">
      <dgm:prSet presAssocID="{7586EAF4-1817-4E60-9633-0E146C7C98C4}" presName="childText" presStyleLbl="conFgAcc1" presStyleIdx="1" presStyleCnt="3">
        <dgm:presLayoutVars>
          <dgm:bulletEnabled val="1"/>
        </dgm:presLayoutVars>
      </dgm:prSet>
      <dgm:spPr/>
    </dgm:pt>
    <dgm:pt modelId="{E9B9C5FD-D78C-4C45-B755-2301BCD0AC75}" type="pres">
      <dgm:prSet presAssocID="{EA00E665-500C-47BF-AA58-01E908A900AE}" presName="spaceBetweenRectangles" presStyleCnt="0"/>
      <dgm:spPr/>
    </dgm:pt>
    <dgm:pt modelId="{29040566-2261-D44E-B87C-C598D5968560}" type="pres">
      <dgm:prSet presAssocID="{48CB6123-BE02-4ACD-8726-9BB6F7296485}" presName="parentLin" presStyleCnt="0"/>
      <dgm:spPr/>
    </dgm:pt>
    <dgm:pt modelId="{48E6E128-32D1-DC43-A0D2-E200FE1B07DB}" type="pres">
      <dgm:prSet presAssocID="{48CB6123-BE02-4ACD-8726-9BB6F7296485}" presName="parentLeftMargin" presStyleLbl="node1" presStyleIdx="1" presStyleCnt="3"/>
      <dgm:spPr/>
    </dgm:pt>
    <dgm:pt modelId="{26897378-47D2-0740-96F3-233241912A31}" type="pres">
      <dgm:prSet presAssocID="{48CB6123-BE02-4ACD-8726-9BB6F729648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DF19323-0399-0E43-950F-AB9E890209D5}" type="pres">
      <dgm:prSet presAssocID="{48CB6123-BE02-4ACD-8726-9BB6F7296485}" presName="negativeSpace" presStyleCnt="0"/>
      <dgm:spPr/>
    </dgm:pt>
    <dgm:pt modelId="{4A18270F-D9C7-1743-A44A-4AABB8766680}" type="pres">
      <dgm:prSet presAssocID="{48CB6123-BE02-4ACD-8726-9BB6F72964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C662B05-CF6B-4804-9E94-92A1DC24ACDC}" srcId="{487919A0-B07E-472B-8DC8-D47BD0EF27A5}" destId="{7586EAF4-1817-4E60-9633-0E146C7C98C4}" srcOrd="1" destOrd="0" parTransId="{1C70A838-DFFC-4A12-BCC9-EB72BC3BC315}" sibTransId="{EA00E665-500C-47BF-AA58-01E908A900AE}"/>
    <dgm:cxn modelId="{82763826-5281-4DA8-8EF2-5221333171DB}" srcId="{487919A0-B07E-472B-8DC8-D47BD0EF27A5}" destId="{48CB6123-BE02-4ACD-8726-9BB6F7296485}" srcOrd="2" destOrd="0" parTransId="{57603247-D7AE-4FE3-B857-6ACBB249E3D0}" sibTransId="{452640E3-9497-41FD-8D4B-D3EE8E8B77C7}"/>
    <dgm:cxn modelId="{8877D82C-A5D3-FA40-86A1-A7F43D44F1A7}" type="presOf" srcId="{7586EAF4-1817-4E60-9633-0E146C7C98C4}" destId="{CFC85D83-ED79-AB46-B135-AAF57CC8ABCF}" srcOrd="1" destOrd="0" presId="urn:microsoft.com/office/officeart/2005/8/layout/list1"/>
    <dgm:cxn modelId="{793C8949-3C28-0744-9AA4-BEF586135C4D}" type="presOf" srcId="{48CB6123-BE02-4ACD-8726-9BB6F7296485}" destId="{48E6E128-32D1-DC43-A0D2-E200FE1B07DB}" srcOrd="0" destOrd="0" presId="urn:microsoft.com/office/officeart/2005/8/layout/list1"/>
    <dgm:cxn modelId="{FC63E65B-EC2E-0F4A-AEF8-BD548245AE83}" type="presOf" srcId="{9D31F2ED-112F-474D-A484-0D6CC4AC6C3C}" destId="{A8DA8721-D3FD-D346-96E3-39E1EED695D7}" srcOrd="1" destOrd="0" presId="urn:microsoft.com/office/officeart/2005/8/layout/list1"/>
    <dgm:cxn modelId="{9C1D216E-59E5-0545-9D7F-E003E09CCE4B}" type="presOf" srcId="{48CB6123-BE02-4ACD-8726-9BB6F7296485}" destId="{26897378-47D2-0740-96F3-233241912A31}" srcOrd="1" destOrd="0" presId="urn:microsoft.com/office/officeart/2005/8/layout/list1"/>
    <dgm:cxn modelId="{C3DE897A-F38F-6244-8316-B152EF22549D}" type="presOf" srcId="{7586EAF4-1817-4E60-9633-0E146C7C98C4}" destId="{FB39C948-215F-A44F-BBD0-BBD4F01E608A}" srcOrd="0" destOrd="0" presId="urn:microsoft.com/office/officeart/2005/8/layout/list1"/>
    <dgm:cxn modelId="{B7443093-2781-4A44-A942-5F55642A4F2B}" type="presOf" srcId="{9D31F2ED-112F-474D-A484-0D6CC4AC6C3C}" destId="{586716A3-8495-774E-9170-5EDB6B7A7CF1}" srcOrd="0" destOrd="0" presId="urn:microsoft.com/office/officeart/2005/8/layout/list1"/>
    <dgm:cxn modelId="{BDD146BC-EA4D-415F-9335-10B522F70E4B}" srcId="{487919A0-B07E-472B-8DC8-D47BD0EF27A5}" destId="{9D31F2ED-112F-474D-A484-0D6CC4AC6C3C}" srcOrd="0" destOrd="0" parTransId="{877FA989-26DE-45E8-980F-02078197FD8B}" sibTransId="{AD2855CF-870A-46FB-A404-73A7EF3D4FE0}"/>
    <dgm:cxn modelId="{4EBA50CD-EAB0-A54B-9E37-9E0ED4985F4A}" type="presOf" srcId="{487919A0-B07E-472B-8DC8-D47BD0EF27A5}" destId="{67CF4775-947E-104E-8732-1F6C19BDF4AF}" srcOrd="0" destOrd="0" presId="urn:microsoft.com/office/officeart/2005/8/layout/list1"/>
    <dgm:cxn modelId="{8E9E8D03-F009-3B41-93A5-C7681A0FBA78}" type="presParOf" srcId="{67CF4775-947E-104E-8732-1F6C19BDF4AF}" destId="{65B6CEEA-BC9A-0F45-B151-BB30E0D20395}" srcOrd="0" destOrd="0" presId="urn:microsoft.com/office/officeart/2005/8/layout/list1"/>
    <dgm:cxn modelId="{61F75CA9-4DEE-3640-9958-B205DF38F716}" type="presParOf" srcId="{65B6CEEA-BC9A-0F45-B151-BB30E0D20395}" destId="{586716A3-8495-774E-9170-5EDB6B7A7CF1}" srcOrd="0" destOrd="0" presId="urn:microsoft.com/office/officeart/2005/8/layout/list1"/>
    <dgm:cxn modelId="{BA6D4EE8-0203-744D-9207-B6CB17FC25DE}" type="presParOf" srcId="{65B6CEEA-BC9A-0F45-B151-BB30E0D20395}" destId="{A8DA8721-D3FD-D346-96E3-39E1EED695D7}" srcOrd="1" destOrd="0" presId="urn:microsoft.com/office/officeart/2005/8/layout/list1"/>
    <dgm:cxn modelId="{7B6A0CB4-6F22-E94F-88D8-9198F9AA290D}" type="presParOf" srcId="{67CF4775-947E-104E-8732-1F6C19BDF4AF}" destId="{2A6BFC72-70C8-5641-8432-2C8B862D6686}" srcOrd="1" destOrd="0" presId="urn:microsoft.com/office/officeart/2005/8/layout/list1"/>
    <dgm:cxn modelId="{14DD7796-0879-0844-90D2-606C1012B0F4}" type="presParOf" srcId="{67CF4775-947E-104E-8732-1F6C19BDF4AF}" destId="{EFD5002D-11DF-4144-A477-E26881D1A558}" srcOrd="2" destOrd="0" presId="urn:microsoft.com/office/officeart/2005/8/layout/list1"/>
    <dgm:cxn modelId="{D6E2BD43-8BFE-AF4B-A375-6F5BFDE1FAF9}" type="presParOf" srcId="{67CF4775-947E-104E-8732-1F6C19BDF4AF}" destId="{A88D9FA8-C52A-F246-BF15-AECCB6D605EA}" srcOrd="3" destOrd="0" presId="urn:microsoft.com/office/officeart/2005/8/layout/list1"/>
    <dgm:cxn modelId="{39EE86D2-6C84-F448-8DAF-FBBAE255D3C1}" type="presParOf" srcId="{67CF4775-947E-104E-8732-1F6C19BDF4AF}" destId="{9AD53D76-8B51-4941-90E0-3FB06779F683}" srcOrd="4" destOrd="0" presId="urn:microsoft.com/office/officeart/2005/8/layout/list1"/>
    <dgm:cxn modelId="{6980B0F1-8A59-9540-9B85-56F345E7062D}" type="presParOf" srcId="{9AD53D76-8B51-4941-90E0-3FB06779F683}" destId="{FB39C948-215F-A44F-BBD0-BBD4F01E608A}" srcOrd="0" destOrd="0" presId="urn:microsoft.com/office/officeart/2005/8/layout/list1"/>
    <dgm:cxn modelId="{431B18C5-D558-ED42-A941-D3579BF51F16}" type="presParOf" srcId="{9AD53D76-8B51-4941-90E0-3FB06779F683}" destId="{CFC85D83-ED79-AB46-B135-AAF57CC8ABCF}" srcOrd="1" destOrd="0" presId="urn:microsoft.com/office/officeart/2005/8/layout/list1"/>
    <dgm:cxn modelId="{242B8007-DA88-0A41-ADD6-81B6504C958A}" type="presParOf" srcId="{67CF4775-947E-104E-8732-1F6C19BDF4AF}" destId="{74503EA3-2C48-0E48-B590-EA1699FABF0A}" srcOrd="5" destOrd="0" presId="urn:microsoft.com/office/officeart/2005/8/layout/list1"/>
    <dgm:cxn modelId="{7EFA9A78-D5B5-DF41-AA96-32E89EB5B300}" type="presParOf" srcId="{67CF4775-947E-104E-8732-1F6C19BDF4AF}" destId="{BA2C4756-50C2-3848-A011-6E8E204CFEA5}" srcOrd="6" destOrd="0" presId="urn:microsoft.com/office/officeart/2005/8/layout/list1"/>
    <dgm:cxn modelId="{7953B5F9-33C1-3744-8269-D8DE2BAAF59B}" type="presParOf" srcId="{67CF4775-947E-104E-8732-1F6C19BDF4AF}" destId="{E9B9C5FD-D78C-4C45-B755-2301BCD0AC75}" srcOrd="7" destOrd="0" presId="urn:microsoft.com/office/officeart/2005/8/layout/list1"/>
    <dgm:cxn modelId="{8595C965-A0B5-904F-A1C6-3F4D13AAE91F}" type="presParOf" srcId="{67CF4775-947E-104E-8732-1F6C19BDF4AF}" destId="{29040566-2261-D44E-B87C-C598D5968560}" srcOrd="8" destOrd="0" presId="urn:microsoft.com/office/officeart/2005/8/layout/list1"/>
    <dgm:cxn modelId="{87537410-3D12-1143-94DD-22D2E0BDADC1}" type="presParOf" srcId="{29040566-2261-D44E-B87C-C598D5968560}" destId="{48E6E128-32D1-DC43-A0D2-E200FE1B07DB}" srcOrd="0" destOrd="0" presId="urn:microsoft.com/office/officeart/2005/8/layout/list1"/>
    <dgm:cxn modelId="{186ACB9E-E241-154F-9E9E-839028F6E3CF}" type="presParOf" srcId="{29040566-2261-D44E-B87C-C598D5968560}" destId="{26897378-47D2-0740-96F3-233241912A31}" srcOrd="1" destOrd="0" presId="urn:microsoft.com/office/officeart/2005/8/layout/list1"/>
    <dgm:cxn modelId="{C145FB08-9538-C84E-BA22-B2174D41E51D}" type="presParOf" srcId="{67CF4775-947E-104E-8732-1F6C19BDF4AF}" destId="{2DF19323-0399-0E43-950F-AB9E890209D5}" srcOrd="9" destOrd="0" presId="urn:microsoft.com/office/officeart/2005/8/layout/list1"/>
    <dgm:cxn modelId="{9E3A5D8E-8912-B74E-BE93-EA579CAFFA49}" type="presParOf" srcId="{67CF4775-947E-104E-8732-1F6C19BDF4AF}" destId="{4A18270F-D9C7-1743-A44A-4AABB876668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246645-9F7A-41D1-8854-8FD9AB834A2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E375691A-377F-4A3B-9660-8C96F9014DE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Counseling Prevention and Intervention</a:t>
          </a:r>
        </a:p>
      </dgm:t>
    </dgm:pt>
    <dgm:pt modelId="{F5533423-F26F-43F8-981F-9762292E0A90}" type="parTrans" cxnId="{5F2B67EA-FD73-4EDC-B455-B588390D8D08}">
      <dgm:prSet/>
      <dgm:spPr/>
      <dgm:t>
        <a:bodyPr/>
        <a:lstStyle/>
        <a:p>
          <a:endParaRPr lang="en-US"/>
        </a:p>
      </dgm:t>
    </dgm:pt>
    <dgm:pt modelId="{FAEA803B-51E0-4423-B058-AD0FB2F77554}" type="sibTrans" cxnId="{5F2B67EA-FD73-4EDC-B455-B588390D8D08}">
      <dgm:prSet/>
      <dgm:spPr/>
      <dgm:t>
        <a:bodyPr/>
        <a:lstStyle/>
        <a:p>
          <a:endParaRPr lang="en-US"/>
        </a:p>
      </dgm:t>
    </dgm:pt>
    <dgm:pt modelId="{C1F03329-8874-42D9-B3D2-E10891CB0D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These lessons provide classroom guidance to 4</a:t>
          </a:r>
          <a:r>
            <a:rPr lang="en-US" baseline="30000" dirty="0"/>
            <a:t>th</a:t>
          </a:r>
          <a:r>
            <a:rPr lang="en-US" dirty="0"/>
            <a:t> grade students and promotes Social/Emotional development of students. </a:t>
          </a:r>
        </a:p>
      </dgm:t>
    </dgm:pt>
    <dgm:pt modelId="{3C59B451-4C0B-4989-BD45-97629130FCC9}" type="parTrans" cxnId="{4680A577-E5F8-43EC-A441-E607ECD600E2}">
      <dgm:prSet/>
      <dgm:spPr/>
      <dgm:t>
        <a:bodyPr/>
        <a:lstStyle/>
        <a:p>
          <a:endParaRPr lang="en-US"/>
        </a:p>
      </dgm:t>
    </dgm:pt>
    <dgm:pt modelId="{08E7996E-5139-4CD9-9F04-54FA61BF8FF6}" type="sibTrans" cxnId="{4680A577-E5F8-43EC-A441-E607ECD600E2}">
      <dgm:prSet/>
      <dgm:spPr/>
      <dgm:t>
        <a:bodyPr/>
        <a:lstStyle/>
        <a:p>
          <a:endParaRPr lang="en-US"/>
        </a:p>
      </dgm:t>
    </dgm:pt>
    <dgm:pt modelId="{B211B2FA-AD4D-43A8-90A4-ED0E5A17A40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Diversity and Advocacy</a:t>
          </a:r>
        </a:p>
      </dgm:t>
    </dgm:pt>
    <dgm:pt modelId="{3FB851E5-468B-4484-860A-B54E9698FC1F}" type="parTrans" cxnId="{CFFE270D-438E-4472-B131-40E51E47B585}">
      <dgm:prSet/>
      <dgm:spPr/>
      <dgm:t>
        <a:bodyPr/>
        <a:lstStyle/>
        <a:p>
          <a:endParaRPr lang="en-US"/>
        </a:p>
      </dgm:t>
    </dgm:pt>
    <dgm:pt modelId="{B7FF700F-B367-4704-92F6-258F2ED22FC5}" type="sibTrans" cxnId="{CFFE270D-438E-4472-B131-40E51E47B585}">
      <dgm:prSet/>
      <dgm:spPr/>
      <dgm:t>
        <a:bodyPr/>
        <a:lstStyle/>
        <a:p>
          <a:endParaRPr lang="en-US"/>
        </a:p>
      </dgm:t>
    </dgm:pt>
    <dgm:pt modelId="{58C40BFD-BF67-4092-BBEC-CA1BD3C21DE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By setting up group norms for a safe and collaborative environment for ALL students cultivates cultural sensitivity in others. </a:t>
          </a:r>
        </a:p>
      </dgm:t>
    </dgm:pt>
    <dgm:pt modelId="{7127FC6D-FB17-4FF3-AB09-932F4CA14A18}" type="parTrans" cxnId="{27588F15-3B57-4AB2-AA89-399AC1A051FE}">
      <dgm:prSet/>
      <dgm:spPr/>
      <dgm:t>
        <a:bodyPr/>
        <a:lstStyle/>
        <a:p>
          <a:endParaRPr lang="en-US"/>
        </a:p>
      </dgm:t>
    </dgm:pt>
    <dgm:pt modelId="{1448C7DB-4B3F-499C-B93D-72E1AE2E1C86}" type="sibTrans" cxnId="{27588F15-3B57-4AB2-AA89-399AC1A051FE}">
      <dgm:prSet/>
      <dgm:spPr/>
      <dgm:t>
        <a:bodyPr/>
        <a:lstStyle/>
        <a:p>
          <a:endParaRPr lang="en-US"/>
        </a:p>
      </dgm:t>
    </dgm:pt>
    <dgm:pt modelId="{0E1123F0-8532-442D-8A78-A9D7ED288CED}" type="pres">
      <dgm:prSet presAssocID="{4D246645-9F7A-41D1-8854-8FD9AB834A27}" presName="root" presStyleCnt="0">
        <dgm:presLayoutVars>
          <dgm:dir/>
          <dgm:resizeHandles val="exact"/>
        </dgm:presLayoutVars>
      </dgm:prSet>
      <dgm:spPr/>
    </dgm:pt>
    <dgm:pt modelId="{EA84FE36-4625-48AC-844F-B5517AC73949}" type="pres">
      <dgm:prSet presAssocID="{E375691A-377F-4A3B-9660-8C96F9014DE9}" presName="compNode" presStyleCnt="0"/>
      <dgm:spPr/>
    </dgm:pt>
    <dgm:pt modelId="{4EDEBF90-B80F-4FB2-A798-F0981C123643}" type="pres">
      <dgm:prSet presAssocID="{E375691A-377F-4A3B-9660-8C96F9014DE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4BD533E6-C209-4F6D-A9A4-87E8291F99CF}" type="pres">
      <dgm:prSet presAssocID="{E375691A-377F-4A3B-9660-8C96F9014DE9}" presName="iconSpace" presStyleCnt="0"/>
      <dgm:spPr/>
    </dgm:pt>
    <dgm:pt modelId="{118A5765-61AC-42BD-A79A-0E4F54761D18}" type="pres">
      <dgm:prSet presAssocID="{E375691A-377F-4A3B-9660-8C96F9014DE9}" presName="parTx" presStyleLbl="revTx" presStyleIdx="0" presStyleCnt="4">
        <dgm:presLayoutVars>
          <dgm:chMax val="0"/>
          <dgm:chPref val="0"/>
        </dgm:presLayoutVars>
      </dgm:prSet>
      <dgm:spPr/>
    </dgm:pt>
    <dgm:pt modelId="{3B25E813-4138-4DFC-ADAE-B400296FC825}" type="pres">
      <dgm:prSet presAssocID="{E375691A-377F-4A3B-9660-8C96F9014DE9}" presName="txSpace" presStyleCnt="0"/>
      <dgm:spPr/>
    </dgm:pt>
    <dgm:pt modelId="{5A4E6DD6-E26E-4610-9870-B74CC924CEB9}" type="pres">
      <dgm:prSet presAssocID="{E375691A-377F-4A3B-9660-8C96F9014DE9}" presName="desTx" presStyleLbl="revTx" presStyleIdx="1" presStyleCnt="4">
        <dgm:presLayoutVars/>
      </dgm:prSet>
      <dgm:spPr/>
    </dgm:pt>
    <dgm:pt modelId="{E1BCCBB3-8A34-44FC-987E-D7D1B00AE28E}" type="pres">
      <dgm:prSet presAssocID="{FAEA803B-51E0-4423-B058-AD0FB2F77554}" presName="sibTrans" presStyleCnt="0"/>
      <dgm:spPr/>
    </dgm:pt>
    <dgm:pt modelId="{99D53430-5118-414D-93D7-CD8C21F1B6F7}" type="pres">
      <dgm:prSet presAssocID="{B211B2FA-AD4D-43A8-90A4-ED0E5A17A408}" presName="compNode" presStyleCnt="0"/>
      <dgm:spPr/>
    </dgm:pt>
    <dgm:pt modelId="{0A48C8A7-EDA3-4357-B61B-AF409D699596}" type="pres">
      <dgm:prSet presAssocID="{B211B2FA-AD4D-43A8-90A4-ED0E5A17A40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9610D9B-30FB-44CB-8800-933C88ADDA62}" type="pres">
      <dgm:prSet presAssocID="{B211B2FA-AD4D-43A8-90A4-ED0E5A17A408}" presName="iconSpace" presStyleCnt="0"/>
      <dgm:spPr/>
    </dgm:pt>
    <dgm:pt modelId="{691E1CDE-1B3D-425B-A251-49B9397F609C}" type="pres">
      <dgm:prSet presAssocID="{B211B2FA-AD4D-43A8-90A4-ED0E5A17A408}" presName="parTx" presStyleLbl="revTx" presStyleIdx="2" presStyleCnt="4">
        <dgm:presLayoutVars>
          <dgm:chMax val="0"/>
          <dgm:chPref val="0"/>
        </dgm:presLayoutVars>
      </dgm:prSet>
      <dgm:spPr/>
    </dgm:pt>
    <dgm:pt modelId="{6187FF09-E851-47CD-B409-4F1BAD1CEEA4}" type="pres">
      <dgm:prSet presAssocID="{B211B2FA-AD4D-43A8-90A4-ED0E5A17A408}" presName="txSpace" presStyleCnt="0"/>
      <dgm:spPr/>
    </dgm:pt>
    <dgm:pt modelId="{50D9E67F-C155-4456-AB2F-69B7FB5D3BDD}" type="pres">
      <dgm:prSet presAssocID="{B211B2FA-AD4D-43A8-90A4-ED0E5A17A408}" presName="desTx" presStyleLbl="revTx" presStyleIdx="3" presStyleCnt="4">
        <dgm:presLayoutVars/>
      </dgm:prSet>
      <dgm:spPr/>
    </dgm:pt>
  </dgm:ptLst>
  <dgm:cxnLst>
    <dgm:cxn modelId="{CFFE270D-438E-4472-B131-40E51E47B585}" srcId="{4D246645-9F7A-41D1-8854-8FD9AB834A27}" destId="{B211B2FA-AD4D-43A8-90A4-ED0E5A17A408}" srcOrd="1" destOrd="0" parTransId="{3FB851E5-468B-4484-860A-B54E9698FC1F}" sibTransId="{B7FF700F-B367-4704-92F6-258F2ED22FC5}"/>
    <dgm:cxn modelId="{27588F15-3B57-4AB2-AA89-399AC1A051FE}" srcId="{B211B2FA-AD4D-43A8-90A4-ED0E5A17A408}" destId="{58C40BFD-BF67-4092-BBEC-CA1BD3C21DE8}" srcOrd="0" destOrd="0" parTransId="{7127FC6D-FB17-4FF3-AB09-932F4CA14A18}" sibTransId="{1448C7DB-4B3F-499C-B93D-72E1AE2E1C86}"/>
    <dgm:cxn modelId="{E00AD615-F424-4223-B471-B55D6DD8CB1A}" type="presOf" srcId="{C1F03329-8874-42D9-B3D2-E10891CB0DD8}" destId="{5A4E6DD6-E26E-4610-9870-B74CC924CEB9}" srcOrd="0" destOrd="0" presId="urn:microsoft.com/office/officeart/2018/5/layout/CenteredIconLabelDescriptionList"/>
    <dgm:cxn modelId="{4DA0D157-FE22-4AD2-A953-BC8BA2D1B025}" type="presOf" srcId="{E375691A-377F-4A3B-9660-8C96F9014DE9}" destId="{118A5765-61AC-42BD-A79A-0E4F54761D18}" srcOrd="0" destOrd="0" presId="urn:microsoft.com/office/officeart/2018/5/layout/CenteredIconLabelDescriptionList"/>
    <dgm:cxn modelId="{4680A577-E5F8-43EC-A441-E607ECD600E2}" srcId="{E375691A-377F-4A3B-9660-8C96F9014DE9}" destId="{C1F03329-8874-42D9-B3D2-E10891CB0DD8}" srcOrd="0" destOrd="0" parTransId="{3C59B451-4C0B-4989-BD45-97629130FCC9}" sibTransId="{08E7996E-5139-4CD9-9F04-54FA61BF8FF6}"/>
    <dgm:cxn modelId="{CFC9047B-ABDF-4050-971E-52518A847F06}" type="presOf" srcId="{4D246645-9F7A-41D1-8854-8FD9AB834A27}" destId="{0E1123F0-8532-442D-8A78-A9D7ED288CED}" srcOrd="0" destOrd="0" presId="urn:microsoft.com/office/officeart/2018/5/layout/CenteredIconLabelDescriptionList"/>
    <dgm:cxn modelId="{F8F03AAD-16DE-4BD3-B64E-FBC29989DBC0}" type="presOf" srcId="{58C40BFD-BF67-4092-BBEC-CA1BD3C21DE8}" destId="{50D9E67F-C155-4456-AB2F-69B7FB5D3BDD}" srcOrd="0" destOrd="0" presId="urn:microsoft.com/office/officeart/2018/5/layout/CenteredIconLabelDescriptionList"/>
    <dgm:cxn modelId="{5F2B67EA-FD73-4EDC-B455-B588390D8D08}" srcId="{4D246645-9F7A-41D1-8854-8FD9AB834A27}" destId="{E375691A-377F-4A3B-9660-8C96F9014DE9}" srcOrd="0" destOrd="0" parTransId="{F5533423-F26F-43F8-981F-9762292E0A90}" sibTransId="{FAEA803B-51E0-4423-B058-AD0FB2F77554}"/>
    <dgm:cxn modelId="{701773F1-E554-41C2-8DF3-E60DF3ABECA3}" type="presOf" srcId="{B211B2FA-AD4D-43A8-90A4-ED0E5A17A408}" destId="{691E1CDE-1B3D-425B-A251-49B9397F609C}" srcOrd="0" destOrd="0" presId="urn:microsoft.com/office/officeart/2018/5/layout/CenteredIconLabelDescriptionList"/>
    <dgm:cxn modelId="{67DB7284-27B0-478C-93B0-3E59148822BB}" type="presParOf" srcId="{0E1123F0-8532-442D-8A78-A9D7ED288CED}" destId="{EA84FE36-4625-48AC-844F-B5517AC73949}" srcOrd="0" destOrd="0" presId="urn:microsoft.com/office/officeart/2018/5/layout/CenteredIconLabelDescriptionList"/>
    <dgm:cxn modelId="{4B8D7E3C-3AF4-4DE4-BC00-74A8F52CA847}" type="presParOf" srcId="{EA84FE36-4625-48AC-844F-B5517AC73949}" destId="{4EDEBF90-B80F-4FB2-A798-F0981C123643}" srcOrd="0" destOrd="0" presId="urn:microsoft.com/office/officeart/2018/5/layout/CenteredIconLabelDescriptionList"/>
    <dgm:cxn modelId="{7E188BD5-3AFC-4034-9148-730ED4CF68D5}" type="presParOf" srcId="{EA84FE36-4625-48AC-844F-B5517AC73949}" destId="{4BD533E6-C209-4F6D-A9A4-87E8291F99CF}" srcOrd="1" destOrd="0" presId="urn:microsoft.com/office/officeart/2018/5/layout/CenteredIconLabelDescriptionList"/>
    <dgm:cxn modelId="{CC13F4CB-2358-4669-A5E2-0ABDFA79A9D5}" type="presParOf" srcId="{EA84FE36-4625-48AC-844F-B5517AC73949}" destId="{118A5765-61AC-42BD-A79A-0E4F54761D18}" srcOrd="2" destOrd="0" presId="urn:microsoft.com/office/officeart/2018/5/layout/CenteredIconLabelDescriptionList"/>
    <dgm:cxn modelId="{2E16077D-ED8A-41DE-8CC9-D0AD4BAC7967}" type="presParOf" srcId="{EA84FE36-4625-48AC-844F-B5517AC73949}" destId="{3B25E813-4138-4DFC-ADAE-B400296FC825}" srcOrd="3" destOrd="0" presId="urn:microsoft.com/office/officeart/2018/5/layout/CenteredIconLabelDescriptionList"/>
    <dgm:cxn modelId="{818EEA0A-1DEA-4FF6-9D34-FCCD77520326}" type="presParOf" srcId="{EA84FE36-4625-48AC-844F-B5517AC73949}" destId="{5A4E6DD6-E26E-4610-9870-B74CC924CEB9}" srcOrd="4" destOrd="0" presId="urn:microsoft.com/office/officeart/2018/5/layout/CenteredIconLabelDescriptionList"/>
    <dgm:cxn modelId="{3DF066DC-5BA0-4B2C-8A8C-4DD28C8E40BC}" type="presParOf" srcId="{0E1123F0-8532-442D-8A78-A9D7ED288CED}" destId="{E1BCCBB3-8A34-44FC-987E-D7D1B00AE28E}" srcOrd="1" destOrd="0" presId="urn:microsoft.com/office/officeart/2018/5/layout/CenteredIconLabelDescriptionList"/>
    <dgm:cxn modelId="{E70C6543-B195-4B1C-AB8B-75EF2904206A}" type="presParOf" srcId="{0E1123F0-8532-442D-8A78-A9D7ED288CED}" destId="{99D53430-5118-414D-93D7-CD8C21F1B6F7}" srcOrd="2" destOrd="0" presId="urn:microsoft.com/office/officeart/2018/5/layout/CenteredIconLabelDescriptionList"/>
    <dgm:cxn modelId="{534EFEAF-141D-400C-9646-6D0310D33E67}" type="presParOf" srcId="{99D53430-5118-414D-93D7-CD8C21F1B6F7}" destId="{0A48C8A7-EDA3-4357-B61B-AF409D699596}" srcOrd="0" destOrd="0" presId="urn:microsoft.com/office/officeart/2018/5/layout/CenteredIconLabelDescriptionList"/>
    <dgm:cxn modelId="{E7EB7E18-839D-4023-AD19-EA63A6D21D71}" type="presParOf" srcId="{99D53430-5118-414D-93D7-CD8C21F1B6F7}" destId="{99610D9B-30FB-44CB-8800-933C88ADDA62}" srcOrd="1" destOrd="0" presId="urn:microsoft.com/office/officeart/2018/5/layout/CenteredIconLabelDescriptionList"/>
    <dgm:cxn modelId="{762F89AC-286B-4105-A323-A77FF45F414C}" type="presParOf" srcId="{99D53430-5118-414D-93D7-CD8C21F1B6F7}" destId="{691E1CDE-1B3D-425B-A251-49B9397F609C}" srcOrd="2" destOrd="0" presId="urn:microsoft.com/office/officeart/2018/5/layout/CenteredIconLabelDescriptionList"/>
    <dgm:cxn modelId="{7CD603EF-A64E-40E5-8F76-F992C5EC51C3}" type="presParOf" srcId="{99D53430-5118-414D-93D7-CD8C21F1B6F7}" destId="{6187FF09-E851-47CD-B409-4F1BAD1CEEA4}" srcOrd="3" destOrd="0" presId="urn:microsoft.com/office/officeart/2018/5/layout/CenteredIconLabelDescriptionList"/>
    <dgm:cxn modelId="{A8D52C03-9B23-4C7C-927F-D53F702C6DE9}" type="presParOf" srcId="{99D53430-5118-414D-93D7-CD8C21F1B6F7}" destId="{50D9E67F-C155-4456-AB2F-69B7FB5D3BDD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E0709C-529E-46A5-AFAD-B41F4BCD26FA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ECF9D16-0A1A-42A6-B7C0-2012FE55CEB7}">
      <dgm:prSet/>
      <dgm:spPr/>
      <dgm:t>
        <a:bodyPr/>
        <a:lstStyle/>
        <a:p>
          <a:r>
            <a:rPr lang="en-US"/>
            <a:t>M1</a:t>
          </a:r>
        </a:p>
      </dgm:t>
    </dgm:pt>
    <dgm:pt modelId="{3CAD3EB7-76D5-47EC-B1D9-DA14A6809361}" type="parTrans" cxnId="{02F2BD3F-75C8-42B5-86D9-7981F519573D}">
      <dgm:prSet/>
      <dgm:spPr/>
      <dgm:t>
        <a:bodyPr/>
        <a:lstStyle/>
        <a:p>
          <a:endParaRPr lang="en-US"/>
        </a:p>
      </dgm:t>
    </dgm:pt>
    <dgm:pt modelId="{8E484B01-7369-4FC5-A262-9902144C8CE3}" type="sibTrans" cxnId="{02F2BD3F-75C8-42B5-86D9-7981F519573D}">
      <dgm:prSet/>
      <dgm:spPr/>
      <dgm:t>
        <a:bodyPr/>
        <a:lstStyle/>
        <a:p>
          <a:endParaRPr lang="en-US"/>
        </a:p>
      </dgm:t>
    </dgm:pt>
    <dgm:pt modelId="{FB963ED3-4133-44BF-801F-CA45F118FAD3}">
      <dgm:prSet/>
      <dgm:spPr/>
      <dgm:t>
        <a:bodyPr/>
        <a:lstStyle/>
        <a:p>
          <a:r>
            <a:rPr lang="en-US"/>
            <a:t>M3</a:t>
          </a:r>
        </a:p>
      </dgm:t>
    </dgm:pt>
    <dgm:pt modelId="{57974BCD-41E7-430F-BBEC-91FBB522D912}" type="parTrans" cxnId="{62DA57C1-32A0-4CC1-916F-FFF9D7EDDD03}">
      <dgm:prSet/>
      <dgm:spPr/>
      <dgm:t>
        <a:bodyPr/>
        <a:lstStyle/>
        <a:p>
          <a:endParaRPr lang="en-US"/>
        </a:p>
      </dgm:t>
    </dgm:pt>
    <dgm:pt modelId="{7EC9FB9C-766E-4DA8-9196-F117053EBFC9}" type="sibTrans" cxnId="{62DA57C1-32A0-4CC1-916F-FFF9D7EDDD03}">
      <dgm:prSet/>
      <dgm:spPr/>
      <dgm:t>
        <a:bodyPr/>
        <a:lstStyle/>
        <a:p>
          <a:endParaRPr lang="en-US"/>
        </a:p>
      </dgm:t>
    </dgm:pt>
    <dgm:pt modelId="{D65437F7-C841-4FA8-A81D-47E764683B7D}">
      <dgm:prSet/>
      <dgm:spPr/>
      <dgm:t>
        <a:bodyPr/>
        <a:lstStyle/>
        <a:p>
          <a:r>
            <a:rPr lang="en-US"/>
            <a:t>M4</a:t>
          </a:r>
        </a:p>
      </dgm:t>
    </dgm:pt>
    <dgm:pt modelId="{1D2CA365-D827-4F5A-832F-DA47FBD65D1C}" type="parTrans" cxnId="{E50FB378-8B97-4F06-A06B-E641F518A59D}">
      <dgm:prSet/>
      <dgm:spPr/>
      <dgm:t>
        <a:bodyPr/>
        <a:lstStyle/>
        <a:p>
          <a:endParaRPr lang="en-US"/>
        </a:p>
      </dgm:t>
    </dgm:pt>
    <dgm:pt modelId="{6F8384CF-4DCA-4C45-8D4A-0E36638266AA}" type="sibTrans" cxnId="{E50FB378-8B97-4F06-A06B-E641F518A59D}">
      <dgm:prSet/>
      <dgm:spPr/>
      <dgm:t>
        <a:bodyPr/>
        <a:lstStyle/>
        <a:p>
          <a:endParaRPr lang="en-US"/>
        </a:p>
      </dgm:t>
    </dgm:pt>
    <dgm:pt modelId="{74414AF8-1316-493E-B130-00BF3EFCE6FF}">
      <dgm:prSet/>
      <dgm:spPr/>
      <dgm:t>
        <a:bodyPr/>
        <a:lstStyle/>
        <a:p>
          <a:r>
            <a:rPr lang="en-US"/>
            <a:t>B-SMS 6</a:t>
          </a:r>
        </a:p>
      </dgm:t>
    </dgm:pt>
    <dgm:pt modelId="{A7745E5E-2C1D-452D-B21A-4E995DAEE9B4}" type="parTrans" cxnId="{A32E6270-AD61-4124-BFB4-D76B31F10ABE}">
      <dgm:prSet/>
      <dgm:spPr/>
      <dgm:t>
        <a:bodyPr/>
        <a:lstStyle/>
        <a:p>
          <a:endParaRPr lang="en-US"/>
        </a:p>
      </dgm:t>
    </dgm:pt>
    <dgm:pt modelId="{7C066A36-41CC-4374-BAA4-207D83DD42EF}" type="sibTrans" cxnId="{A32E6270-AD61-4124-BFB4-D76B31F10ABE}">
      <dgm:prSet/>
      <dgm:spPr/>
      <dgm:t>
        <a:bodyPr/>
        <a:lstStyle/>
        <a:p>
          <a:endParaRPr lang="en-US"/>
        </a:p>
      </dgm:t>
    </dgm:pt>
    <dgm:pt modelId="{305353D9-3891-4AA7-A74D-BED1F82AFD29}">
      <dgm:prSet/>
      <dgm:spPr/>
      <dgm:t>
        <a:bodyPr/>
        <a:lstStyle/>
        <a:p>
          <a:r>
            <a:rPr lang="en-US"/>
            <a:t>B-SMS 7</a:t>
          </a:r>
        </a:p>
      </dgm:t>
    </dgm:pt>
    <dgm:pt modelId="{CA3A45F6-AA2A-4740-B74A-FEB956F5EFB0}" type="parTrans" cxnId="{46994DEC-DF89-426A-ADD8-660078E5C8C4}">
      <dgm:prSet/>
      <dgm:spPr/>
      <dgm:t>
        <a:bodyPr/>
        <a:lstStyle/>
        <a:p>
          <a:endParaRPr lang="en-US"/>
        </a:p>
      </dgm:t>
    </dgm:pt>
    <dgm:pt modelId="{5B32FA47-C3EB-49BC-BE3B-DF83295F6D91}" type="sibTrans" cxnId="{46994DEC-DF89-426A-ADD8-660078E5C8C4}">
      <dgm:prSet/>
      <dgm:spPr/>
      <dgm:t>
        <a:bodyPr/>
        <a:lstStyle/>
        <a:p>
          <a:endParaRPr lang="en-US"/>
        </a:p>
      </dgm:t>
    </dgm:pt>
    <dgm:pt modelId="{C9517AAC-6E25-469C-8077-61817AF930B6}">
      <dgm:prSet/>
      <dgm:spPr/>
      <dgm:t>
        <a:bodyPr/>
        <a:lstStyle/>
        <a:p>
          <a:r>
            <a:rPr lang="en-US"/>
            <a:t>B-SMS 10</a:t>
          </a:r>
        </a:p>
      </dgm:t>
    </dgm:pt>
    <dgm:pt modelId="{521B6C97-B8AF-459D-A9B2-88718BD2ADC0}" type="parTrans" cxnId="{2FA538E3-0DBD-4049-A594-247F293B88B2}">
      <dgm:prSet/>
      <dgm:spPr/>
      <dgm:t>
        <a:bodyPr/>
        <a:lstStyle/>
        <a:p>
          <a:endParaRPr lang="en-US"/>
        </a:p>
      </dgm:t>
    </dgm:pt>
    <dgm:pt modelId="{4BD65969-DABD-421A-8A19-5187064CFB5B}" type="sibTrans" cxnId="{2FA538E3-0DBD-4049-A594-247F293B88B2}">
      <dgm:prSet/>
      <dgm:spPr/>
      <dgm:t>
        <a:bodyPr/>
        <a:lstStyle/>
        <a:p>
          <a:endParaRPr lang="en-US"/>
        </a:p>
      </dgm:t>
    </dgm:pt>
    <dgm:pt modelId="{9A0F5F05-E5E2-435F-BBB2-D0C2121FF958}">
      <dgm:prSet/>
      <dgm:spPr/>
      <dgm:t>
        <a:bodyPr/>
        <a:lstStyle/>
        <a:p>
          <a:r>
            <a:rPr lang="en-US"/>
            <a:t>B-SS 2</a:t>
          </a:r>
        </a:p>
      </dgm:t>
    </dgm:pt>
    <dgm:pt modelId="{C3D4599C-A2AB-4451-95A0-CC82F035D2D3}" type="parTrans" cxnId="{4B8B21DF-CDC0-46B7-B7C2-AB542AE3D834}">
      <dgm:prSet/>
      <dgm:spPr/>
      <dgm:t>
        <a:bodyPr/>
        <a:lstStyle/>
        <a:p>
          <a:endParaRPr lang="en-US"/>
        </a:p>
      </dgm:t>
    </dgm:pt>
    <dgm:pt modelId="{C9B1F6E4-4CCE-4CA3-9CA6-AD8A550A26CA}" type="sibTrans" cxnId="{4B8B21DF-CDC0-46B7-B7C2-AB542AE3D834}">
      <dgm:prSet/>
      <dgm:spPr/>
      <dgm:t>
        <a:bodyPr/>
        <a:lstStyle/>
        <a:p>
          <a:endParaRPr lang="en-US"/>
        </a:p>
      </dgm:t>
    </dgm:pt>
    <dgm:pt modelId="{345B0BA0-B468-4F30-AA60-265D8CBDDB84}">
      <dgm:prSet/>
      <dgm:spPr/>
      <dgm:t>
        <a:bodyPr/>
        <a:lstStyle/>
        <a:p>
          <a:r>
            <a:rPr lang="en-US"/>
            <a:t>B-SS 3</a:t>
          </a:r>
        </a:p>
      </dgm:t>
    </dgm:pt>
    <dgm:pt modelId="{6A1927CB-2128-43EC-893D-F1D1D131B96A}" type="parTrans" cxnId="{6EEE5CE7-E583-4DA6-AB37-6424DCA77B23}">
      <dgm:prSet/>
      <dgm:spPr/>
      <dgm:t>
        <a:bodyPr/>
        <a:lstStyle/>
        <a:p>
          <a:endParaRPr lang="en-US"/>
        </a:p>
      </dgm:t>
    </dgm:pt>
    <dgm:pt modelId="{57F33C60-458F-4B9C-B49A-8B7749F5B81F}" type="sibTrans" cxnId="{6EEE5CE7-E583-4DA6-AB37-6424DCA77B23}">
      <dgm:prSet/>
      <dgm:spPr/>
      <dgm:t>
        <a:bodyPr/>
        <a:lstStyle/>
        <a:p>
          <a:endParaRPr lang="en-US"/>
        </a:p>
      </dgm:t>
    </dgm:pt>
    <dgm:pt modelId="{DF30AA4E-E5B6-4C44-9FB7-B888C09FF692}" type="pres">
      <dgm:prSet presAssocID="{D3E0709C-529E-46A5-AFAD-B41F4BCD26FA}" presName="linear" presStyleCnt="0">
        <dgm:presLayoutVars>
          <dgm:animLvl val="lvl"/>
          <dgm:resizeHandles val="exact"/>
        </dgm:presLayoutVars>
      </dgm:prSet>
      <dgm:spPr/>
    </dgm:pt>
    <dgm:pt modelId="{8FC8FE17-54FA-924C-A408-9EB683549A5B}" type="pres">
      <dgm:prSet presAssocID="{DECF9D16-0A1A-42A6-B7C0-2012FE55CEB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D9D21D9C-5FE1-D447-B022-DD2FBBE73AEC}" type="pres">
      <dgm:prSet presAssocID="{8E484B01-7369-4FC5-A262-9902144C8CE3}" presName="spacer" presStyleCnt="0"/>
      <dgm:spPr/>
    </dgm:pt>
    <dgm:pt modelId="{F91F7D4F-9C19-E349-9B9A-9B9959F4D6FE}" type="pres">
      <dgm:prSet presAssocID="{FB963ED3-4133-44BF-801F-CA45F118FAD3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0DA0DD3-807A-7040-B254-8905FCD4AD74}" type="pres">
      <dgm:prSet presAssocID="{7EC9FB9C-766E-4DA8-9196-F117053EBFC9}" presName="spacer" presStyleCnt="0"/>
      <dgm:spPr/>
    </dgm:pt>
    <dgm:pt modelId="{CCD48654-148A-D644-825E-31F739B98B07}" type="pres">
      <dgm:prSet presAssocID="{D65437F7-C841-4FA8-A81D-47E764683B7D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24804BBB-C5C3-F744-8217-F3F2178C6169}" type="pres">
      <dgm:prSet presAssocID="{6F8384CF-4DCA-4C45-8D4A-0E36638266AA}" presName="spacer" presStyleCnt="0"/>
      <dgm:spPr/>
    </dgm:pt>
    <dgm:pt modelId="{C42C3A36-1FCF-FF44-A88A-3E0B184F15B4}" type="pres">
      <dgm:prSet presAssocID="{74414AF8-1316-493E-B130-00BF3EFCE6F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02F8BC4F-DDC0-4B45-9FED-F9603052C30A}" type="pres">
      <dgm:prSet presAssocID="{7C066A36-41CC-4374-BAA4-207D83DD42EF}" presName="spacer" presStyleCnt="0"/>
      <dgm:spPr/>
    </dgm:pt>
    <dgm:pt modelId="{ABEBEC48-17FD-284A-8F80-F8911928FA29}" type="pres">
      <dgm:prSet presAssocID="{305353D9-3891-4AA7-A74D-BED1F82AFD29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3EB1252-97B8-594D-A3C7-8B60DB53D6D6}" type="pres">
      <dgm:prSet presAssocID="{5B32FA47-C3EB-49BC-BE3B-DF83295F6D91}" presName="spacer" presStyleCnt="0"/>
      <dgm:spPr/>
    </dgm:pt>
    <dgm:pt modelId="{BB6D42B7-4423-874E-A0CB-8F423100F8CA}" type="pres">
      <dgm:prSet presAssocID="{C9517AAC-6E25-469C-8077-61817AF930B6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10671C52-CCA2-5A4F-AF91-E6071731C4D7}" type="pres">
      <dgm:prSet presAssocID="{4BD65969-DABD-421A-8A19-5187064CFB5B}" presName="spacer" presStyleCnt="0"/>
      <dgm:spPr/>
    </dgm:pt>
    <dgm:pt modelId="{C51EE7DB-4919-7347-A9F0-CED239EE3AD3}" type="pres">
      <dgm:prSet presAssocID="{9A0F5F05-E5E2-435F-BBB2-D0C2121FF958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5EEB33DC-82CF-7947-8F11-C4E8F698F7E2}" type="pres">
      <dgm:prSet presAssocID="{C9B1F6E4-4CCE-4CA3-9CA6-AD8A550A26CA}" presName="spacer" presStyleCnt="0"/>
      <dgm:spPr/>
    </dgm:pt>
    <dgm:pt modelId="{CBDD0868-893C-474C-B092-3BB0758E66F5}" type="pres">
      <dgm:prSet presAssocID="{345B0BA0-B468-4F30-AA60-265D8CBDDB84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BE00C25-DDCC-C845-A553-B06A59C6736E}" type="presOf" srcId="{D65437F7-C841-4FA8-A81D-47E764683B7D}" destId="{CCD48654-148A-D644-825E-31F739B98B07}" srcOrd="0" destOrd="0" presId="urn:microsoft.com/office/officeart/2005/8/layout/vList2"/>
    <dgm:cxn modelId="{02F2BD3F-75C8-42B5-86D9-7981F519573D}" srcId="{D3E0709C-529E-46A5-AFAD-B41F4BCD26FA}" destId="{DECF9D16-0A1A-42A6-B7C0-2012FE55CEB7}" srcOrd="0" destOrd="0" parTransId="{3CAD3EB7-76D5-47EC-B1D9-DA14A6809361}" sibTransId="{8E484B01-7369-4FC5-A262-9902144C8CE3}"/>
    <dgm:cxn modelId="{D910E259-2519-AD4B-9A38-4B02753AB0D9}" type="presOf" srcId="{D3E0709C-529E-46A5-AFAD-B41F4BCD26FA}" destId="{DF30AA4E-E5B6-4C44-9FB7-B888C09FF692}" srcOrd="0" destOrd="0" presId="urn:microsoft.com/office/officeart/2005/8/layout/vList2"/>
    <dgm:cxn modelId="{EB0EF362-FB4F-8C42-9612-D2C601A57819}" type="presOf" srcId="{74414AF8-1316-493E-B130-00BF3EFCE6FF}" destId="{C42C3A36-1FCF-FF44-A88A-3E0B184F15B4}" srcOrd="0" destOrd="0" presId="urn:microsoft.com/office/officeart/2005/8/layout/vList2"/>
    <dgm:cxn modelId="{6D36A464-BB3A-8740-960A-1645EB58707B}" type="presOf" srcId="{FB963ED3-4133-44BF-801F-CA45F118FAD3}" destId="{F91F7D4F-9C19-E349-9B9A-9B9959F4D6FE}" srcOrd="0" destOrd="0" presId="urn:microsoft.com/office/officeart/2005/8/layout/vList2"/>
    <dgm:cxn modelId="{71513768-19F7-9D40-B3B3-AD2FEA333578}" type="presOf" srcId="{DECF9D16-0A1A-42A6-B7C0-2012FE55CEB7}" destId="{8FC8FE17-54FA-924C-A408-9EB683549A5B}" srcOrd="0" destOrd="0" presId="urn:microsoft.com/office/officeart/2005/8/layout/vList2"/>
    <dgm:cxn modelId="{A32E6270-AD61-4124-BFB4-D76B31F10ABE}" srcId="{D3E0709C-529E-46A5-AFAD-B41F4BCD26FA}" destId="{74414AF8-1316-493E-B130-00BF3EFCE6FF}" srcOrd="3" destOrd="0" parTransId="{A7745E5E-2C1D-452D-B21A-4E995DAEE9B4}" sibTransId="{7C066A36-41CC-4374-BAA4-207D83DD42EF}"/>
    <dgm:cxn modelId="{22986F71-1B83-F24B-A12B-1C964CEB94A8}" type="presOf" srcId="{C9517AAC-6E25-469C-8077-61817AF930B6}" destId="{BB6D42B7-4423-874E-A0CB-8F423100F8CA}" srcOrd="0" destOrd="0" presId="urn:microsoft.com/office/officeart/2005/8/layout/vList2"/>
    <dgm:cxn modelId="{E50FB378-8B97-4F06-A06B-E641F518A59D}" srcId="{D3E0709C-529E-46A5-AFAD-B41F4BCD26FA}" destId="{D65437F7-C841-4FA8-A81D-47E764683B7D}" srcOrd="2" destOrd="0" parTransId="{1D2CA365-D827-4F5A-832F-DA47FBD65D1C}" sibTransId="{6F8384CF-4DCA-4C45-8D4A-0E36638266AA}"/>
    <dgm:cxn modelId="{1F794A96-FEAC-9D42-A151-94A747C9716E}" type="presOf" srcId="{9A0F5F05-E5E2-435F-BBB2-D0C2121FF958}" destId="{C51EE7DB-4919-7347-A9F0-CED239EE3AD3}" srcOrd="0" destOrd="0" presId="urn:microsoft.com/office/officeart/2005/8/layout/vList2"/>
    <dgm:cxn modelId="{DACBFFAB-CBEF-4549-855B-441072D6E48B}" type="presOf" srcId="{345B0BA0-B468-4F30-AA60-265D8CBDDB84}" destId="{CBDD0868-893C-474C-B092-3BB0758E66F5}" srcOrd="0" destOrd="0" presId="urn:microsoft.com/office/officeart/2005/8/layout/vList2"/>
    <dgm:cxn modelId="{62DA57C1-32A0-4CC1-916F-FFF9D7EDDD03}" srcId="{D3E0709C-529E-46A5-AFAD-B41F4BCD26FA}" destId="{FB963ED3-4133-44BF-801F-CA45F118FAD3}" srcOrd="1" destOrd="0" parTransId="{57974BCD-41E7-430F-BBEC-91FBB522D912}" sibTransId="{7EC9FB9C-766E-4DA8-9196-F117053EBFC9}"/>
    <dgm:cxn modelId="{5A76B9D6-6527-7A48-A40E-549F7F6332E7}" type="presOf" srcId="{305353D9-3891-4AA7-A74D-BED1F82AFD29}" destId="{ABEBEC48-17FD-284A-8F80-F8911928FA29}" srcOrd="0" destOrd="0" presId="urn:microsoft.com/office/officeart/2005/8/layout/vList2"/>
    <dgm:cxn modelId="{4B8B21DF-CDC0-46B7-B7C2-AB542AE3D834}" srcId="{D3E0709C-529E-46A5-AFAD-B41F4BCD26FA}" destId="{9A0F5F05-E5E2-435F-BBB2-D0C2121FF958}" srcOrd="6" destOrd="0" parTransId="{C3D4599C-A2AB-4451-95A0-CC82F035D2D3}" sibTransId="{C9B1F6E4-4CCE-4CA3-9CA6-AD8A550A26CA}"/>
    <dgm:cxn modelId="{2FA538E3-0DBD-4049-A594-247F293B88B2}" srcId="{D3E0709C-529E-46A5-AFAD-B41F4BCD26FA}" destId="{C9517AAC-6E25-469C-8077-61817AF930B6}" srcOrd="5" destOrd="0" parTransId="{521B6C97-B8AF-459D-A9B2-88718BD2ADC0}" sibTransId="{4BD65969-DABD-421A-8A19-5187064CFB5B}"/>
    <dgm:cxn modelId="{6EEE5CE7-E583-4DA6-AB37-6424DCA77B23}" srcId="{D3E0709C-529E-46A5-AFAD-B41F4BCD26FA}" destId="{345B0BA0-B468-4F30-AA60-265D8CBDDB84}" srcOrd="7" destOrd="0" parTransId="{6A1927CB-2128-43EC-893D-F1D1D131B96A}" sibTransId="{57F33C60-458F-4B9C-B49A-8B7749F5B81F}"/>
    <dgm:cxn modelId="{46994DEC-DF89-426A-ADD8-660078E5C8C4}" srcId="{D3E0709C-529E-46A5-AFAD-B41F4BCD26FA}" destId="{305353D9-3891-4AA7-A74D-BED1F82AFD29}" srcOrd="4" destOrd="0" parTransId="{CA3A45F6-AA2A-4740-B74A-FEB956F5EFB0}" sibTransId="{5B32FA47-C3EB-49BC-BE3B-DF83295F6D91}"/>
    <dgm:cxn modelId="{562EAD2D-D1A1-304F-9870-301832DD97F8}" type="presParOf" srcId="{DF30AA4E-E5B6-4C44-9FB7-B888C09FF692}" destId="{8FC8FE17-54FA-924C-A408-9EB683549A5B}" srcOrd="0" destOrd="0" presId="urn:microsoft.com/office/officeart/2005/8/layout/vList2"/>
    <dgm:cxn modelId="{7A61639A-294F-754B-958B-57D56D272038}" type="presParOf" srcId="{DF30AA4E-E5B6-4C44-9FB7-B888C09FF692}" destId="{D9D21D9C-5FE1-D447-B022-DD2FBBE73AEC}" srcOrd="1" destOrd="0" presId="urn:microsoft.com/office/officeart/2005/8/layout/vList2"/>
    <dgm:cxn modelId="{25AAFCAF-D2EE-7F4A-9FCB-0CB3C599BCDD}" type="presParOf" srcId="{DF30AA4E-E5B6-4C44-9FB7-B888C09FF692}" destId="{F91F7D4F-9C19-E349-9B9A-9B9959F4D6FE}" srcOrd="2" destOrd="0" presId="urn:microsoft.com/office/officeart/2005/8/layout/vList2"/>
    <dgm:cxn modelId="{9A213CB5-22AA-EA4D-AF64-AB1CE072FAB0}" type="presParOf" srcId="{DF30AA4E-E5B6-4C44-9FB7-B888C09FF692}" destId="{20DA0DD3-807A-7040-B254-8905FCD4AD74}" srcOrd="3" destOrd="0" presId="urn:microsoft.com/office/officeart/2005/8/layout/vList2"/>
    <dgm:cxn modelId="{839046DB-038A-8E4C-B01A-F5F08FEC5F57}" type="presParOf" srcId="{DF30AA4E-E5B6-4C44-9FB7-B888C09FF692}" destId="{CCD48654-148A-D644-825E-31F739B98B07}" srcOrd="4" destOrd="0" presId="urn:microsoft.com/office/officeart/2005/8/layout/vList2"/>
    <dgm:cxn modelId="{694D399C-BE0E-4942-93BA-A0F63BBD9AA2}" type="presParOf" srcId="{DF30AA4E-E5B6-4C44-9FB7-B888C09FF692}" destId="{24804BBB-C5C3-F744-8217-F3F2178C6169}" srcOrd="5" destOrd="0" presId="urn:microsoft.com/office/officeart/2005/8/layout/vList2"/>
    <dgm:cxn modelId="{5529F48E-9EB9-9A46-BE84-43BCD8861D71}" type="presParOf" srcId="{DF30AA4E-E5B6-4C44-9FB7-B888C09FF692}" destId="{C42C3A36-1FCF-FF44-A88A-3E0B184F15B4}" srcOrd="6" destOrd="0" presId="urn:microsoft.com/office/officeart/2005/8/layout/vList2"/>
    <dgm:cxn modelId="{CA764F49-4107-604E-A970-0D11BA1830AE}" type="presParOf" srcId="{DF30AA4E-E5B6-4C44-9FB7-B888C09FF692}" destId="{02F8BC4F-DDC0-4B45-9FED-F9603052C30A}" srcOrd="7" destOrd="0" presId="urn:microsoft.com/office/officeart/2005/8/layout/vList2"/>
    <dgm:cxn modelId="{B345A5D9-BB7A-234A-8FB8-65764AD78ABF}" type="presParOf" srcId="{DF30AA4E-E5B6-4C44-9FB7-B888C09FF692}" destId="{ABEBEC48-17FD-284A-8F80-F8911928FA29}" srcOrd="8" destOrd="0" presId="urn:microsoft.com/office/officeart/2005/8/layout/vList2"/>
    <dgm:cxn modelId="{4F945EB1-5F97-3042-8BDE-BF9ABDD52307}" type="presParOf" srcId="{DF30AA4E-E5B6-4C44-9FB7-B888C09FF692}" destId="{63EB1252-97B8-594D-A3C7-8B60DB53D6D6}" srcOrd="9" destOrd="0" presId="urn:microsoft.com/office/officeart/2005/8/layout/vList2"/>
    <dgm:cxn modelId="{C62C0744-1F86-4F44-81AA-2F619D24FF63}" type="presParOf" srcId="{DF30AA4E-E5B6-4C44-9FB7-B888C09FF692}" destId="{BB6D42B7-4423-874E-A0CB-8F423100F8CA}" srcOrd="10" destOrd="0" presId="urn:microsoft.com/office/officeart/2005/8/layout/vList2"/>
    <dgm:cxn modelId="{CD6E7775-93A3-AD46-A1BB-E6CF668810ED}" type="presParOf" srcId="{DF30AA4E-E5B6-4C44-9FB7-B888C09FF692}" destId="{10671C52-CCA2-5A4F-AF91-E6071731C4D7}" srcOrd="11" destOrd="0" presId="urn:microsoft.com/office/officeart/2005/8/layout/vList2"/>
    <dgm:cxn modelId="{CDFA5F0C-4D93-AA48-B294-0AEF69062FBF}" type="presParOf" srcId="{DF30AA4E-E5B6-4C44-9FB7-B888C09FF692}" destId="{C51EE7DB-4919-7347-A9F0-CED239EE3AD3}" srcOrd="12" destOrd="0" presId="urn:microsoft.com/office/officeart/2005/8/layout/vList2"/>
    <dgm:cxn modelId="{161C2FF8-6696-C648-A490-67F62643D6AF}" type="presParOf" srcId="{DF30AA4E-E5B6-4C44-9FB7-B888C09FF692}" destId="{5EEB33DC-82CF-7947-8F11-C4E8F698F7E2}" srcOrd="13" destOrd="0" presId="urn:microsoft.com/office/officeart/2005/8/layout/vList2"/>
    <dgm:cxn modelId="{178C0568-55E0-F84A-A03F-EC0C18E6C52D}" type="presParOf" srcId="{DF30AA4E-E5B6-4C44-9FB7-B888C09FF692}" destId="{CBDD0868-893C-474C-B092-3BB0758E66F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E8913D-609B-4D5B-9BE7-1B8ED83F36F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371F7E-C184-4B17-91CC-2B783B51FA0B}">
      <dgm:prSet/>
      <dgm:spPr/>
      <dgm:t>
        <a:bodyPr/>
        <a:lstStyle/>
        <a:p>
          <a:r>
            <a:rPr lang="en-US"/>
            <a:t>The first lesson begins with developing norms for a safe and collaborative community.</a:t>
          </a:r>
        </a:p>
      </dgm:t>
    </dgm:pt>
    <dgm:pt modelId="{9C1FD555-BDA8-4780-9913-E3BE69829CF8}" type="parTrans" cxnId="{54226AF9-4EFD-4858-9663-EB67D8AC4565}">
      <dgm:prSet/>
      <dgm:spPr/>
      <dgm:t>
        <a:bodyPr/>
        <a:lstStyle/>
        <a:p>
          <a:endParaRPr lang="en-US"/>
        </a:p>
      </dgm:t>
    </dgm:pt>
    <dgm:pt modelId="{7B85A8F0-F1F5-466B-A76D-642FAD80C775}" type="sibTrans" cxnId="{54226AF9-4EFD-4858-9663-EB67D8AC4565}">
      <dgm:prSet/>
      <dgm:spPr/>
      <dgm:t>
        <a:bodyPr/>
        <a:lstStyle/>
        <a:p>
          <a:endParaRPr lang="en-US"/>
        </a:p>
      </dgm:t>
    </dgm:pt>
    <dgm:pt modelId="{298E9DF9-024A-4309-98DD-ADDF427B0D18}">
      <dgm:prSet/>
      <dgm:spPr/>
      <dgm:t>
        <a:bodyPr/>
        <a:lstStyle/>
        <a:p>
          <a:r>
            <a:rPr lang="en-US"/>
            <a:t>Each lesson starts by going over the Norms decided at the start of our first lesson. </a:t>
          </a:r>
        </a:p>
      </dgm:t>
    </dgm:pt>
    <dgm:pt modelId="{5B12BBF5-E976-4578-A964-4B6A76835186}" type="parTrans" cxnId="{ACC56625-F9B0-4996-9A2A-710A464952F0}">
      <dgm:prSet/>
      <dgm:spPr/>
      <dgm:t>
        <a:bodyPr/>
        <a:lstStyle/>
        <a:p>
          <a:endParaRPr lang="en-US"/>
        </a:p>
      </dgm:t>
    </dgm:pt>
    <dgm:pt modelId="{202D5033-BDB7-40A0-88C2-31447CFC150E}" type="sibTrans" cxnId="{ACC56625-F9B0-4996-9A2A-710A464952F0}">
      <dgm:prSet/>
      <dgm:spPr/>
      <dgm:t>
        <a:bodyPr/>
        <a:lstStyle/>
        <a:p>
          <a:endParaRPr lang="en-US"/>
        </a:p>
      </dgm:t>
    </dgm:pt>
    <dgm:pt modelId="{714D532F-5931-453D-BC75-6EBA4EBE8714}">
      <dgm:prSet/>
      <dgm:spPr/>
      <dgm:t>
        <a:bodyPr/>
        <a:lstStyle/>
        <a:p>
          <a:r>
            <a:rPr lang="en-US"/>
            <a:t>The importance of respecting each other’s values and beliefs, will be the most important. </a:t>
          </a:r>
        </a:p>
      </dgm:t>
    </dgm:pt>
    <dgm:pt modelId="{D76946BC-6A02-449F-B64A-E272962C74F0}" type="parTrans" cxnId="{A050BA62-4029-4472-90BA-A157596D5BDE}">
      <dgm:prSet/>
      <dgm:spPr/>
      <dgm:t>
        <a:bodyPr/>
        <a:lstStyle/>
        <a:p>
          <a:endParaRPr lang="en-US"/>
        </a:p>
      </dgm:t>
    </dgm:pt>
    <dgm:pt modelId="{E66AE3E9-3C66-4E9E-80BD-18A0415459D5}" type="sibTrans" cxnId="{A050BA62-4029-4472-90BA-A157596D5BDE}">
      <dgm:prSet/>
      <dgm:spPr/>
      <dgm:t>
        <a:bodyPr/>
        <a:lstStyle/>
        <a:p>
          <a:endParaRPr lang="en-US"/>
        </a:p>
      </dgm:t>
    </dgm:pt>
    <dgm:pt modelId="{B52873B9-358B-7E48-8691-111291491508}" type="pres">
      <dgm:prSet presAssocID="{DCE8913D-609B-4D5B-9BE7-1B8ED83F36F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B28024-D220-0148-9778-2ED31DC426FA}" type="pres">
      <dgm:prSet presAssocID="{B2371F7E-C184-4B17-91CC-2B783B51FA0B}" presName="hierRoot1" presStyleCnt="0"/>
      <dgm:spPr/>
    </dgm:pt>
    <dgm:pt modelId="{ACFCE91A-3D78-3343-91CC-2F12A4567D8F}" type="pres">
      <dgm:prSet presAssocID="{B2371F7E-C184-4B17-91CC-2B783B51FA0B}" presName="composite" presStyleCnt="0"/>
      <dgm:spPr/>
    </dgm:pt>
    <dgm:pt modelId="{3823AEE6-A4E4-C442-9013-DD483787EE19}" type="pres">
      <dgm:prSet presAssocID="{B2371F7E-C184-4B17-91CC-2B783B51FA0B}" presName="background" presStyleLbl="node0" presStyleIdx="0" presStyleCnt="3"/>
      <dgm:spPr/>
    </dgm:pt>
    <dgm:pt modelId="{F87824FA-A6E1-5841-AFD8-AB4CD15CA352}" type="pres">
      <dgm:prSet presAssocID="{B2371F7E-C184-4B17-91CC-2B783B51FA0B}" presName="text" presStyleLbl="fgAcc0" presStyleIdx="0" presStyleCnt="3">
        <dgm:presLayoutVars>
          <dgm:chPref val="3"/>
        </dgm:presLayoutVars>
      </dgm:prSet>
      <dgm:spPr/>
    </dgm:pt>
    <dgm:pt modelId="{16FFD054-61C5-724C-B86A-4DE4FC9AC0E4}" type="pres">
      <dgm:prSet presAssocID="{B2371F7E-C184-4B17-91CC-2B783B51FA0B}" presName="hierChild2" presStyleCnt="0"/>
      <dgm:spPr/>
    </dgm:pt>
    <dgm:pt modelId="{05D1F38D-0660-0140-8EA1-18E08D7888B8}" type="pres">
      <dgm:prSet presAssocID="{298E9DF9-024A-4309-98DD-ADDF427B0D18}" presName="hierRoot1" presStyleCnt="0"/>
      <dgm:spPr/>
    </dgm:pt>
    <dgm:pt modelId="{3A101A4E-DB83-FE48-97C7-A6D9EA88870B}" type="pres">
      <dgm:prSet presAssocID="{298E9DF9-024A-4309-98DD-ADDF427B0D18}" presName="composite" presStyleCnt="0"/>
      <dgm:spPr/>
    </dgm:pt>
    <dgm:pt modelId="{82074005-B6A7-754C-9D72-DA7C2DAB93FF}" type="pres">
      <dgm:prSet presAssocID="{298E9DF9-024A-4309-98DD-ADDF427B0D18}" presName="background" presStyleLbl="node0" presStyleIdx="1" presStyleCnt="3"/>
      <dgm:spPr/>
    </dgm:pt>
    <dgm:pt modelId="{D169456A-0F0A-0E4F-BD5C-517BCF495CAF}" type="pres">
      <dgm:prSet presAssocID="{298E9DF9-024A-4309-98DD-ADDF427B0D18}" presName="text" presStyleLbl="fgAcc0" presStyleIdx="1" presStyleCnt="3">
        <dgm:presLayoutVars>
          <dgm:chPref val="3"/>
        </dgm:presLayoutVars>
      </dgm:prSet>
      <dgm:spPr/>
    </dgm:pt>
    <dgm:pt modelId="{B632DDA8-13A4-774C-A309-E679CA3A1C25}" type="pres">
      <dgm:prSet presAssocID="{298E9DF9-024A-4309-98DD-ADDF427B0D18}" presName="hierChild2" presStyleCnt="0"/>
      <dgm:spPr/>
    </dgm:pt>
    <dgm:pt modelId="{C0A658BB-EC52-F649-B3CA-1CE87AEA796C}" type="pres">
      <dgm:prSet presAssocID="{714D532F-5931-453D-BC75-6EBA4EBE8714}" presName="hierRoot1" presStyleCnt="0"/>
      <dgm:spPr/>
    </dgm:pt>
    <dgm:pt modelId="{7D404EB3-0176-0D48-8977-0AE50918CE3B}" type="pres">
      <dgm:prSet presAssocID="{714D532F-5931-453D-BC75-6EBA4EBE8714}" presName="composite" presStyleCnt="0"/>
      <dgm:spPr/>
    </dgm:pt>
    <dgm:pt modelId="{BED959BE-6584-8846-80F0-D82305825D08}" type="pres">
      <dgm:prSet presAssocID="{714D532F-5931-453D-BC75-6EBA4EBE8714}" presName="background" presStyleLbl="node0" presStyleIdx="2" presStyleCnt="3"/>
      <dgm:spPr/>
    </dgm:pt>
    <dgm:pt modelId="{D9BA2E0C-5568-0B49-B855-FCCAF1C43492}" type="pres">
      <dgm:prSet presAssocID="{714D532F-5931-453D-BC75-6EBA4EBE8714}" presName="text" presStyleLbl="fgAcc0" presStyleIdx="2" presStyleCnt="3">
        <dgm:presLayoutVars>
          <dgm:chPref val="3"/>
        </dgm:presLayoutVars>
      </dgm:prSet>
      <dgm:spPr/>
    </dgm:pt>
    <dgm:pt modelId="{66C64B60-3B82-0542-A871-5E9916E34C80}" type="pres">
      <dgm:prSet presAssocID="{714D532F-5931-453D-BC75-6EBA4EBE8714}" presName="hierChild2" presStyleCnt="0"/>
      <dgm:spPr/>
    </dgm:pt>
  </dgm:ptLst>
  <dgm:cxnLst>
    <dgm:cxn modelId="{7A0C9C24-47DE-0347-AC08-465FC84E602A}" type="presOf" srcId="{B2371F7E-C184-4B17-91CC-2B783B51FA0B}" destId="{F87824FA-A6E1-5841-AFD8-AB4CD15CA352}" srcOrd="0" destOrd="0" presId="urn:microsoft.com/office/officeart/2005/8/layout/hierarchy1"/>
    <dgm:cxn modelId="{ACC56625-F9B0-4996-9A2A-710A464952F0}" srcId="{DCE8913D-609B-4D5B-9BE7-1B8ED83F36F5}" destId="{298E9DF9-024A-4309-98DD-ADDF427B0D18}" srcOrd="1" destOrd="0" parTransId="{5B12BBF5-E976-4578-A964-4B6A76835186}" sibTransId="{202D5033-BDB7-40A0-88C2-31447CFC150E}"/>
    <dgm:cxn modelId="{74BC2744-01D3-664E-84BC-2EAF092DBD47}" type="presOf" srcId="{298E9DF9-024A-4309-98DD-ADDF427B0D18}" destId="{D169456A-0F0A-0E4F-BD5C-517BCF495CAF}" srcOrd="0" destOrd="0" presId="urn:microsoft.com/office/officeart/2005/8/layout/hierarchy1"/>
    <dgm:cxn modelId="{D505115E-2137-654F-8BE1-E2E6D9A9A510}" type="presOf" srcId="{DCE8913D-609B-4D5B-9BE7-1B8ED83F36F5}" destId="{B52873B9-358B-7E48-8691-111291491508}" srcOrd="0" destOrd="0" presId="urn:microsoft.com/office/officeart/2005/8/layout/hierarchy1"/>
    <dgm:cxn modelId="{A050BA62-4029-4472-90BA-A157596D5BDE}" srcId="{DCE8913D-609B-4D5B-9BE7-1B8ED83F36F5}" destId="{714D532F-5931-453D-BC75-6EBA4EBE8714}" srcOrd="2" destOrd="0" parTransId="{D76946BC-6A02-449F-B64A-E272962C74F0}" sibTransId="{E66AE3E9-3C66-4E9E-80BD-18A0415459D5}"/>
    <dgm:cxn modelId="{54226AF9-4EFD-4858-9663-EB67D8AC4565}" srcId="{DCE8913D-609B-4D5B-9BE7-1B8ED83F36F5}" destId="{B2371F7E-C184-4B17-91CC-2B783B51FA0B}" srcOrd="0" destOrd="0" parTransId="{9C1FD555-BDA8-4780-9913-E3BE69829CF8}" sibTransId="{7B85A8F0-F1F5-466B-A76D-642FAD80C775}"/>
    <dgm:cxn modelId="{A26308FE-E9EB-E940-BE9D-784B3C118080}" type="presOf" srcId="{714D532F-5931-453D-BC75-6EBA4EBE8714}" destId="{D9BA2E0C-5568-0B49-B855-FCCAF1C43492}" srcOrd="0" destOrd="0" presId="urn:microsoft.com/office/officeart/2005/8/layout/hierarchy1"/>
    <dgm:cxn modelId="{790AA88B-BF05-1A4B-8743-4E3922C5E98A}" type="presParOf" srcId="{B52873B9-358B-7E48-8691-111291491508}" destId="{C6B28024-D220-0148-9778-2ED31DC426FA}" srcOrd="0" destOrd="0" presId="urn:microsoft.com/office/officeart/2005/8/layout/hierarchy1"/>
    <dgm:cxn modelId="{B398DA1E-C1BA-5F44-ACD4-67AE14AC0C96}" type="presParOf" srcId="{C6B28024-D220-0148-9778-2ED31DC426FA}" destId="{ACFCE91A-3D78-3343-91CC-2F12A4567D8F}" srcOrd="0" destOrd="0" presId="urn:microsoft.com/office/officeart/2005/8/layout/hierarchy1"/>
    <dgm:cxn modelId="{5B3D599C-2B46-3842-86E6-31DD5BB3269D}" type="presParOf" srcId="{ACFCE91A-3D78-3343-91CC-2F12A4567D8F}" destId="{3823AEE6-A4E4-C442-9013-DD483787EE19}" srcOrd="0" destOrd="0" presId="urn:microsoft.com/office/officeart/2005/8/layout/hierarchy1"/>
    <dgm:cxn modelId="{A685D7AD-CAD7-664E-A735-7B23D0598F8A}" type="presParOf" srcId="{ACFCE91A-3D78-3343-91CC-2F12A4567D8F}" destId="{F87824FA-A6E1-5841-AFD8-AB4CD15CA352}" srcOrd="1" destOrd="0" presId="urn:microsoft.com/office/officeart/2005/8/layout/hierarchy1"/>
    <dgm:cxn modelId="{3676EB9D-8FBF-A84C-9AC2-60CCAF9C45B6}" type="presParOf" srcId="{C6B28024-D220-0148-9778-2ED31DC426FA}" destId="{16FFD054-61C5-724C-B86A-4DE4FC9AC0E4}" srcOrd="1" destOrd="0" presId="urn:microsoft.com/office/officeart/2005/8/layout/hierarchy1"/>
    <dgm:cxn modelId="{DF67FF47-C913-E944-BCFB-2E0589D651AC}" type="presParOf" srcId="{B52873B9-358B-7E48-8691-111291491508}" destId="{05D1F38D-0660-0140-8EA1-18E08D7888B8}" srcOrd="1" destOrd="0" presId="urn:microsoft.com/office/officeart/2005/8/layout/hierarchy1"/>
    <dgm:cxn modelId="{67F3F964-45D9-9B45-81BB-D3A6DE62FCB8}" type="presParOf" srcId="{05D1F38D-0660-0140-8EA1-18E08D7888B8}" destId="{3A101A4E-DB83-FE48-97C7-A6D9EA88870B}" srcOrd="0" destOrd="0" presId="urn:microsoft.com/office/officeart/2005/8/layout/hierarchy1"/>
    <dgm:cxn modelId="{EF6FF061-79AD-334E-97DB-BF2BC10DEBCF}" type="presParOf" srcId="{3A101A4E-DB83-FE48-97C7-A6D9EA88870B}" destId="{82074005-B6A7-754C-9D72-DA7C2DAB93FF}" srcOrd="0" destOrd="0" presId="urn:microsoft.com/office/officeart/2005/8/layout/hierarchy1"/>
    <dgm:cxn modelId="{DA0B47F7-45DA-3840-8EC0-D05E307902EA}" type="presParOf" srcId="{3A101A4E-DB83-FE48-97C7-A6D9EA88870B}" destId="{D169456A-0F0A-0E4F-BD5C-517BCF495CAF}" srcOrd="1" destOrd="0" presId="urn:microsoft.com/office/officeart/2005/8/layout/hierarchy1"/>
    <dgm:cxn modelId="{142F1713-7F8E-D947-A162-AFB3FB4CE7FD}" type="presParOf" srcId="{05D1F38D-0660-0140-8EA1-18E08D7888B8}" destId="{B632DDA8-13A4-774C-A309-E679CA3A1C25}" srcOrd="1" destOrd="0" presId="urn:microsoft.com/office/officeart/2005/8/layout/hierarchy1"/>
    <dgm:cxn modelId="{D2EF26C4-43C8-E742-8E21-5C7CAC5D18A0}" type="presParOf" srcId="{B52873B9-358B-7E48-8691-111291491508}" destId="{C0A658BB-EC52-F649-B3CA-1CE87AEA796C}" srcOrd="2" destOrd="0" presId="urn:microsoft.com/office/officeart/2005/8/layout/hierarchy1"/>
    <dgm:cxn modelId="{0390AD29-1C86-C941-933B-A2713D4E9932}" type="presParOf" srcId="{C0A658BB-EC52-F649-B3CA-1CE87AEA796C}" destId="{7D404EB3-0176-0D48-8977-0AE50918CE3B}" srcOrd="0" destOrd="0" presId="urn:microsoft.com/office/officeart/2005/8/layout/hierarchy1"/>
    <dgm:cxn modelId="{1C00B460-1EB7-0A40-A594-BF79F98FE02A}" type="presParOf" srcId="{7D404EB3-0176-0D48-8977-0AE50918CE3B}" destId="{BED959BE-6584-8846-80F0-D82305825D08}" srcOrd="0" destOrd="0" presId="urn:microsoft.com/office/officeart/2005/8/layout/hierarchy1"/>
    <dgm:cxn modelId="{F925AC57-3B1D-824F-A9EA-C7EAEB82FF89}" type="presParOf" srcId="{7D404EB3-0176-0D48-8977-0AE50918CE3B}" destId="{D9BA2E0C-5568-0B49-B855-FCCAF1C43492}" srcOrd="1" destOrd="0" presId="urn:microsoft.com/office/officeart/2005/8/layout/hierarchy1"/>
    <dgm:cxn modelId="{B5D3033E-BE2C-AF43-9BE7-DBF3B34DE4FB}" type="presParOf" srcId="{C0A658BB-EC52-F649-B3CA-1CE87AEA796C}" destId="{66C64B60-3B82-0542-A871-5E9916E34C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5002D-11DF-4144-A477-E26881D1A558}">
      <dsp:nvSpPr>
        <dsp:cNvPr id="0" name=""/>
        <dsp:cNvSpPr/>
      </dsp:nvSpPr>
      <dsp:spPr>
        <a:xfrm>
          <a:off x="0" y="1402410"/>
          <a:ext cx="6900512" cy="680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A8721-D3FD-D346-96E3-39E1EED695D7}">
      <dsp:nvSpPr>
        <dsp:cNvPr id="0" name=""/>
        <dsp:cNvSpPr/>
      </dsp:nvSpPr>
      <dsp:spPr>
        <a:xfrm>
          <a:off x="345025" y="1003890"/>
          <a:ext cx="4830358" cy="797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 Screener </a:t>
          </a:r>
        </a:p>
      </dsp:txBody>
      <dsp:txXfrm>
        <a:off x="383933" y="1042798"/>
        <a:ext cx="4752542" cy="719223"/>
      </dsp:txXfrm>
    </dsp:sp>
    <dsp:sp modelId="{BA2C4756-50C2-3848-A011-6E8E204CFEA5}">
      <dsp:nvSpPr>
        <dsp:cNvPr id="0" name=""/>
        <dsp:cNvSpPr/>
      </dsp:nvSpPr>
      <dsp:spPr>
        <a:xfrm>
          <a:off x="0" y="2627130"/>
          <a:ext cx="6900512" cy="680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85D83-ED79-AB46-B135-AAF57CC8ABCF}">
      <dsp:nvSpPr>
        <dsp:cNvPr id="0" name=""/>
        <dsp:cNvSpPr/>
      </dsp:nvSpPr>
      <dsp:spPr>
        <a:xfrm>
          <a:off x="345025" y="2228610"/>
          <a:ext cx="4830358" cy="797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Attendance- Harmony</a:t>
          </a:r>
        </a:p>
      </dsp:txBody>
      <dsp:txXfrm>
        <a:off x="383933" y="2267518"/>
        <a:ext cx="4752542" cy="719223"/>
      </dsp:txXfrm>
    </dsp:sp>
    <dsp:sp modelId="{4A18270F-D9C7-1743-A44A-4AABB8766680}">
      <dsp:nvSpPr>
        <dsp:cNvPr id="0" name=""/>
        <dsp:cNvSpPr/>
      </dsp:nvSpPr>
      <dsp:spPr>
        <a:xfrm>
          <a:off x="0" y="3851850"/>
          <a:ext cx="6900512" cy="680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897378-47D2-0740-96F3-233241912A31}">
      <dsp:nvSpPr>
        <dsp:cNvPr id="0" name=""/>
        <dsp:cNvSpPr/>
      </dsp:nvSpPr>
      <dsp:spPr>
        <a:xfrm>
          <a:off x="345025" y="3453330"/>
          <a:ext cx="4830358" cy="797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Discipline- DOJO and Harmony</a:t>
          </a:r>
        </a:p>
      </dsp:txBody>
      <dsp:txXfrm>
        <a:off x="383933" y="3492238"/>
        <a:ext cx="4752542" cy="719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EBF90-B80F-4FB2-A798-F0981C123643}">
      <dsp:nvSpPr>
        <dsp:cNvPr id="0" name=""/>
        <dsp:cNvSpPr/>
      </dsp:nvSpPr>
      <dsp:spPr>
        <a:xfrm>
          <a:off x="1963800" y="644168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A5765-61AC-42BD-A79A-0E4F54761D18}">
      <dsp:nvSpPr>
        <dsp:cNvPr id="0" name=""/>
        <dsp:cNvSpPr/>
      </dsp:nvSpPr>
      <dsp:spPr>
        <a:xfrm>
          <a:off x="559800" y="228792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Counseling Prevention and Intervention</a:t>
          </a:r>
        </a:p>
      </dsp:txBody>
      <dsp:txXfrm>
        <a:off x="559800" y="2287928"/>
        <a:ext cx="4320000" cy="648000"/>
      </dsp:txXfrm>
    </dsp:sp>
    <dsp:sp modelId="{5A4E6DD6-E26E-4610-9870-B74CC924CEB9}">
      <dsp:nvSpPr>
        <dsp:cNvPr id="0" name=""/>
        <dsp:cNvSpPr/>
      </dsp:nvSpPr>
      <dsp:spPr>
        <a:xfrm>
          <a:off x="559800" y="2997213"/>
          <a:ext cx="4320000" cy="711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These lessons provide classroom guidance to 4</a:t>
          </a:r>
          <a:r>
            <a:rPr lang="en-US" sz="1500" kern="1200" baseline="30000" dirty="0"/>
            <a:t>th</a:t>
          </a:r>
          <a:r>
            <a:rPr lang="en-US" sz="1500" kern="1200" dirty="0"/>
            <a:t> grade students and promotes Social/Emotional development of students. </a:t>
          </a:r>
        </a:p>
      </dsp:txBody>
      <dsp:txXfrm>
        <a:off x="559800" y="2997213"/>
        <a:ext cx="4320000" cy="711162"/>
      </dsp:txXfrm>
    </dsp:sp>
    <dsp:sp modelId="{0A48C8A7-EDA3-4357-B61B-AF409D699596}">
      <dsp:nvSpPr>
        <dsp:cNvPr id="0" name=""/>
        <dsp:cNvSpPr/>
      </dsp:nvSpPr>
      <dsp:spPr>
        <a:xfrm>
          <a:off x="7039800" y="644168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E1CDE-1B3D-425B-A251-49B9397F609C}">
      <dsp:nvSpPr>
        <dsp:cNvPr id="0" name=""/>
        <dsp:cNvSpPr/>
      </dsp:nvSpPr>
      <dsp:spPr>
        <a:xfrm>
          <a:off x="5635800" y="228792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Diversity and Advocacy</a:t>
          </a:r>
        </a:p>
      </dsp:txBody>
      <dsp:txXfrm>
        <a:off x="5635800" y="2287928"/>
        <a:ext cx="4320000" cy="648000"/>
      </dsp:txXfrm>
    </dsp:sp>
    <dsp:sp modelId="{50D9E67F-C155-4456-AB2F-69B7FB5D3BDD}">
      <dsp:nvSpPr>
        <dsp:cNvPr id="0" name=""/>
        <dsp:cNvSpPr/>
      </dsp:nvSpPr>
      <dsp:spPr>
        <a:xfrm>
          <a:off x="5635800" y="2997213"/>
          <a:ext cx="4320000" cy="711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By setting up group norms for a safe and collaborative environment for ALL students cultivates cultural sensitivity in others. </a:t>
          </a:r>
        </a:p>
      </dsp:txBody>
      <dsp:txXfrm>
        <a:off x="5635800" y="2997213"/>
        <a:ext cx="4320000" cy="711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8FE17-54FA-924C-A408-9EB683549A5B}">
      <dsp:nvSpPr>
        <dsp:cNvPr id="0" name=""/>
        <dsp:cNvSpPr/>
      </dsp:nvSpPr>
      <dsp:spPr>
        <a:xfrm>
          <a:off x="0" y="45206"/>
          <a:ext cx="6713552" cy="45571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M1</a:t>
          </a:r>
        </a:p>
      </dsp:txBody>
      <dsp:txXfrm>
        <a:off x="22246" y="67452"/>
        <a:ext cx="6669060" cy="411223"/>
      </dsp:txXfrm>
    </dsp:sp>
    <dsp:sp modelId="{F91F7D4F-9C19-E349-9B9A-9B9959F4D6FE}">
      <dsp:nvSpPr>
        <dsp:cNvPr id="0" name=""/>
        <dsp:cNvSpPr/>
      </dsp:nvSpPr>
      <dsp:spPr>
        <a:xfrm>
          <a:off x="0" y="555641"/>
          <a:ext cx="6713552" cy="4557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M3</a:t>
          </a:r>
        </a:p>
      </dsp:txBody>
      <dsp:txXfrm>
        <a:off x="22246" y="577887"/>
        <a:ext cx="6669060" cy="411223"/>
      </dsp:txXfrm>
    </dsp:sp>
    <dsp:sp modelId="{CCD48654-148A-D644-825E-31F739B98B07}">
      <dsp:nvSpPr>
        <dsp:cNvPr id="0" name=""/>
        <dsp:cNvSpPr/>
      </dsp:nvSpPr>
      <dsp:spPr>
        <a:xfrm>
          <a:off x="0" y="1066076"/>
          <a:ext cx="6713552" cy="45571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M4</a:t>
          </a:r>
        </a:p>
      </dsp:txBody>
      <dsp:txXfrm>
        <a:off x="22246" y="1088322"/>
        <a:ext cx="6669060" cy="411223"/>
      </dsp:txXfrm>
    </dsp:sp>
    <dsp:sp modelId="{C42C3A36-1FCF-FF44-A88A-3E0B184F15B4}">
      <dsp:nvSpPr>
        <dsp:cNvPr id="0" name=""/>
        <dsp:cNvSpPr/>
      </dsp:nvSpPr>
      <dsp:spPr>
        <a:xfrm>
          <a:off x="0" y="1576511"/>
          <a:ext cx="6713552" cy="45571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B-SMS 6</a:t>
          </a:r>
        </a:p>
      </dsp:txBody>
      <dsp:txXfrm>
        <a:off x="22246" y="1598757"/>
        <a:ext cx="6669060" cy="411223"/>
      </dsp:txXfrm>
    </dsp:sp>
    <dsp:sp modelId="{ABEBEC48-17FD-284A-8F80-F8911928FA29}">
      <dsp:nvSpPr>
        <dsp:cNvPr id="0" name=""/>
        <dsp:cNvSpPr/>
      </dsp:nvSpPr>
      <dsp:spPr>
        <a:xfrm>
          <a:off x="0" y="2086946"/>
          <a:ext cx="6713552" cy="45571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B-SMS 7</a:t>
          </a:r>
        </a:p>
      </dsp:txBody>
      <dsp:txXfrm>
        <a:off x="22246" y="2109192"/>
        <a:ext cx="6669060" cy="411223"/>
      </dsp:txXfrm>
    </dsp:sp>
    <dsp:sp modelId="{BB6D42B7-4423-874E-A0CB-8F423100F8CA}">
      <dsp:nvSpPr>
        <dsp:cNvPr id="0" name=""/>
        <dsp:cNvSpPr/>
      </dsp:nvSpPr>
      <dsp:spPr>
        <a:xfrm>
          <a:off x="0" y="2597381"/>
          <a:ext cx="6713552" cy="45571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B-SMS 10</a:t>
          </a:r>
        </a:p>
      </dsp:txBody>
      <dsp:txXfrm>
        <a:off x="22246" y="2619627"/>
        <a:ext cx="6669060" cy="411223"/>
      </dsp:txXfrm>
    </dsp:sp>
    <dsp:sp modelId="{C51EE7DB-4919-7347-A9F0-CED239EE3AD3}">
      <dsp:nvSpPr>
        <dsp:cNvPr id="0" name=""/>
        <dsp:cNvSpPr/>
      </dsp:nvSpPr>
      <dsp:spPr>
        <a:xfrm>
          <a:off x="0" y="3107816"/>
          <a:ext cx="6713552" cy="4557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B-SS 2</a:t>
          </a:r>
        </a:p>
      </dsp:txBody>
      <dsp:txXfrm>
        <a:off x="22246" y="3130062"/>
        <a:ext cx="6669060" cy="411223"/>
      </dsp:txXfrm>
    </dsp:sp>
    <dsp:sp modelId="{CBDD0868-893C-474C-B092-3BB0758E66F5}">
      <dsp:nvSpPr>
        <dsp:cNvPr id="0" name=""/>
        <dsp:cNvSpPr/>
      </dsp:nvSpPr>
      <dsp:spPr>
        <a:xfrm>
          <a:off x="0" y="3618251"/>
          <a:ext cx="6713552" cy="45571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B-SS 3</a:t>
          </a:r>
        </a:p>
      </dsp:txBody>
      <dsp:txXfrm>
        <a:off x="22246" y="3640497"/>
        <a:ext cx="6669060" cy="411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3AEE6-A4E4-C442-9013-DD483787EE19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7824FA-A6E1-5841-AFD8-AB4CD15CA352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first lesson begins with developing norms for a safe and collaborative community.</a:t>
          </a:r>
        </a:p>
      </dsp:txBody>
      <dsp:txXfrm>
        <a:off x="378614" y="886531"/>
        <a:ext cx="2810360" cy="1744948"/>
      </dsp:txXfrm>
    </dsp:sp>
    <dsp:sp modelId="{82074005-B6A7-754C-9D72-DA7C2DAB93FF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9456A-0F0A-0E4F-BD5C-517BCF495CAF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Each lesson starts by going over the Norms decided at the start of our first lesson. </a:t>
          </a:r>
        </a:p>
      </dsp:txBody>
      <dsp:txXfrm>
        <a:off x="3946203" y="886531"/>
        <a:ext cx="2810360" cy="1744948"/>
      </dsp:txXfrm>
    </dsp:sp>
    <dsp:sp modelId="{BED959BE-6584-8846-80F0-D82305825D08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A2E0C-5568-0B49-B855-FCCAF1C43492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importance of respecting each other’s values and beliefs, will be the most important. </a:t>
          </a:r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76854-0432-08E6-C709-CB51C2EAC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791D7-6EC7-6F13-C4AD-D6B1BA815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77B50-CE3C-6C76-ECB8-1A39E1E01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F8735-6936-D21B-9F0A-FEF8CD4FB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A504-AF17-BE53-5E54-11C5217B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77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05F5-6F6B-132F-DFC5-42C28E20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943B-05C0-7480-B9FD-E13FCF70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7B155-A9AE-3128-FC57-8D923603A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5F9AC-583E-5074-DF92-C7D449A8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7E862-92D9-3AB0-3061-9E8F880A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42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BC41-2549-0910-51D8-5CDDD89E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C8372-8D91-4550-6480-47A14155D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62474-E28E-CF94-12BB-C17C7CB4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E95CE-A14F-7B9C-D7CB-4D5DD80C2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6FF31-2998-35DD-E822-5F62634A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8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4E670-CCFB-891A-9A70-260F39A1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0AB4-BDB9-BFDB-ECBD-55FEDF228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6799A-8F28-B773-0B05-EB44600FA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F02A3-0767-ABE9-10D9-4C80A139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A6ED-497F-4E3E-CB96-0FCE4D5D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0D46C-3A4B-0759-09FB-8067F8C6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11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5958-1E67-1D96-0072-8289A368E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3A498-72D5-8122-46ED-13C0005AE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74D8A-DD6E-12F8-0A43-DEA2B4F41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F76AC6-BDF0-2899-EB69-6DCFF68E9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E9DB9D-BA23-6FEA-0E79-718AD4872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7EFB52-7FAA-CD0B-7FEB-15141FB1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8E0F8D-0C2C-9B72-54DC-198F53B64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B9F945-5706-7FF2-668E-F16C6701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8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6B918-E339-4FF8-A20B-5C658A82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757F45-55C9-419F-07B3-F63AC79A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C9583E-5331-603E-4C92-18954E06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F3D98-C1D2-2CC5-8D26-9604C8EE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5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28480-F327-6312-3215-193E6E88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76E6AA-122B-97AE-9BDD-A347BA2E3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928DB-CE78-1F67-D048-65B0DDA2A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07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9CB8-6A11-A6F3-8D5B-41ED7FE10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2CBDA-A190-557D-EF84-2B9AED5F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222A9-FB99-79A8-1D84-EA5F2A712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A0D15B-E09C-8275-30E0-FA8B12824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4E1EE-F8F8-C74A-FD66-EC253584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A73A5-C4E4-5E2E-B116-8F79407AC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8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F6FF-378A-BF5E-66ED-D8809F18C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94955D-F4ED-ACB9-FF7C-FC5083943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2718B-B0BB-41F9-DDC3-396922C10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11666-37A3-29C3-DED5-45B8DDB0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C1B79-E3DF-3EEB-88C5-14B1F36D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D904F-87E4-C9E8-0D57-E1444527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4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BF70-8FBA-1EA2-64FC-25ACAE45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0ACD8-4283-929E-C4FE-A9643F222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2CC15-103F-A3B4-8CB5-E7A553292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AACD4-F1CC-1D14-A444-E37A77CDB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89B23-6EBA-B26C-6452-EBDF086A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4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6A7E19-9643-3B88-3476-F69041021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8B554-D0BE-9E0B-3533-D153BF7D4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34ED9-C328-5756-F518-0B30E25D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A947D-F690-4651-6F77-B52EFEBF2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219A-D8B0-D565-38C4-CD48CF98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C0BD6-85FF-D080-C1C8-DBCE2C3D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8BD5F-BBA4-8640-2C7B-7E97544D2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B06C2-2D8C-BD77-0AE0-527715202E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1CF95-C9D2-B04C-93BC-20DE359A8F00}" type="datetimeFigureOut">
              <a:rPr lang="en-US" smtClean="0"/>
              <a:t>12/4/23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FEF6F-80C7-5E62-EAF9-4D593EAFA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B4D41-2B14-92DC-AEF1-02CFA1863E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96F14-724A-0F41-AFE1-5766AF786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5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47C3C3-B291-BD90-09E3-685384E25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7200"/>
              <a:t>Internship Culminating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CF0AE-7DD7-D5D8-41AE-7B42CE7EF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en-US" sz="2800"/>
              <a:t>Brandy Zehner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96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E6781E-E5B1-3D07-5F28-701DFF88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latin typeface="+mj-lt"/>
                <a:ea typeface="+mj-ea"/>
                <a:cs typeface="+mj-cs"/>
              </a:rPr>
              <a:t>Existing Data Sources </a:t>
            </a:r>
          </a:p>
        </p:txBody>
      </p:sp>
      <p:sp>
        <p:nvSpPr>
          <p:cNvPr id="5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TextBox 5">
            <a:extLst>
              <a:ext uri="{FF2B5EF4-FFF2-40B4-BE49-F238E27FC236}">
                <a16:creationId xmlns:a16="http://schemas.microsoft.com/office/drawing/2014/main" id="{5C5A566E-4357-D6DF-C7A5-9DFF1D609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42234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996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7AF78-136B-0AD4-9441-F7DA6DEB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Needs Assessments 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B689B432-E79B-E915-CB31-EE50849A4E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3410453" y="3067050"/>
            <a:ext cx="5368045" cy="30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4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D0394FE2-BDDA-4ECE-B320-81AE19E90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11" name="Rectangle 3110">
            <a:extLst>
              <a:ext uri="{FF2B5EF4-FFF2-40B4-BE49-F238E27FC236}">
                <a16:creationId xmlns:a16="http://schemas.microsoft.com/office/drawing/2014/main" id="{0625AAC5-802A-4197-8804-2B78FF65C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0" y="310896"/>
            <a:ext cx="7982712" cy="868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17 Students were surveyed using the needs assessment.</a:t>
            </a:r>
          </a:p>
        </p:txBody>
      </p:sp>
      <p:sp>
        <p:nvSpPr>
          <p:cNvPr id="3113" name="Rectangle: Rounded Corners 3112">
            <a:extLst>
              <a:ext uri="{FF2B5EF4-FFF2-40B4-BE49-F238E27FC236}">
                <a16:creationId xmlns:a16="http://schemas.microsoft.com/office/drawing/2014/main" id="{A1B139DD-0E8D-42FA-9171-C5F001754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3074" name="Picture 2" descr="Forms response chart. Question title: I get along with other students.. Number of responses: 17 responses.">
            <a:extLst>
              <a:ext uri="{FF2B5EF4-FFF2-40B4-BE49-F238E27FC236}">
                <a16:creationId xmlns:a16="http://schemas.microsoft.com/office/drawing/2014/main" id="{A1DBD73A-7583-963E-4D19-BB57CE89F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r="40252" b="-1"/>
          <a:stretch/>
        </p:blipFill>
        <p:spPr bwMode="auto">
          <a:xfrm>
            <a:off x="419830" y="2128345"/>
            <a:ext cx="5577840" cy="40832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lose my temper.. Number of responses: 17 responses.">
            <a:extLst>
              <a:ext uri="{FF2B5EF4-FFF2-40B4-BE49-F238E27FC236}">
                <a16:creationId xmlns:a16="http://schemas.microsoft.com/office/drawing/2014/main" id="{6FB23138-A8C3-073D-A042-FA1CE693F9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" r="40502"/>
          <a:stretch/>
        </p:blipFill>
        <p:spPr bwMode="auto">
          <a:xfrm>
            <a:off x="6194332" y="2128367"/>
            <a:ext cx="5577840" cy="40866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27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61" name="Rectangle 5160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/>
              <a:t>The assessment was administered by the classroom teacher using Google Forms. </a:t>
            </a:r>
          </a:p>
        </p:txBody>
      </p:sp>
      <p:sp>
        <p:nvSpPr>
          <p:cNvPr id="516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orms response chart. Question title: I have trouble waiting my turn.. Number of responses: 17 responses.">
            <a:extLst>
              <a:ext uri="{FF2B5EF4-FFF2-40B4-BE49-F238E27FC236}">
                <a16:creationId xmlns:a16="http://schemas.microsoft.com/office/drawing/2014/main" id="{D76ED6D7-0C6B-9FAB-6F1E-966B1E8AC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67" b="-1"/>
          <a:stretch/>
        </p:blipFill>
        <p:spPr bwMode="auto">
          <a:xfrm>
            <a:off x="320040" y="3006480"/>
            <a:ext cx="5614416" cy="28780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orms response chart. Question title: I am respectful.. Number of responses: 17 responses.">
            <a:extLst>
              <a:ext uri="{FF2B5EF4-FFF2-40B4-BE49-F238E27FC236}">
                <a16:creationId xmlns:a16="http://schemas.microsoft.com/office/drawing/2014/main" id="{5F37FB50-0711-5BAC-CDFB-0FA662F1C6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78" b="1"/>
          <a:stretch/>
        </p:blipFill>
        <p:spPr bwMode="auto">
          <a:xfrm>
            <a:off x="6254496" y="3009820"/>
            <a:ext cx="5614416" cy="28713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73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53" name="Rectangle 13352">
            <a:extLst>
              <a:ext uri="{FF2B5EF4-FFF2-40B4-BE49-F238E27FC236}">
                <a16:creationId xmlns:a16="http://schemas.microsoft.com/office/drawing/2014/main" id="{DA21A4AC-5300-4176-B2FB-67830A380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04800"/>
            <a:ext cx="10908792" cy="14423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students were asked a total of 14 questions for the needs assessment. </a:t>
            </a:r>
          </a:p>
        </p:txBody>
      </p:sp>
      <p:sp>
        <p:nvSpPr>
          <p:cNvPr id="13355" name="sketch line">
            <a:extLst>
              <a:ext uri="{FF2B5EF4-FFF2-40B4-BE49-F238E27FC236}">
                <a16:creationId xmlns:a16="http://schemas.microsoft.com/office/drawing/2014/main" id="{5A09F8C8-3B6F-414C-866C-80565B610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Forms response chart. Question title: I am worried.. Number of responses: 17 responses.">
            <a:extLst>
              <a:ext uri="{FF2B5EF4-FFF2-40B4-BE49-F238E27FC236}">
                <a16:creationId xmlns:a16="http://schemas.microsoft.com/office/drawing/2014/main" id="{8CE2506F-7E4B-353B-09FC-D639BCBFD7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" r="37600" b="2"/>
          <a:stretch/>
        </p:blipFill>
        <p:spPr bwMode="auto">
          <a:xfrm>
            <a:off x="20" y="2665139"/>
            <a:ext cx="6181981" cy="4192863"/>
          </a:xfrm>
          <a:custGeom>
            <a:avLst/>
            <a:gdLst/>
            <a:ahLst/>
            <a:cxnLst/>
            <a:rect l="l" t="t" r="r" b="b"/>
            <a:pathLst>
              <a:path w="6005375" h="4192863">
                <a:moveTo>
                  <a:pt x="5424937" y="874"/>
                </a:moveTo>
                <a:cubicBezTo>
                  <a:pt x="5470440" y="-1251"/>
                  <a:pt x="5516123" y="499"/>
                  <a:pt x="5561495" y="6147"/>
                </a:cubicBezTo>
                <a:cubicBezTo>
                  <a:pt x="5636334" y="13389"/>
                  <a:pt x="5711424" y="18471"/>
                  <a:pt x="5786261" y="26095"/>
                </a:cubicBezTo>
                <a:cubicBezTo>
                  <a:pt x="5819550" y="29525"/>
                  <a:pt x="5853222" y="16820"/>
                  <a:pt x="5886002" y="28509"/>
                </a:cubicBezTo>
                <a:cubicBezTo>
                  <a:pt x="5922214" y="41469"/>
                  <a:pt x="5958870" y="47282"/>
                  <a:pt x="5995622" y="48044"/>
                </a:cubicBezTo>
                <a:lnTo>
                  <a:pt x="5998366" y="47926"/>
                </a:lnTo>
                <a:lnTo>
                  <a:pt x="5995171" y="398504"/>
                </a:lnTo>
                <a:cubicBezTo>
                  <a:pt x="5993433" y="528663"/>
                  <a:pt x="5993035" y="658806"/>
                  <a:pt x="5999656" y="788917"/>
                </a:cubicBezTo>
                <a:cubicBezTo>
                  <a:pt x="6009855" y="990282"/>
                  <a:pt x="6003364" y="1191519"/>
                  <a:pt x="5999656" y="1392757"/>
                </a:cubicBezTo>
                <a:cubicBezTo>
                  <a:pt x="5992506" y="1778706"/>
                  <a:pt x="6003364" y="2164146"/>
                  <a:pt x="5998730" y="2549586"/>
                </a:cubicBezTo>
                <a:cubicBezTo>
                  <a:pt x="5996744" y="2720440"/>
                  <a:pt x="5998994" y="2891040"/>
                  <a:pt x="6003364" y="3061895"/>
                </a:cubicBezTo>
                <a:cubicBezTo>
                  <a:pt x="6009720" y="3305846"/>
                  <a:pt x="5999922" y="3549924"/>
                  <a:pt x="5989196" y="3793749"/>
                </a:cubicBezTo>
                <a:cubicBezTo>
                  <a:pt x="5985594" y="3860794"/>
                  <a:pt x="5984646" y="3927918"/>
                  <a:pt x="5986348" y="3994981"/>
                </a:cubicBezTo>
                <a:lnTo>
                  <a:pt x="5999199" y="4192863"/>
                </a:lnTo>
                <a:lnTo>
                  <a:pt x="0" y="4192863"/>
                </a:lnTo>
                <a:lnTo>
                  <a:pt x="0" y="26225"/>
                </a:lnTo>
                <a:lnTo>
                  <a:pt x="10965" y="23935"/>
                </a:lnTo>
                <a:cubicBezTo>
                  <a:pt x="27502" y="19081"/>
                  <a:pt x="44569" y="16260"/>
                  <a:pt x="61788" y="15549"/>
                </a:cubicBezTo>
                <a:cubicBezTo>
                  <a:pt x="194437" y="-1096"/>
                  <a:pt x="327213" y="3351"/>
                  <a:pt x="460497" y="8815"/>
                </a:cubicBezTo>
                <a:cubicBezTo>
                  <a:pt x="692632" y="18217"/>
                  <a:pt x="925021" y="29144"/>
                  <a:pt x="1157537" y="25841"/>
                </a:cubicBezTo>
                <a:cubicBezTo>
                  <a:pt x="1393484" y="22410"/>
                  <a:pt x="1628922" y="29653"/>
                  <a:pt x="1864615" y="39182"/>
                </a:cubicBezTo>
                <a:cubicBezTo>
                  <a:pt x="1967913" y="43121"/>
                  <a:pt x="2071847" y="47059"/>
                  <a:pt x="2173493" y="17709"/>
                </a:cubicBezTo>
                <a:cubicBezTo>
                  <a:pt x="2196465" y="12334"/>
                  <a:pt x="2220416" y="12855"/>
                  <a:pt x="2243121" y="19234"/>
                </a:cubicBezTo>
                <a:cubicBezTo>
                  <a:pt x="2357219" y="45789"/>
                  <a:pt x="2471952" y="53666"/>
                  <a:pt x="2587321" y="27492"/>
                </a:cubicBezTo>
                <a:cubicBezTo>
                  <a:pt x="2719944" y="-1223"/>
                  <a:pt x="2856455" y="-7360"/>
                  <a:pt x="2991111" y="9323"/>
                </a:cubicBezTo>
                <a:cubicBezTo>
                  <a:pt x="3114231" y="23045"/>
                  <a:pt x="3237985" y="37911"/>
                  <a:pt x="3361358" y="26857"/>
                </a:cubicBezTo>
                <a:cubicBezTo>
                  <a:pt x="3556266" y="9323"/>
                  <a:pt x="3750918" y="24570"/>
                  <a:pt x="3945825" y="29271"/>
                </a:cubicBezTo>
                <a:cubicBezTo>
                  <a:pt x="4010625" y="30796"/>
                  <a:pt x="4075806" y="44137"/>
                  <a:pt x="4140224" y="32193"/>
                </a:cubicBezTo>
                <a:cubicBezTo>
                  <a:pt x="4241744" y="13389"/>
                  <a:pt x="4342120" y="20631"/>
                  <a:pt x="4443766" y="31177"/>
                </a:cubicBezTo>
                <a:cubicBezTo>
                  <a:pt x="4638419" y="51507"/>
                  <a:pt x="4832945" y="61290"/>
                  <a:pt x="5026708" y="23172"/>
                </a:cubicBezTo>
                <a:cubicBezTo>
                  <a:pt x="5086807" y="11229"/>
                  <a:pt x="5146524" y="4368"/>
                  <a:pt x="5207640" y="20377"/>
                </a:cubicBezTo>
                <a:cubicBezTo>
                  <a:pt x="5234626" y="26539"/>
                  <a:pt x="5262719" y="26019"/>
                  <a:pt x="5289465" y="18853"/>
                </a:cubicBezTo>
                <a:cubicBezTo>
                  <a:pt x="5334113" y="9000"/>
                  <a:pt x="5379435" y="2999"/>
                  <a:pt x="5424937" y="874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feel sad.. Number of responses: 17 responses.">
            <a:extLst>
              <a:ext uri="{FF2B5EF4-FFF2-40B4-BE49-F238E27FC236}">
                <a16:creationId xmlns:a16="http://schemas.microsoft.com/office/drawing/2014/main" id="{242DE568-B288-A578-9934-398CCA7989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" r="37842"/>
          <a:stretch/>
        </p:blipFill>
        <p:spPr bwMode="auto">
          <a:xfrm>
            <a:off x="6096001" y="2654313"/>
            <a:ext cx="6096002" cy="4203687"/>
          </a:xfrm>
          <a:custGeom>
            <a:avLst/>
            <a:gdLst/>
            <a:ahLst/>
            <a:cxnLst/>
            <a:rect l="l" t="t" r="r" b="b"/>
            <a:pathLst>
              <a:path w="6006951" h="4203687">
                <a:moveTo>
                  <a:pt x="1041516" y="879"/>
                </a:moveTo>
                <a:cubicBezTo>
                  <a:pt x="1141687" y="5084"/>
                  <a:pt x="1240768" y="23261"/>
                  <a:pt x="1340635" y="31075"/>
                </a:cubicBezTo>
                <a:cubicBezTo>
                  <a:pt x="1435675" y="38571"/>
                  <a:pt x="1530714" y="49499"/>
                  <a:pt x="1626262" y="34506"/>
                </a:cubicBezTo>
                <a:cubicBezTo>
                  <a:pt x="1719980" y="21762"/>
                  <a:pt x="1814765" y="18776"/>
                  <a:pt x="1909093" y="25612"/>
                </a:cubicBezTo>
                <a:cubicBezTo>
                  <a:pt x="2013408" y="30821"/>
                  <a:pt x="2117468" y="48101"/>
                  <a:pt x="2222418" y="33616"/>
                </a:cubicBezTo>
                <a:cubicBezTo>
                  <a:pt x="2235644" y="32269"/>
                  <a:pt x="2248998" y="34010"/>
                  <a:pt x="2261425" y="38699"/>
                </a:cubicBezTo>
                <a:cubicBezTo>
                  <a:pt x="2302223" y="52255"/>
                  <a:pt x="2346173" y="53094"/>
                  <a:pt x="2387466" y="41113"/>
                </a:cubicBezTo>
                <a:cubicBezTo>
                  <a:pt x="2439687" y="27213"/>
                  <a:pt x="2494525" y="26297"/>
                  <a:pt x="2547178" y="38445"/>
                </a:cubicBezTo>
                <a:cubicBezTo>
                  <a:pt x="2625446" y="55470"/>
                  <a:pt x="2703968" y="72242"/>
                  <a:pt x="2785412" y="58266"/>
                </a:cubicBezTo>
                <a:cubicBezTo>
                  <a:pt x="2832805" y="50261"/>
                  <a:pt x="2876767" y="30821"/>
                  <a:pt x="2923524" y="21673"/>
                </a:cubicBezTo>
                <a:cubicBezTo>
                  <a:pt x="3058205" y="-4628"/>
                  <a:pt x="3194158" y="3249"/>
                  <a:pt x="3330110" y="12143"/>
                </a:cubicBezTo>
                <a:cubicBezTo>
                  <a:pt x="3462886" y="20910"/>
                  <a:pt x="3595026" y="38952"/>
                  <a:pt x="3728564" y="36284"/>
                </a:cubicBezTo>
                <a:cubicBezTo>
                  <a:pt x="3756999" y="36500"/>
                  <a:pt x="3785372" y="38876"/>
                  <a:pt x="3813438" y="43400"/>
                </a:cubicBezTo>
                <a:cubicBezTo>
                  <a:pt x="3917626" y="57122"/>
                  <a:pt x="4022322" y="70082"/>
                  <a:pt x="4125366" y="42383"/>
                </a:cubicBezTo>
                <a:cubicBezTo>
                  <a:pt x="4217750" y="17340"/>
                  <a:pt x="4314149" y="10695"/>
                  <a:pt x="4409087" y="22816"/>
                </a:cubicBezTo>
                <a:cubicBezTo>
                  <a:pt x="4534099" y="39194"/>
                  <a:pt x="4660458" y="42777"/>
                  <a:pt x="4786195" y="33489"/>
                </a:cubicBezTo>
                <a:cubicBezTo>
                  <a:pt x="4825659" y="29563"/>
                  <a:pt x="4865339" y="28153"/>
                  <a:pt x="4904994" y="29296"/>
                </a:cubicBezTo>
                <a:cubicBezTo>
                  <a:pt x="5194178" y="42510"/>
                  <a:pt x="5484252" y="25103"/>
                  <a:pt x="5772928" y="55851"/>
                </a:cubicBezTo>
                <a:cubicBezTo>
                  <a:pt x="5818560" y="61232"/>
                  <a:pt x="5864504" y="61626"/>
                  <a:pt x="5909961" y="57111"/>
                </a:cubicBezTo>
                <a:lnTo>
                  <a:pt x="6006951" y="36719"/>
                </a:lnTo>
                <a:lnTo>
                  <a:pt x="6006951" y="4203687"/>
                </a:lnTo>
                <a:lnTo>
                  <a:pt x="11720" y="4203687"/>
                </a:lnTo>
                <a:lnTo>
                  <a:pt x="11786" y="4203489"/>
                </a:lnTo>
                <a:cubicBezTo>
                  <a:pt x="27809" y="3962716"/>
                  <a:pt x="39197" y="3721434"/>
                  <a:pt x="15626" y="3481297"/>
                </a:cubicBezTo>
                <a:cubicBezTo>
                  <a:pt x="-847" y="3334800"/>
                  <a:pt x="-4304" y="3187234"/>
                  <a:pt x="5296" y="3040178"/>
                </a:cubicBezTo>
                <a:cubicBezTo>
                  <a:pt x="11786" y="2956021"/>
                  <a:pt x="18539" y="2871864"/>
                  <a:pt x="22776" y="2787582"/>
                </a:cubicBezTo>
                <a:cubicBezTo>
                  <a:pt x="28180" y="2667690"/>
                  <a:pt x="25173" y="2547584"/>
                  <a:pt x="13771" y="2428074"/>
                </a:cubicBezTo>
                <a:cubicBezTo>
                  <a:pt x="4237" y="2336939"/>
                  <a:pt x="3177" y="2245180"/>
                  <a:pt x="10593" y="2153867"/>
                </a:cubicBezTo>
                <a:cubicBezTo>
                  <a:pt x="25690" y="1998396"/>
                  <a:pt x="9931" y="1842923"/>
                  <a:pt x="5032" y="1687576"/>
                </a:cubicBezTo>
                <a:cubicBezTo>
                  <a:pt x="-3577" y="1401802"/>
                  <a:pt x="20393" y="1116155"/>
                  <a:pt x="9666" y="830380"/>
                </a:cubicBezTo>
                <a:cubicBezTo>
                  <a:pt x="3841" y="689018"/>
                  <a:pt x="16420" y="547783"/>
                  <a:pt x="9666" y="406421"/>
                </a:cubicBezTo>
                <a:cubicBezTo>
                  <a:pt x="4105" y="305866"/>
                  <a:pt x="397" y="205310"/>
                  <a:pt x="4105" y="104628"/>
                </a:cubicBezTo>
                <a:lnTo>
                  <a:pt x="8821" y="33297"/>
                </a:lnTo>
                <a:lnTo>
                  <a:pt x="35743" y="28771"/>
                </a:lnTo>
                <a:cubicBezTo>
                  <a:pt x="151314" y="14091"/>
                  <a:pt x="268377" y="13376"/>
                  <a:pt x="384397" y="26755"/>
                </a:cubicBezTo>
                <a:cubicBezTo>
                  <a:pt x="448561" y="35141"/>
                  <a:pt x="512980" y="47847"/>
                  <a:pt x="578287" y="35141"/>
                </a:cubicBezTo>
                <a:cubicBezTo>
                  <a:pt x="584437" y="34048"/>
                  <a:pt x="590625" y="36818"/>
                  <a:pt x="593916" y="42129"/>
                </a:cubicBezTo>
                <a:cubicBezTo>
                  <a:pt x="626188" y="81517"/>
                  <a:pt x="668117" y="80246"/>
                  <a:pt x="710936" y="67541"/>
                </a:cubicBezTo>
                <a:cubicBezTo>
                  <a:pt x="739041" y="58837"/>
                  <a:pt x="766587" y="48406"/>
                  <a:pt x="793396" y="36284"/>
                </a:cubicBezTo>
                <a:cubicBezTo>
                  <a:pt x="840332" y="16819"/>
                  <a:pt x="890189" y="5308"/>
                  <a:pt x="940911" y="2233"/>
                </a:cubicBezTo>
                <a:cubicBezTo>
                  <a:pt x="974613" y="-372"/>
                  <a:pt x="1008125" y="-522"/>
                  <a:pt x="1041516" y="879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860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1" name="Rectangle 7190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/>
              <a:t>I scored each student’s assessment. </a:t>
            </a:r>
          </a:p>
        </p:txBody>
      </p:sp>
      <p:sp>
        <p:nvSpPr>
          <p:cNvPr id="719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Forms response chart. Question title: Other kids like me.. Number of responses: 17 responses.">
            <a:extLst>
              <a:ext uri="{FF2B5EF4-FFF2-40B4-BE49-F238E27FC236}">
                <a16:creationId xmlns:a16="http://schemas.microsoft.com/office/drawing/2014/main" id="{58959761-E24E-B4CE-07C2-16181F304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like school.. Number of responses: 17 responses.">
            <a:extLst>
              <a:ext uri="{FF2B5EF4-FFF2-40B4-BE49-F238E27FC236}">
                <a16:creationId xmlns:a16="http://schemas.microsoft.com/office/drawing/2014/main" id="{47702BE1-84F8-4300-9A2F-DDBA38C18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15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57" name="Rectangle 9256">
            <a:extLst>
              <a:ext uri="{FF2B5EF4-FFF2-40B4-BE49-F238E27FC236}">
                <a16:creationId xmlns:a16="http://schemas.microsoft.com/office/drawing/2014/main" id="{8F7AFB9A-7364-478C-B48B-8523CDD9A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59" name="Freeform: Shape 9258">
            <a:extLst>
              <a:ext uri="{FF2B5EF4-FFF2-40B4-BE49-F238E27FC236}">
                <a16:creationId xmlns:a16="http://schemas.microsoft.com/office/drawing/2014/main" id="{36678033-86B6-40E6-BE90-78D8ED4E3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096002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261" name="Freeform: Shape 9260">
            <a:extLst>
              <a:ext uri="{FF2B5EF4-FFF2-40B4-BE49-F238E27FC236}">
                <a16:creationId xmlns:a16="http://schemas.microsoft.com/office/drawing/2014/main" id="{D2542E1A-076E-4A34-BB67-2BF96175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5370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63" name="Rectangle 926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65" name="Rectangle 9264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29" name="Content Placeholder 9228">
            <a:extLst>
              <a:ext uri="{FF2B5EF4-FFF2-40B4-BE49-F238E27FC236}">
                <a16:creationId xmlns:a16="http://schemas.microsoft.com/office/drawing/2014/main" id="{79A48CDE-5AA4-95A3-B0A0-50F3719D7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2611"/>
            <a:ext cx="4832803" cy="3664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/>
              <a:t>After looking at the scores of the class and based on where the needs were the greatest, I based by lessons on the skill of Growth Mindset. </a:t>
            </a:r>
          </a:p>
        </p:txBody>
      </p:sp>
      <p:pic>
        <p:nvPicPr>
          <p:cNvPr id="9218" name="Picture 2" descr="Forms response chart. Question title: I&amp;apos;m ready for class.. Number of responses: 17 responses.">
            <a:extLst>
              <a:ext uri="{FF2B5EF4-FFF2-40B4-BE49-F238E27FC236}">
                <a16:creationId xmlns:a16="http://schemas.microsoft.com/office/drawing/2014/main" id="{F3B8B322-844B-995D-EDFD-B776334DF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7368" y="810699"/>
            <a:ext cx="5135719" cy="215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get good grades.. Number of responses: 17 responses.">
            <a:extLst>
              <a:ext uri="{FF2B5EF4-FFF2-40B4-BE49-F238E27FC236}">
                <a16:creationId xmlns:a16="http://schemas.microsoft.com/office/drawing/2014/main" id="{E0526E9B-97D4-DF8F-0801-DEB8B5A9E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7368" y="3722099"/>
            <a:ext cx="5135719" cy="215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03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18" name="Rectangle 1231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/>
              <a:t>There were 4 classroom lessons taught. </a:t>
            </a:r>
          </a:p>
        </p:txBody>
      </p:sp>
      <p:sp>
        <p:nvSpPr>
          <p:cNvPr id="1232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Forms response chart. Question title: I have trouble paying attention in class.. Number of responses: 17 responses.">
            <a:extLst>
              <a:ext uri="{FF2B5EF4-FFF2-40B4-BE49-F238E27FC236}">
                <a16:creationId xmlns:a16="http://schemas.microsoft.com/office/drawing/2014/main" id="{1157BC32-B830-D309-0CC3-8187E88FF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participate in class.. Number of responses: 17 responses.">
            <a:extLst>
              <a:ext uri="{FF2B5EF4-FFF2-40B4-BE49-F238E27FC236}">
                <a16:creationId xmlns:a16="http://schemas.microsoft.com/office/drawing/2014/main" id="{D4ECDF74-5D1F-AF09-FC75-0215A6336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08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83" name="Rectangle 15382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/>
              <a:t>The students really enjoyed the lessons.</a:t>
            </a:r>
          </a:p>
        </p:txBody>
      </p:sp>
      <p:sp>
        <p:nvSpPr>
          <p:cNvPr id="15385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Forms response chart. Question title: I feel nervous.. Number of responses: 17 responses.">
            <a:extLst>
              <a:ext uri="{FF2B5EF4-FFF2-40B4-BE49-F238E27FC236}">
                <a16:creationId xmlns:a16="http://schemas.microsoft.com/office/drawing/2014/main" id="{465DA64C-8D93-39D3-137E-31058C328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orms response chart. Question title: I am happy.. Number of responses: 17 responses.">
            <a:extLst>
              <a:ext uri="{FF2B5EF4-FFF2-40B4-BE49-F238E27FC236}">
                <a16:creationId xmlns:a16="http://schemas.microsoft.com/office/drawing/2014/main" id="{B388E1B2-524B-6442-76E2-CBB148720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266481"/>
            <a:ext cx="5614416" cy="2358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521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26" name="Rectangle 17425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28" name="Rectangle 17427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5E931-2F26-DC50-2555-D81A7599CBA2}"/>
              </a:ext>
            </a:extLst>
          </p:cNvPr>
          <p:cNvSpPr txBox="1"/>
          <p:nvPr/>
        </p:nvSpPr>
        <p:spPr>
          <a:xfrm>
            <a:off x="5640946" y="540913"/>
            <a:ext cx="5431135" cy="247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Project Description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dirty="0">
                <a:solidFill>
                  <a:srgbClr val="0070C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The goal of this Classroom Guidance Unit is to teach</a:t>
            </a:r>
            <a:r>
              <a:rPr lang="en-US" sz="2100" dirty="0"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rgbClr val="0070C0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the difference between fixed and growth mindsets, inspire confidence in students, and encourage students to embrace mistakes and learn from them. </a:t>
            </a:r>
            <a:endParaRPr lang="en-US" sz="2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423" name="Graphic 17422" descr="Head with Gears">
            <a:extLst>
              <a:ext uri="{FF2B5EF4-FFF2-40B4-BE49-F238E27FC236}">
                <a16:creationId xmlns:a16="http://schemas.microsoft.com/office/drawing/2014/main" id="{AB794C41-D1B4-E727-766B-499F37B2D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CBC906-A0D4-D926-6947-8EFAEBE83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Lesson #1- Fixed and Growth Mindset</a:t>
            </a:r>
          </a:p>
          <a:p>
            <a:r>
              <a:rPr lang="en-US" sz="1800" dirty="0">
                <a:solidFill>
                  <a:schemeClr val="tx2"/>
                </a:solidFill>
              </a:rPr>
              <a:t>Lesson #2- Change your Words Change your Mindset</a:t>
            </a:r>
          </a:p>
          <a:p>
            <a:r>
              <a:rPr lang="en-US" sz="1800" dirty="0">
                <a:solidFill>
                  <a:schemeClr val="tx2"/>
                </a:solidFill>
              </a:rPr>
              <a:t>Lesson #3- Discover Neuroplasticity </a:t>
            </a:r>
          </a:p>
          <a:p>
            <a:r>
              <a:rPr lang="en-US" sz="1800" dirty="0">
                <a:solidFill>
                  <a:schemeClr val="tx2"/>
                </a:solidFill>
              </a:rPr>
              <a:t>Lesson #4- The Power of Yet</a:t>
            </a:r>
          </a:p>
        </p:txBody>
      </p:sp>
      <p:grpSp>
        <p:nvGrpSpPr>
          <p:cNvPr id="17430" name="Group 17429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7431" name="Freeform: Shape 17430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32" name="Freeform: Shape 17431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33" name="Freeform: Shape 17432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0270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AIA Specialty Standards and Rationale</a:t>
            </a:r>
          </a:p>
        </p:txBody>
      </p:sp>
      <p:graphicFrame>
        <p:nvGraphicFramePr>
          <p:cNvPr id="26" name="Content Placeholder 4">
            <a:extLst>
              <a:ext uri="{FF2B5EF4-FFF2-40B4-BE49-F238E27FC236}">
                <a16:creationId xmlns:a16="http://schemas.microsoft.com/office/drawing/2014/main" id="{3BC93BFC-1C7D-887E-753C-3EF355973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30642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4778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/>
              <a:t>ASCA Mindsets and Behaviors and Rationale</a:t>
            </a:r>
          </a:p>
        </p:txBody>
      </p:sp>
      <p:sp>
        <p:nvSpPr>
          <p:cNvPr id="4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7B72DA69-67C3-D577-C01E-389ECACA1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007782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862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Artifacts and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1477-2E4B-68A5-CE73-56E80D3FB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All activities were completed in small groups. </a:t>
            </a:r>
          </a:p>
        </p:txBody>
      </p:sp>
      <p:sp>
        <p:nvSpPr>
          <p:cNvPr id="4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olorful cards with words&#10;&#10;Description automatically generated">
            <a:extLst>
              <a:ext uri="{FF2B5EF4-FFF2-40B4-BE49-F238E27FC236}">
                <a16:creationId xmlns:a16="http://schemas.microsoft.com/office/drawing/2014/main" id="{BF19270F-0F01-895D-4161-A66015015B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57" r="2" b="67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20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4F9054-1C1C-745A-880D-D55AFBEC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Artifacts and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1477-2E4B-68A5-CE73-56E80D3FB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All activities were completed in small groups. </a:t>
            </a:r>
          </a:p>
        </p:txBody>
      </p:sp>
      <p:sp>
        <p:nvSpPr>
          <p:cNvPr id="5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standing in front of a large screen&#10;&#10;Description automatically generated">
            <a:extLst>
              <a:ext uri="{FF2B5EF4-FFF2-40B4-BE49-F238E27FC236}">
                <a16:creationId xmlns:a16="http://schemas.microsoft.com/office/drawing/2014/main" id="{4665D927-3FB3-E1A5-3EE8-E9B1E1074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47" r="92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007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46E43-6B95-18E6-5164-B0F781BF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Cultural Sensitivity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C22797BE-732F-973A-AB0B-39FF0E1E1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733446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7047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E6D2D34-4BB4-460B-8844-027610FB2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5928FF-F181-5F7E-CF11-0979AA34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 anchor="b"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Evaluation of Project</a:t>
            </a:r>
          </a:p>
        </p:txBody>
      </p:sp>
      <p:pic>
        <p:nvPicPr>
          <p:cNvPr id="7" name="Picture 6" descr="A screenshot of a pie chart&#10;&#10;Description automatically generated">
            <a:extLst>
              <a:ext uri="{FF2B5EF4-FFF2-40B4-BE49-F238E27FC236}">
                <a16:creationId xmlns:a16="http://schemas.microsoft.com/office/drawing/2014/main" id="{144832AF-7D9C-7C56-CD84-80ECFA2DF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150351"/>
            <a:ext cx="4843960" cy="333022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5314570-9B06-4D37-8CBD-EDD67C2FA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-4155"/>
            <a:ext cx="2514948" cy="2174333"/>
            <a:chOff x="-305" y="-4155"/>
            <a:chExt cx="2514948" cy="2174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204F55B-358D-4FB5-9979-6724C6415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4F77C62-9DDF-48D3-A074-159A3276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EB07022-F30B-49CA-B1DD-A826815C4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7C47E16-167C-48BF-9FC9-08787D3489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screenshot of a pie chart&#10;&#10;Description automatically generated">
            <a:extLst>
              <a:ext uri="{FF2B5EF4-FFF2-40B4-BE49-F238E27FC236}">
                <a16:creationId xmlns:a16="http://schemas.microsoft.com/office/drawing/2014/main" id="{636D4E53-A571-7DE5-F990-5F95806BC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3462198"/>
            <a:ext cx="4977578" cy="32454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D063B-8486-6E8B-AE3A-5330BA633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The project has been evaluated using data  gathered from:</a:t>
            </a:r>
          </a:p>
          <a:p>
            <a:pPr lvl="1"/>
            <a:r>
              <a:rPr lang="en-US" sz="1800">
                <a:solidFill>
                  <a:schemeClr val="tx2"/>
                </a:solidFill>
              </a:rPr>
              <a:t>Pre/Post Survey</a:t>
            </a:r>
          </a:p>
          <a:p>
            <a:pPr lvl="1"/>
            <a:r>
              <a:rPr lang="en-US" sz="1800">
                <a:solidFill>
                  <a:schemeClr val="tx2"/>
                </a:solidFill>
              </a:rPr>
              <a:t>Attendance</a:t>
            </a:r>
          </a:p>
          <a:p>
            <a:pPr lvl="1"/>
            <a:r>
              <a:rPr lang="en-US" sz="1800">
                <a:solidFill>
                  <a:schemeClr val="tx2"/>
                </a:solidFill>
              </a:rPr>
              <a:t>Discipline Records</a:t>
            </a:r>
          </a:p>
          <a:p>
            <a:pPr lvl="1"/>
            <a:r>
              <a:rPr lang="en-US" sz="1800">
                <a:solidFill>
                  <a:schemeClr val="tx2"/>
                </a:solidFill>
              </a:rPr>
              <a:t>Personal Reflection </a:t>
            </a:r>
          </a:p>
        </p:txBody>
      </p:sp>
    </p:spTree>
    <p:extLst>
      <p:ext uri="{BB962C8B-B14F-4D97-AF65-F5344CB8AC3E}">
        <p14:creationId xmlns:p14="http://schemas.microsoft.com/office/powerpoint/2010/main" val="1234248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10000</TotalTime>
  <Words>328</Words>
  <Application>Microsoft Macintosh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Avenir Next LT Pro</vt:lpstr>
      <vt:lpstr>Calibri</vt:lpstr>
      <vt:lpstr>Calibri Light</vt:lpstr>
      <vt:lpstr>Office Theme</vt:lpstr>
      <vt:lpstr>Internship Culminating Project</vt:lpstr>
      <vt:lpstr>Existing Data Sources </vt:lpstr>
      <vt:lpstr>Needs Assessments </vt:lpstr>
      <vt:lpstr>17 Students were surveyed using the needs assessment.</vt:lpstr>
      <vt:lpstr>The assessment was administered by the classroom teacher using Google Forms. </vt:lpstr>
      <vt:lpstr>The students were asked a total of 14 questions for the needs assessment. </vt:lpstr>
      <vt:lpstr>I scored each student’s assessment. </vt:lpstr>
      <vt:lpstr>PowerPoint Presentation</vt:lpstr>
      <vt:lpstr>There were 4 classroom lessons taught. </vt:lpstr>
      <vt:lpstr>The students really enjoyed the lessons.</vt:lpstr>
      <vt:lpstr>PowerPoint Presentation</vt:lpstr>
      <vt:lpstr>AIA Specialty Standards and Rationale</vt:lpstr>
      <vt:lpstr>ASCA Mindsets and Behaviors and Rationale</vt:lpstr>
      <vt:lpstr>Artifacts and Examples</vt:lpstr>
      <vt:lpstr>Artifacts and Examples</vt:lpstr>
      <vt:lpstr>Cultural Sensitivity </vt:lpstr>
      <vt:lpstr>Evaluation of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Internship Culminating Project</dc:title>
  <dc:creator>Brandy Zehner</dc:creator>
  <cp:lastModifiedBy>Brandy Zehner</cp:lastModifiedBy>
  <cp:revision>2</cp:revision>
  <dcterms:created xsi:type="dcterms:W3CDTF">2023-11-27T19:47:38Z</dcterms:created>
  <dcterms:modified xsi:type="dcterms:W3CDTF">2023-12-04T20:37:44Z</dcterms:modified>
</cp:coreProperties>
</file>