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232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forms.gle/cVZsW44YPdE5Q2tP9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forms.gle/cVZsW44YPdE5Q2tP9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D044A-1B99-4778-AB51-880A0BDBA9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97D48E-D31A-49A2-8971-83E8302B2BCC}">
      <dgm:prSet/>
      <dgm:spPr/>
      <dgm:t>
        <a:bodyPr/>
        <a:lstStyle/>
        <a:p>
          <a:r>
            <a:rPr lang="en-US"/>
            <a:t>To teach the students how to:</a:t>
          </a:r>
        </a:p>
      </dgm:t>
    </dgm:pt>
    <dgm:pt modelId="{5C9A6865-824E-45B8-830B-9775B47CAA35}" type="parTrans" cxnId="{1B03E19E-D8C8-4B1F-8347-480CE11D7EA9}">
      <dgm:prSet/>
      <dgm:spPr/>
      <dgm:t>
        <a:bodyPr/>
        <a:lstStyle/>
        <a:p>
          <a:endParaRPr lang="en-US"/>
        </a:p>
      </dgm:t>
    </dgm:pt>
    <dgm:pt modelId="{AA1B6BD7-C6EF-4839-A069-8ACAC674F7D3}" type="sibTrans" cxnId="{1B03E19E-D8C8-4B1F-8347-480CE11D7EA9}">
      <dgm:prSet/>
      <dgm:spPr/>
      <dgm:t>
        <a:bodyPr/>
        <a:lstStyle/>
        <a:p>
          <a:endParaRPr lang="en-US"/>
        </a:p>
      </dgm:t>
    </dgm:pt>
    <dgm:pt modelId="{1095ED8B-1B95-4B14-A2DB-1436A452233D}">
      <dgm:prSet/>
      <dgm:spPr/>
      <dgm:t>
        <a:bodyPr/>
        <a:lstStyle/>
        <a:p>
          <a:r>
            <a:rPr lang="en-US"/>
            <a:t>Make friends</a:t>
          </a:r>
        </a:p>
      </dgm:t>
    </dgm:pt>
    <dgm:pt modelId="{E3FE1B5D-197B-4A01-8B14-206CA1209F59}" type="parTrans" cxnId="{14E30784-AD1A-4A60-A16B-E132A2292B59}">
      <dgm:prSet/>
      <dgm:spPr/>
      <dgm:t>
        <a:bodyPr/>
        <a:lstStyle/>
        <a:p>
          <a:endParaRPr lang="en-US"/>
        </a:p>
      </dgm:t>
    </dgm:pt>
    <dgm:pt modelId="{7109E24B-65B9-43F6-8AA9-726184B45B4A}" type="sibTrans" cxnId="{14E30784-AD1A-4A60-A16B-E132A2292B59}">
      <dgm:prSet/>
      <dgm:spPr/>
      <dgm:t>
        <a:bodyPr/>
        <a:lstStyle/>
        <a:p>
          <a:endParaRPr lang="en-US"/>
        </a:p>
      </dgm:t>
    </dgm:pt>
    <dgm:pt modelId="{0EC13A5A-FAB4-4F75-A24F-61A4172682D8}">
      <dgm:prSet/>
      <dgm:spPr/>
      <dgm:t>
        <a:bodyPr/>
        <a:lstStyle/>
        <a:p>
          <a:r>
            <a:rPr lang="en-US"/>
            <a:t>Keep friends</a:t>
          </a:r>
        </a:p>
      </dgm:t>
    </dgm:pt>
    <dgm:pt modelId="{28150994-7E4F-426C-84B6-5BFEF33C7DDC}" type="parTrans" cxnId="{D16CBCF6-DA7D-4E31-97CE-4253A73D1386}">
      <dgm:prSet/>
      <dgm:spPr/>
      <dgm:t>
        <a:bodyPr/>
        <a:lstStyle/>
        <a:p>
          <a:endParaRPr lang="en-US"/>
        </a:p>
      </dgm:t>
    </dgm:pt>
    <dgm:pt modelId="{87B0345B-BE1E-432C-A8BA-163CDC4E17A3}" type="sibTrans" cxnId="{D16CBCF6-DA7D-4E31-97CE-4253A73D1386}">
      <dgm:prSet/>
      <dgm:spPr/>
      <dgm:t>
        <a:bodyPr/>
        <a:lstStyle/>
        <a:p>
          <a:endParaRPr lang="en-US"/>
        </a:p>
      </dgm:t>
    </dgm:pt>
    <dgm:pt modelId="{3099350F-45CB-4724-95DD-15D0DE8847CA}">
      <dgm:prSet/>
      <dgm:spPr/>
      <dgm:t>
        <a:bodyPr/>
        <a:lstStyle/>
        <a:p>
          <a:r>
            <a:rPr lang="en-US"/>
            <a:t>Be a good friend</a:t>
          </a:r>
        </a:p>
      </dgm:t>
    </dgm:pt>
    <dgm:pt modelId="{2A2E2875-C43B-4145-84A2-2C6E143BA271}" type="parTrans" cxnId="{249826AC-AC5D-4654-BB6E-5420E9C08D92}">
      <dgm:prSet/>
      <dgm:spPr/>
      <dgm:t>
        <a:bodyPr/>
        <a:lstStyle/>
        <a:p>
          <a:endParaRPr lang="en-US"/>
        </a:p>
      </dgm:t>
    </dgm:pt>
    <dgm:pt modelId="{600AFE3F-6BF3-4CA0-9FB5-FC36170E40D5}" type="sibTrans" cxnId="{249826AC-AC5D-4654-BB6E-5420E9C08D92}">
      <dgm:prSet/>
      <dgm:spPr/>
      <dgm:t>
        <a:bodyPr/>
        <a:lstStyle/>
        <a:p>
          <a:endParaRPr lang="en-US"/>
        </a:p>
      </dgm:t>
    </dgm:pt>
    <dgm:pt modelId="{DC2FA56B-7855-4620-9183-DA914A16121C}">
      <dgm:prSet/>
      <dgm:spPr/>
      <dgm:t>
        <a:bodyPr/>
        <a:lstStyle/>
        <a:p>
          <a:r>
            <a:rPr lang="en-US"/>
            <a:t>What a healthy relationship looks like</a:t>
          </a:r>
        </a:p>
      </dgm:t>
    </dgm:pt>
    <dgm:pt modelId="{228B3E1F-5063-4F74-BB3D-40E7CA2FEF39}" type="parTrans" cxnId="{63E34330-3631-42C6-89AB-5BA4DF4DAFC7}">
      <dgm:prSet/>
      <dgm:spPr/>
      <dgm:t>
        <a:bodyPr/>
        <a:lstStyle/>
        <a:p>
          <a:endParaRPr lang="en-US"/>
        </a:p>
      </dgm:t>
    </dgm:pt>
    <dgm:pt modelId="{7314F405-EA22-47F5-BF35-355607F7221A}" type="sibTrans" cxnId="{63E34330-3631-42C6-89AB-5BA4DF4DAFC7}">
      <dgm:prSet/>
      <dgm:spPr/>
      <dgm:t>
        <a:bodyPr/>
        <a:lstStyle/>
        <a:p>
          <a:endParaRPr lang="en-US"/>
        </a:p>
      </dgm:t>
    </dgm:pt>
    <dgm:pt modelId="{6DEECF56-5117-47A4-A00C-4D33060891A1}">
      <dgm:prSet/>
      <dgm:spPr/>
      <dgm:t>
        <a:bodyPr/>
        <a:lstStyle/>
        <a:p>
          <a:r>
            <a:rPr lang="en-US"/>
            <a:t>Reduce discipline </a:t>
          </a:r>
        </a:p>
      </dgm:t>
    </dgm:pt>
    <dgm:pt modelId="{C18A49F5-A4AA-4E94-BE8B-086C44121350}" type="parTrans" cxnId="{1D7CD35B-F158-41B4-BB70-4D55ADCC7C44}">
      <dgm:prSet/>
      <dgm:spPr/>
      <dgm:t>
        <a:bodyPr/>
        <a:lstStyle/>
        <a:p>
          <a:endParaRPr lang="en-US"/>
        </a:p>
      </dgm:t>
    </dgm:pt>
    <dgm:pt modelId="{CB277F8A-1F37-4058-BEE4-4199C313A59E}" type="sibTrans" cxnId="{1D7CD35B-F158-41B4-BB70-4D55ADCC7C44}">
      <dgm:prSet/>
      <dgm:spPr/>
      <dgm:t>
        <a:bodyPr/>
        <a:lstStyle/>
        <a:p>
          <a:endParaRPr lang="en-US"/>
        </a:p>
      </dgm:t>
    </dgm:pt>
    <dgm:pt modelId="{36047EE3-6A0F-4990-9894-ED3AE3B15B5E}">
      <dgm:prSet/>
      <dgm:spPr/>
      <dgm:t>
        <a:bodyPr/>
        <a:lstStyle/>
        <a:p>
          <a:r>
            <a:rPr lang="en-US"/>
            <a:t>Raise attendance</a:t>
          </a:r>
        </a:p>
      </dgm:t>
    </dgm:pt>
    <dgm:pt modelId="{0A474E99-D982-4D29-99BD-BEB4FF314B65}" type="parTrans" cxnId="{440794BB-326B-438C-B847-7DA5EEE59E66}">
      <dgm:prSet/>
      <dgm:spPr/>
      <dgm:t>
        <a:bodyPr/>
        <a:lstStyle/>
        <a:p>
          <a:endParaRPr lang="en-US"/>
        </a:p>
      </dgm:t>
    </dgm:pt>
    <dgm:pt modelId="{238E4B63-F6FA-4DA9-95C9-4395D132C0E4}" type="sibTrans" cxnId="{440794BB-326B-438C-B847-7DA5EEE59E66}">
      <dgm:prSet/>
      <dgm:spPr/>
      <dgm:t>
        <a:bodyPr/>
        <a:lstStyle/>
        <a:p>
          <a:endParaRPr lang="en-US"/>
        </a:p>
      </dgm:t>
    </dgm:pt>
    <dgm:pt modelId="{679583AF-6B4B-0042-B11B-D4F65CB7AD3C}" type="pres">
      <dgm:prSet presAssocID="{5AFD044A-1B99-4778-AB51-880A0BDBA987}" presName="linear" presStyleCnt="0">
        <dgm:presLayoutVars>
          <dgm:animLvl val="lvl"/>
          <dgm:resizeHandles val="exact"/>
        </dgm:presLayoutVars>
      </dgm:prSet>
      <dgm:spPr/>
    </dgm:pt>
    <dgm:pt modelId="{5FBBC968-F123-1440-AB8F-770968F924E0}" type="pres">
      <dgm:prSet presAssocID="{F197D48E-D31A-49A2-8971-83E8302B2BC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C1C6F2A-2C27-814F-BBEE-4EB064A98807}" type="pres">
      <dgm:prSet presAssocID="{F197D48E-D31A-49A2-8971-83E8302B2BCC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3E34330-3631-42C6-89AB-5BA4DF4DAFC7}" srcId="{F197D48E-D31A-49A2-8971-83E8302B2BCC}" destId="{DC2FA56B-7855-4620-9183-DA914A16121C}" srcOrd="3" destOrd="0" parTransId="{228B3E1F-5063-4F74-BB3D-40E7CA2FEF39}" sibTransId="{7314F405-EA22-47F5-BF35-355607F7221A}"/>
    <dgm:cxn modelId="{429FAD39-7B27-2346-9CDE-8E2B11C090CD}" type="presOf" srcId="{5AFD044A-1B99-4778-AB51-880A0BDBA987}" destId="{679583AF-6B4B-0042-B11B-D4F65CB7AD3C}" srcOrd="0" destOrd="0" presId="urn:microsoft.com/office/officeart/2005/8/layout/vList2"/>
    <dgm:cxn modelId="{08AE583B-DD85-3249-824F-F9424A5C2137}" type="presOf" srcId="{3099350F-45CB-4724-95DD-15D0DE8847CA}" destId="{4C1C6F2A-2C27-814F-BBEE-4EB064A98807}" srcOrd="0" destOrd="2" presId="urn:microsoft.com/office/officeart/2005/8/layout/vList2"/>
    <dgm:cxn modelId="{1D7CD35B-F158-41B4-BB70-4D55ADCC7C44}" srcId="{F197D48E-D31A-49A2-8971-83E8302B2BCC}" destId="{6DEECF56-5117-47A4-A00C-4D33060891A1}" srcOrd="4" destOrd="0" parTransId="{C18A49F5-A4AA-4E94-BE8B-086C44121350}" sibTransId="{CB277F8A-1F37-4058-BEE4-4199C313A59E}"/>
    <dgm:cxn modelId="{14E30784-AD1A-4A60-A16B-E132A2292B59}" srcId="{F197D48E-D31A-49A2-8971-83E8302B2BCC}" destId="{1095ED8B-1B95-4B14-A2DB-1436A452233D}" srcOrd="0" destOrd="0" parTransId="{E3FE1B5D-197B-4A01-8B14-206CA1209F59}" sibTransId="{7109E24B-65B9-43F6-8AA9-726184B45B4A}"/>
    <dgm:cxn modelId="{F211E285-8A55-F748-BE32-A5A75DB7114C}" type="presOf" srcId="{6DEECF56-5117-47A4-A00C-4D33060891A1}" destId="{4C1C6F2A-2C27-814F-BBEE-4EB064A98807}" srcOrd="0" destOrd="4" presId="urn:microsoft.com/office/officeart/2005/8/layout/vList2"/>
    <dgm:cxn modelId="{7E516299-D231-1F4D-8627-336F605398A2}" type="presOf" srcId="{DC2FA56B-7855-4620-9183-DA914A16121C}" destId="{4C1C6F2A-2C27-814F-BBEE-4EB064A98807}" srcOrd="0" destOrd="3" presId="urn:microsoft.com/office/officeart/2005/8/layout/vList2"/>
    <dgm:cxn modelId="{1B03E19E-D8C8-4B1F-8347-480CE11D7EA9}" srcId="{5AFD044A-1B99-4778-AB51-880A0BDBA987}" destId="{F197D48E-D31A-49A2-8971-83E8302B2BCC}" srcOrd="0" destOrd="0" parTransId="{5C9A6865-824E-45B8-830B-9775B47CAA35}" sibTransId="{AA1B6BD7-C6EF-4839-A069-8ACAC674F7D3}"/>
    <dgm:cxn modelId="{2443E9A0-4E45-604D-86B8-DFBEA461F999}" type="presOf" srcId="{36047EE3-6A0F-4990-9894-ED3AE3B15B5E}" destId="{4C1C6F2A-2C27-814F-BBEE-4EB064A98807}" srcOrd="0" destOrd="5" presId="urn:microsoft.com/office/officeart/2005/8/layout/vList2"/>
    <dgm:cxn modelId="{249826AC-AC5D-4654-BB6E-5420E9C08D92}" srcId="{F197D48E-D31A-49A2-8971-83E8302B2BCC}" destId="{3099350F-45CB-4724-95DD-15D0DE8847CA}" srcOrd="2" destOrd="0" parTransId="{2A2E2875-C43B-4145-84A2-2C6E143BA271}" sibTransId="{600AFE3F-6BF3-4CA0-9FB5-FC36170E40D5}"/>
    <dgm:cxn modelId="{440794BB-326B-438C-B847-7DA5EEE59E66}" srcId="{F197D48E-D31A-49A2-8971-83E8302B2BCC}" destId="{36047EE3-6A0F-4990-9894-ED3AE3B15B5E}" srcOrd="5" destOrd="0" parTransId="{0A474E99-D982-4D29-99BD-BEB4FF314B65}" sibTransId="{238E4B63-F6FA-4DA9-95C9-4395D132C0E4}"/>
    <dgm:cxn modelId="{373C91BE-2171-234A-8DA8-2F2CC7191B7F}" type="presOf" srcId="{1095ED8B-1B95-4B14-A2DB-1436A452233D}" destId="{4C1C6F2A-2C27-814F-BBEE-4EB064A98807}" srcOrd="0" destOrd="0" presId="urn:microsoft.com/office/officeart/2005/8/layout/vList2"/>
    <dgm:cxn modelId="{AF43C7D9-AAB0-2C45-BB59-A642AB8EE31F}" type="presOf" srcId="{F197D48E-D31A-49A2-8971-83E8302B2BCC}" destId="{5FBBC968-F123-1440-AB8F-770968F924E0}" srcOrd="0" destOrd="0" presId="urn:microsoft.com/office/officeart/2005/8/layout/vList2"/>
    <dgm:cxn modelId="{C058D3EB-A4EC-0E4A-B655-8EAC3E748D69}" type="presOf" srcId="{0EC13A5A-FAB4-4F75-A24F-61A4172682D8}" destId="{4C1C6F2A-2C27-814F-BBEE-4EB064A98807}" srcOrd="0" destOrd="1" presId="urn:microsoft.com/office/officeart/2005/8/layout/vList2"/>
    <dgm:cxn modelId="{D16CBCF6-DA7D-4E31-97CE-4253A73D1386}" srcId="{F197D48E-D31A-49A2-8971-83E8302B2BCC}" destId="{0EC13A5A-FAB4-4F75-A24F-61A4172682D8}" srcOrd="1" destOrd="0" parTransId="{28150994-7E4F-426C-84B6-5BFEF33C7DDC}" sibTransId="{87B0345B-BE1E-432C-A8BA-163CDC4E17A3}"/>
    <dgm:cxn modelId="{887F28F2-8DFF-6A4C-BDBA-138ADBCB4C86}" type="presParOf" srcId="{679583AF-6B4B-0042-B11B-D4F65CB7AD3C}" destId="{5FBBC968-F123-1440-AB8F-770968F924E0}" srcOrd="0" destOrd="0" presId="urn:microsoft.com/office/officeart/2005/8/layout/vList2"/>
    <dgm:cxn modelId="{1FCECA51-BD37-3948-AEBC-5485F68A3600}" type="presParOf" srcId="{679583AF-6B4B-0042-B11B-D4F65CB7AD3C}" destId="{4C1C6F2A-2C27-814F-BBEE-4EB064A9880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2EEE05-5F55-44EA-935F-850DBE87B6D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63468CC-07A7-4B8A-92C1-3F10639C641E}">
      <dgm:prSet/>
      <dgm:spPr/>
      <dgm:t>
        <a:bodyPr/>
        <a:lstStyle/>
        <a:p>
          <a:r>
            <a:rPr lang="en-US"/>
            <a:t>Discipline referrals via Harmony</a:t>
          </a:r>
        </a:p>
      </dgm:t>
    </dgm:pt>
    <dgm:pt modelId="{DB11380C-314E-463A-8B80-6B13401975C4}" type="parTrans" cxnId="{E91E3770-717A-4E57-B075-5C41116C7F98}">
      <dgm:prSet/>
      <dgm:spPr/>
      <dgm:t>
        <a:bodyPr/>
        <a:lstStyle/>
        <a:p>
          <a:endParaRPr lang="en-US"/>
        </a:p>
      </dgm:t>
    </dgm:pt>
    <dgm:pt modelId="{B88FA041-CD38-4C32-B951-AC25004DE5E2}" type="sibTrans" cxnId="{E91E3770-717A-4E57-B075-5C41116C7F98}">
      <dgm:prSet/>
      <dgm:spPr/>
      <dgm:t>
        <a:bodyPr/>
        <a:lstStyle/>
        <a:p>
          <a:endParaRPr lang="en-US"/>
        </a:p>
      </dgm:t>
    </dgm:pt>
    <dgm:pt modelId="{52EAFEFE-14D3-4A43-8772-C033FF51FA55}">
      <dgm:prSet/>
      <dgm:spPr/>
      <dgm:t>
        <a:bodyPr/>
        <a:lstStyle/>
        <a:p>
          <a:r>
            <a:rPr lang="en-US"/>
            <a:t>Teacher referrals via email or Google Doc</a:t>
          </a:r>
        </a:p>
      </dgm:t>
    </dgm:pt>
    <dgm:pt modelId="{EBDAFBC3-E697-4D21-B02E-874BE52FB50D}" type="parTrans" cxnId="{01B11C85-1748-487E-BABC-CBEDC68AF2CD}">
      <dgm:prSet/>
      <dgm:spPr/>
      <dgm:t>
        <a:bodyPr/>
        <a:lstStyle/>
        <a:p>
          <a:endParaRPr lang="en-US"/>
        </a:p>
      </dgm:t>
    </dgm:pt>
    <dgm:pt modelId="{0372E5F5-118E-41F0-A692-3066C03B2AC8}" type="sibTrans" cxnId="{01B11C85-1748-487E-BABC-CBEDC68AF2CD}">
      <dgm:prSet/>
      <dgm:spPr/>
      <dgm:t>
        <a:bodyPr/>
        <a:lstStyle/>
        <a:p>
          <a:endParaRPr lang="en-US"/>
        </a:p>
      </dgm:t>
    </dgm:pt>
    <dgm:pt modelId="{2FE69E3F-8747-41B5-B834-6198CD6B20B5}">
      <dgm:prSet/>
      <dgm:spPr/>
      <dgm:t>
        <a:bodyPr/>
        <a:lstStyle/>
        <a:p>
          <a:r>
            <a:rPr lang="en-US"/>
            <a:t>Student requests for a meeting with the counselor </a:t>
          </a:r>
        </a:p>
      </dgm:t>
    </dgm:pt>
    <dgm:pt modelId="{7F4AA2F4-FF8A-4AEA-8BF2-F14576A4E785}" type="parTrans" cxnId="{4A785987-ED0E-496A-9ACE-B138F311AC93}">
      <dgm:prSet/>
      <dgm:spPr/>
      <dgm:t>
        <a:bodyPr/>
        <a:lstStyle/>
        <a:p>
          <a:endParaRPr lang="en-US"/>
        </a:p>
      </dgm:t>
    </dgm:pt>
    <dgm:pt modelId="{E3EC94ED-8ACF-4BC3-AC18-FB675C49DE45}" type="sibTrans" cxnId="{4A785987-ED0E-496A-9ACE-B138F311AC93}">
      <dgm:prSet/>
      <dgm:spPr/>
      <dgm:t>
        <a:bodyPr/>
        <a:lstStyle/>
        <a:p>
          <a:endParaRPr lang="en-US"/>
        </a:p>
      </dgm:t>
    </dgm:pt>
    <dgm:pt modelId="{31CF80F5-4972-A54F-98B9-3960BEC23D38}" type="pres">
      <dgm:prSet presAssocID="{DE2EEE05-5F55-44EA-935F-850DBE87B6D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2DB7319-0D1A-6849-BAE7-BF13453FA18F}" type="pres">
      <dgm:prSet presAssocID="{F63468CC-07A7-4B8A-92C1-3F10639C641E}" presName="hierRoot1" presStyleCnt="0"/>
      <dgm:spPr/>
    </dgm:pt>
    <dgm:pt modelId="{2B58EF80-81CA-4F41-9685-5CECD7D596B1}" type="pres">
      <dgm:prSet presAssocID="{F63468CC-07A7-4B8A-92C1-3F10639C641E}" presName="composite" presStyleCnt="0"/>
      <dgm:spPr/>
    </dgm:pt>
    <dgm:pt modelId="{2172DBA2-07CF-9D4B-94F3-C1DDECFE0A53}" type="pres">
      <dgm:prSet presAssocID="{F63468CC-07A7-4B8A-92C1-3F10639C641E}" presName="background" presStyleLbl="node0" presStyleIdx="0" presStyleCnt="3"/>
      <dgm:spPr/>
    </dgm:pt>
    <dgm:pt modelId="{B4D68749-51BA-ED4A-9342-4FBD71E31F59}" type="pres">
      <dgm:prSet presAssocID="{F63468CC-07A7-4B8A-92C1-3F10639C641E}" presName="text" presStyleLbl="fgAcc0" presStyleIdx="0" presStyleCnt="3">
        <dgm:presLayoutVars>
          <dgm:chPref val="3"/>
        </dgm:presLayoutVars>
      </dgm:prSet>
      <dgm:spPr/>
    </dgm:pt>
    <dgm:pt modelId="{DB194D3A-A343-594E-AB92-4BAC516AEBB7}" type="pres">
      <dgm:prSet presAssocID="{F63468CC-07A7-4B8A-92C1-3F10639C641E}" presName="hierChild2" presStyleCnt="0"/>
      <dgm:spPr/>
    </dgm:pt>
    <dgm:pt modelId="{A7DA4478-9BF8-F04C-BC59-DF4D8402E5F4}" type="pres">
      <dgm:prSet presAssocID="{52EAFEFE-14D3-4A43-8772-C033FF51FA55}" presName="hierRoot1" presStyleCnt="0"/>
      <dgm:spPr/>
    </dgm:pt>
    <dgm:pt modelId="{61FA49C1-020D-874F-A4AF-B89AB68DB358}" type="pres">
      <dgm:prSet presAssocID="{52EAFEFE-14D3-4A43-8772-C033FF51FA55}" presName="composite" presStyleCnt="0"/>
      <dgm:spPr/>
    </dgm:pt>
    <dgm:pt modelId="{381F4BC8-BC8A-3344-AC7B-8C8AC424F24D}" type="pres">
      <dgm:prSet presAssocID="{52EAFEFE-14D3-4A43-8772-C033FF51FA55}" presName="background" presStyleLbl="node0" presStyleIdx="1" presStyleCnt="3"/>
      <dgm:spPr/>
    </dgm:pt>
    <dgm:pt modelId="{3852BA2D-42AE-4644-BC6D-97528E50114F}" type="pres">
      <dgm:prSet presAssocID="{52EAFEFE-14D3-4A43-8772-C033FF51FA55}" presName="text" presStyleLbl="fgAcc0" presStyleIdx="1" presStyleCnt="3">
        <dgm:presLayoutVars>
          <dgm:chPref val="3"/>
        </dgm:presLayoutVars>
      </dgm:prSet>
      <dgm:spPr/>
    </dgm:pt>
    <dgm:pt modelId="{61CDCFC8-2331-D847-A1D7-B8A13F1C2CB6}" type="pres">
      <dgm:prSet presAssocID="{52EAFEFE-14D3-4A43-8772-C033FF51FA55}" presName="hierChild2" presStyleCnt="0"/>
      <dgm:spPr/>
    </dgm:pt>
    <dgm:pt modelId="{CB49AAE9-3E06-EF43-8125-E4CFFB9DB3EF}" type="pres">
      <dgm:prSet presAssocID="{2FE69E3F-8747-41B5-B834-6198CD6B20B5}" presName="hierRoot1" presStyleCnt="0"/>
      <dgm:spPr/>
    </dgm:pt>
    <dgm:pt modelId="{91A82C5B-53C9-C647-A48C-39E6FE585DE0}" type="pres">
      <dgm:prSet presAssocID="{2FE69E3F-8747-41B5-B834-6198CD6B20B5}" presName="composite" presStyleCnt="0"/>
      <dgm:spPr/>
    </dgm:pt>
    <dgm:pt modelId="{8C43FA34-EF08-FD41-ACDB-5D181112A8D0}" type="pres">
      <dgm:prSet presAssocID="{2FE69E3F-8747-41B5-B834-6198CD6B20B5}" presName="background" presStyleLbl="node0" presStyleIdx="2" presStyleCnt="3"/>
      <dgm:spPr/>
    </dgm:pt>
    <dgm:pt modelId="{3AEE544A-1A01-4E41-83E2-E1070E364846}" type="pres">
      <dgm:prSet presAssocID="{2FE69E3F-8747-41B5-B834-6198CD6B20B5}" presName="text" presStyleLbl="fgAcc0" presStyleIdx="2" presStyleCnt="3">
        <dgm:presLayoutVars>
          <dgm:chPref val="3"/>
        </dgm:presLayoutVars>
      </dgm:prSet>
      <dgm:spPr/>
    </dgm:pt>
    <dgm:pt modelId="{E69D5D49-AECB-694F-BC27-E0114620EDF3}" type="pres">
      <dgm:prSet presAssocID="{2FE69E3F-8747-41B5-B834-6198CD6B20B5}" presName="hierChild2" presStyleCnt="0"/>
      <dgm:spPr/>
    </dgm:pt>
  </dgm:ptLst>
  <dgm:cxnLst>
    <dgm:cxn modelId="{9D11F205-A7A3-1041-A1FF-C0C9787C7A7E}" type="presOf" srcId="{F63468CC-07A7-4B8A-92C1-3F10639C641E}" destId="{B4D68749-51BA-ED4A-9342-4FBD71E31F59}" srcOrd="0" destOrd="0" presId="urn:microsoft.com/office/officeart/2005/8/layout/hierarchy1"/>
    <dgm:cxn modelId="{4E2DAC19-BA9B-3744-94C8-A48D871BE365}" type="presOf" srcId="{2FE69E3F-8747-41B5-B834-6198CD6B20B5}" destId="{3AEE544A-1A01-4E41-83E2-E1070E364846}" srcOrd="0" destOrd="0" presId="urn:microsoft.com/office/officeart/2005/8/layout/hierarchy1"/>
    <dgm:cxn modelId="{E86DC621-2451-1343-9C98-2B2C8AF13BB1}" type="presOf" srcId="{DE2EEE05-5F55-44EA-935F-850DBE87B6D9}" destId="{31CF80F5-4972-A54F-98B9-3960BEC23D38}" srcOrd="0" destOrd="0" presId="urn:microsoft.com/office/officeart/2005/8/layout/hierarchy1"/>
    <dgm:cxn modelId="{E91E3770-717A-4E57-B075-5C41116C7F98}" srcId="{DE2EEE05-5F55-44EA-935F-850DBE87B6D9}" destId="{F63468CC-07A7-4B8A-92C1-3F10639C641E}" srcOrd="0" destOrd="0" parTransId="{DB11380C-314E-463A-8B80-6B13401975C4}" sibTransId="{B88FA041-CD38-4C32-B951-AC25004DE5E2}"/>
    <dgm:cxn modelId="{01B11C85-1748-487E-BABC-CBEDC68AF2CD}" srcId="{DE2EEE05-5F55-44EA-935F-850DBE87B6D9}" destId="{52EAFEFE-14D3-4A43-8772-C033FF51FA55}" srcOrd="1" destOrd="0" parTransId="{EBDAFBC3-E697-4D21-B02E-874BE52FB50D}" sibTransId="{0372E5F5-118E-41F0-A692-3066C03B2AC8}"/>
    <dgm:cxn modelId="{4A785987-ED0E-496A-9ACE-B138F311AC93}" srcId="{DE2EEE05-5F55-44EA-935F-850DBE87B6D9}" destId="{2FE69E3F-8747-41B5-B834-6198CD6B20B5}" srcOrd="2" destOrd="0" parTransId="{7F4AA2F4-FF8A-4AEA-8BF2-F14576A4E785}" sibTransId="{E3EC94ED-8ACF-4BC3-AC18-FB675C49DE45}"/>
    <dgm:cxn modelId="{31A177C4-BA7B-D14D-AD88-DBFC6DE2B392}" type="presOf" srcId="{52EAFEFE-14D3-4A43-8772-C033FF51FA55}" destId="{3852BA2D-42AE-4644-BC6D-97528E50114F}" srcOrd="0" destOrd="0" presId="urn:microsoft.com/office/officeart/2005/8/layout/hierarchy1"/>
    <dgm:cxn modelId="{B7E5C281-4244-3F49-9218-1E820A52B74B}" type="presParOf" srcId="{31CF80F5-4972-A54F-98B9-3960BEC23D38}" destId="{42DB7319-0D1A-6849-BAE7-BF13453FA18F}" srcOrd="0" destOrd="0" presId="urn:microsoft.com/office/officeart/2005/8/layout/hierarchy1"/>
    <dgm:cxn modelId="{FDA1576A-A724-5B47-A92F-A552556722E9}" type="presParOf" srcId="{42DB7319-0D1A-6849-BAE7-BF13453FA18F}" destId="{2B58EF80-81CA-4F41-9685-5CECD7D596B1}" srcOrd="0" destOrd="0" presId="urn:microsoft.com/office/officeart/2005/8/layout/hierarchy1"/>
    <dgm:cxn modelId="{F5DC5E54-EF17-A642-A9AC-ACDBD213CBB9}" type="presParOf" srcId="{2B58EF80-81CA-4F41-9685-5CECD7D596B1}" destId="{2172DBA2-07CF-9D4B-94F3-C1DDECFE0A53}" srcOrd="0" destOrd="0" presId="urn:microsoft.com/office/officeart/2005/8/layout/hierarchy1"/>
    <dgm:cxn modelId="{1F1CDBA6-5E32-7C45-922D-B67D96323194}" type="presParOf" srcId="{2B58EF80-81CA-4F41-9685-5CECD7D596B1}" destId="{B4D68749-51BA-ED4A-9342-4FBD71E31F59}" srcOrd="1" destOrd="0" presId="urn:microsoft.com/office/officeart/2005/8/layout/hierarchy1"/>
    <dgm:cxn modelId="{6A73E372-4B07-B94A-AEA5-898DC7C3C6D1}" type="presParOf" srcId="{42DB7319-0D1A-6849-BAE7-BF13453FA18F}" destId="{DB194D3A-A343-594E-AB92-4BAC516AEBB7}" srcOrd="1" destOrd="0" presId="urn:microsoft.com/office/officeart/2005/8/layout/hierarchy1"/>
    <dgm:cxn modelId="{F9D19CD6-B353-1C43-AE85-9C070943CAA5}" type="presParOf" srcId="{31CF80F5-4972-A54F-98B9-3960BEC23D38}" destId="{A7DA4478-9BF8-F04C-BC59-DF4D8402E5F4}" srcOrd="1" destOrd="0" presId="urn:microsoft.com/office/officeart/2005/8/layout/hierarchy1"/>
    <dgm:cxn modelId="{2A3DD69A-65EC-CC4B-B8F5-4374886FBC63}" type="presParOf" srcId="{A7DA4478-9BF8-F04C-BC59-DF4D8402E5F4}" destId="{61FA49C1-020D-874F-A4AF-B89AB68DB358}" srcOrd="0" destOrd="0" presId="urn:microsoft.com/office/officeart/2005/8/layout/hierarchy1"/>
    <dgm:cxn modelId="{F8A0F4F6-BDA5-6A42-9CEC-92B05B927B6F}" type="presParOf" srcId="{61FA49C1-020D-874F-A4AF-B89AB68DB358}" destId="{381F4BC8-BC8A-3344-AC7B-8C8AC424F24D}" srcOrd="0" destOrd="0" presId="urn:microsoft.com/office/officeart/2005/8/layout/hierarchy1"/>
    <dgm:cxn modelId="{B65BB8A1-0648-BA44-8CD1-A90BF8105BBE}" type="presParOf" srcId="{61FA49C1-020D-874F-A4AF-B89AB68DB358}" destId="{3852BA2D-42AE-4644-BC6D-97528E50114F}" srcOrd="1" destOrd="0" presId="urn:microsoft.com/office/officeart/2005/8/layout/hierarchy1"/>
    <dgm:cxn modelId="{5862DDBA-75C7-FE4A-BF1C-7A4566B70860}" type="presParOf" srcId="{A7DA4478-9BF8-F04C-BC59-DF4D8402E5F4}" destId="{61CDCFC8-2331-D847-A1D7-B8A13F1C2CB6}" srcOrd="1" destOrd="0" presId="urn:microsoft.com/office/officeart/2005/8/layout/hierarchy1"/>
    <dgm:cxn modelId="{F1E003A3-EA4B-0C4B-BBF6-1CBF5A214A98}" type="presParOf" srcId="{31CF80F5-4972-A54F-98B9-3960BEC23D38}" destId="{CB49AAE9-3E06-EF43-8125-E4CFFB9DB3EF}" srcOrd="2" destOrd="0" presId="urn:microsoft.com/office/officeart/2005/8/layout/hierarchy1"/>
    <dgm:cxn modelId="{8B507CF9-6308-474C-A3FB-ED120F16FED5}" type="presParOf" srcId="{CB49AAE9-3E06-EF43-8125-E4CFFB9DB3EF}" destId="{91A82C5B-53C9-C647-A48C-39E6FE585DE0}" srcOrd="0" destOrd="0" presId="urn:microsoft.com/office/officeart/2005/8/layout/hierarchy1"/>
    <dgm:cxn modelId="{B2CC8895-22C2-9B46-B5C1-BFDE4046E73D}" type="presParOf" srcId="{91A82C5B-53C9-C647-A48C-39E6FE585DE0}" destId="{8C43FA34-EF08-FD41-ACDB-5D181112A8D0}" srcOrd="0" destOrd="0" presId="urn:microsoft.com/office/officeart/2005/8/layout/hierarchy1"/>
    <dgm:cxn modelId="{C9A1FD44-2A4D-884D-8907-8ECFAE298E15}" type="presParOf" srcId="{91A82C5B-53C9-C647-A48C-39E6FE585DE0}" destId="{3AEE544A-1A01-4E41-83E2-E1070E364846}" srcOrd="1" destOrd="0" presId="urn:microsoft.com/office/officeart/2005/8/layout/hierarchy1"/>
    <dgm:cxn modelId="{7AB21343-9B63-374F-B3A4-39BECED3DB3C}" type="presParOf" srcId="{CB49AAE9-3E06-EF43-8125-E4CFFB9DB3EF}" destId="{E69D5D49-AECB-694F-BC27-E0114620EDF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3A628-6D01-4B5C-85E4-FE7050F1787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F57B92-22DA-4A33-88DD-EB89CF8B375D}">
      <dgm:prSet/>
      <dgm:spPr/>
      <dgm:t>
        <a:bodyPr/>
        <a:lstStyle/>
        <a:p>
          <a:r>
            <a:rPr lang="en-US"/>
            <a:t>Teachers</a:t>
          </a:r>
        </a:p>
      </dgm:t>
    </dgm:pt>
    <dgm:pt modelId="{B0451163-E563-4709-B220-BD05F1590460}" type="parTrans" cxnId="{ECD1CE2F-DFD4-49A4-AA06-009B143372EC}">
      <dgm:prSet/>
      <dgm:spPr/>
      <dgm:t>
        <a:bodyPr/>
        <a:lstStyle/>
        <a:p>
          <a:endParaRPr lang="en-US"/>
        </a:p>
      </dgm:t>
    </dgm:pt>
    <dgm:pt modelId="{972F2CDD-0422-4EB0-851B-EBC984AA0411}" type="sibTrans" cxnId="{ECD1CE2F-DFD4-49A4-AA06-009B143372EC}">
      <dgm:prSet/>
      <dgm:spPr/>
      <dgm:t>
        <a:bodyPr/>
        <a:lstStyle/>
        <a:p>
          <a:endParaRPr lang="en-US"/>
        </a:p>
      </dgm:t>
    </dgm:pt>
    <dgm:pt modelId="{31FC90C8-CF74-4838-9103-219E3A473A48}">
      <dgm:prSet/>
      <dgm:spPr/>
      <dgm:t>
        <a:bodyPr/>
        <a:lstStyle/>
        <a:p>
          <a:r>
            <a:rPr lang="en-US"/>
            <a:t>Administrators</a:t>
          </a:r>
        </a:p>
      </dgm:t>
    </dgm:pt>
    <dgm:pt modelId="{5490A7C0-828B-4892-82B3-40846F818754}" type="parTrans" cxnId="{B01519AD-A8C6-4103-B1A1-BFDD0788CF2A}">
      <dgm:prSet/>
      <dgm:spPr/>
      <dgm:t>
        <a:bodyPr/>
        <a:lstStyle/>
        <a:p>
          <a:endParaRPr lang="en-US"/>
        </a:p>
      </dgm:t>
    </dgm:pt>
    <dgm:pt modelId="{782291BA-8FF3-47B7-890D-342501229969}" type="sibTrans" cxnId="{B01519AD-A8C6-4103-B1A1-BFDD0788CF2A}">
      <dgm:prSet/>
      <dgm:spPr/>
      <dgm:t>
        <a:bodyPr/>
        <a:lstStyle/>
        <a:p>
          <a:endParaRPr lang="en-US"/>
        </a:p>
      </dgm:t>
    </dgm:pt>
    <dgm:pt modelId="{E96763FA-43BC-4C1A-913E-6FD1653C3B38}">
      <dgm:prSet/>
      <dgm:spPr/>
      <dgm:t>
        <a:bodyPr/>
        <a:lstStyle/>
        <a:p>
          <a:r>
            <a:rPr lang="en-US" dirty="0"/>
            <a:t> Students</a:t>
          </a:r>
        </a:p>
      </dgm:t>
    </dgm:pt>
    <dgm:pt modelId="{7C91E04C-B4BF-4E11-9275-6A1119B7B228}" type="parTrans" cxnId="{61B00B4C-89C0-47B6-AB5F-A1730C66D7F9}">
      <dgm:prSet/>
      <dgm:spPr/>
      <dgm:t>
        <a:bodyPr/>
        <a:lstStyle/>
        <a:p>
          <a:endParaRPr lang="en-US"/>
        </a:p>
      </dgm:t>
    </dgm:pt>
    <dgm:pt modelId="{8D21063E-C477-43F5-A22F-8AD743A5C628}" type="sibTrans" cxnId="{61B00B4C-89C0-47B6-AB5F-A1730C66D7F9}">
      <dgm:prSet/>
      <dgm:spPr/>
      <dgm:t>
        <a:bodyPr/>
        <a:lstStyle/>
        <a:p>
          <a:endParaRPr lang="en-US"/>
        </a:p>
      </dgm:t>
    </dgm:pt>
    <dgm:pt modelId="{2EAB3DB2-F758-874F-9C17-B3BEA4B3FBBB}">
      <dgm:prSet/>
      <dgm:spPr/>
      <dgm:t>
        <a:bodyPr/>
        <a:lstStyle/>
        <a:p>
          <a:r>
            <a:rPr lang="en-US"/>
            <a:t> </a:t>
          </a:r>
          <a:r>
            <a:rPr lang="en-US">
              <a:hlinkClick xmlns:r="http://schemas.openxmlformats.org/officeDocument/2006/relationships" r:id="rId1"/>
            </a:rPr>
            <a:t>Needs </a:t>
          </a:r>
          <a:r>
            <a:rPr lang="en-US" dirty="0">
              <a:hlinkClick xmlns:r="http://schemas.openxmlformats.org/officeDocument/2006/relationships" r:id="rId1"/>
            </a:rPr>
            <a:t>Assessment</a:t>
          </a:r>
          <a:endParaRPr lang="en-US" dirty="0"/>
        </a:p>
      </dgm:t>
    </dgm:pt>
    <dgm:pt modelId="{A327A887-0613-F24E-A20B-21A6DEF312D6}" type="parTrans" cxnId="{CE6BC122-378E-4A40-A764-044770BE7100}">
      <dgm:prSet/>
      <dgm:spPr/>
      <dgm:t>
        <a:bodyPr/>
        <a:lstStyle/>
        <a:p>
          <a:endParaRPr lang="en-US"/>
        </a:p>
      </dgm:t>
    </dgm:pt>
    <dgm:pt modelId="{34CF19EC-F2B9-CC42-9093-B99801B109F1}" type="sibTrans" cxnId="{CE6BC122-378E-4A40-A764-044770BE7100}">
      <dgm:prSet/>
      <dgm:spPr/>
      <dgm:t>
        <a:bodyPr/>
        <a:lstStyle/>
        <a:p>
          <a:endParaRPr lang="en-US"/>
        </a:p>
      </dgm:t>
    </dgm:pt>
    <dgm:pt modelId="{11C84F1E-7F36-6245-BE0D-FEC2BA5F33D0}" type="pres">
      <dgm:prSet presAssocID="{F313A628-6D01-4B5C-85E4-FE7050F178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FB36007-DE81-1B49-A816-7B15C336BAAD}" type="pres">
      <dgm:prSet presAssocID="{94F57B92-22DA-4A33-88DD-EB89CF8B375D}" presName="hierRoot1" presStyleCnt="0"/>
      <dgm:spPr/>
    </dgm:pt>
    <dgm:pt modelId="{B6EE4582-D45C-CE48-AE33-924DB74231E0}" type="pres">
      <dgm:prSet presAssocID="{94F57B92-22DA-4A33-88DD-EB89CF8B375D}" presName="composite" presStyleCnt="0"/>
      <dgm:spPr/>
    </dgm:pt>
    <dgm:pt modelId="{38EAA43A-EC23-D14B-84A3-2C0EB6F2E7A2}" type="pres">
      <dgm:prSet presAssocID="{94F57B92-22DA-4A33-88DD-EB89CF8B375D}" presName="background" presStyleLbl="node0" presStyleIdx="0" presStyleCnt="4"/>
      <dgm:spPr/>
    </dgm:pt>
    <dgm:pt modelId="{04A4A903-D0E6-A14C-8961-36B92F9191B6}" type="pres">
      <dgm:prSet presAssocID="{94F57B92-22DA-4A33-88DD-EB89CF8B375D}" presName="text" presStyleLbl="fgAcc0" presStyleIdx="0" presStyleCnt="4">
        <dgm:presLayoutVars>
          <dgm:chPref val="3"/>
        </dgm:presLayoutVars>
      </dgm:prSet>
      <dgm:spPr/>
    </dgm:pt>
    <dgm:pt modelId="{01ACDDBD-1DB4-6149-875C-71EC309F92F3}" type="pres">
      <dgm:prSet presAssocID="{94F57B92-22DA-4A33-88DD-EB89CF8B375D}" presName="hierChild2" presStyleCnt="0"/>
      <dgm:spPr/>
    </dgm:pt>
    <dgm:pt modelId="{2A9700FB-3BB9-8644-B0B1-A47ED5CB170B}" type="pres">
      <dgm:prSet presAssocID="{31FC90C8-CF74-4838-9103-219E3A473A48}" presName="hierRoot1" presStyleCnt="0"/>
      <dgm:spPr/>
    </dgm:pt>
    <dgm:pt modelId="{06E48229-10D9-5140-BBA2-4E04E3C922F0}" type="pres">
      <dgm:prSet presAssocID="{31FC90C8-CF74-4838-9103-219E3A473A48}" presName="composite" presStyleCnt="0"/>
      <dgm:spPr/>
    </dgm:pt>
    <dgm:pt modelId="{31C9660C-846E-DA47-8A48-6F4B49AD10F7}" type="pres">
      <dgm:prSet presAssocID="{31FC90C8-CF74-4838-9103-219E3A473A48}" presName="background" presStyleLbl="node0" presStyleIdx="1" presStyleCnt="4"/>
      <dgm:spPr/>
    </dgm:pt>
    <dgm:pt modelId="{1F8B9654-05BF-8A49-93DE-04C6BCDC3466}" type="pres">
      <dgm:prSet presAssocID="{31FC90C8-CF74-4838-9103-219E3A473A48}" presName="text" presStyleLbl="fgAcc0" presStyleIdx="1" presStyleCnt="4">
        <dgm:presLayoutVars>
          <dgm:chPref val="3"/>
        </dgm:presLayoutVars>
      </dgm:prSet>
      <dgm:spPr/>
    </dgm:pt>
    <dgm:pt modelId="{16E34BBE-D658-4A4B-A693-63B7F2ABE93D}" type="pres">
      <dgm:prSet presAssocID="{31FC90C8-CF74-4838-9103-219E3A473A48}" presName="hierChild2" presStyleCnt="0"/>
      <dgm:spPr/>
    </dgm:pt>
    <dgm:pt modelId="{2BD6B034-1DD7-FA4A-85FA-144A7D3C1873}" type="pres">
      <dgm:prSet presAssocID="{E96763FA-43BC-4C1A-913E-6FD1653C3B38}" presName="hierRoot1" presStyleCnt="0"/>
      <dgm:spPr/>
    </dgm:pt>
    <dgm:pt modelId="{CD775506-DC5F-7C4D-9975-8FC2C59D473A}" type="pres">
      <dgm:prSet presAssocID="{E96763FA-43BC-4C1A-913E-6FD1653C3B38}" presName="composite" presStyleCnt="0"/>
      <dgm:spPr/>
    </dgm:pt>
    <dgm:pt modelId="{BE4B5D0E-5FE5-EA4C-8B0A-990A95ECB272}" type="pres">
      <dgm:prSet presAssocID="{E96763FA-43BC-4C1A-913E-6FD1653C3B38}" presName="background" presStyleLbl="node0" presStyleIdx="2" presStyleCnt="4"/>
      <dgm:spPr/>
    </dgm:pt>
    <dgm:pt modelId="{2826E12C-AFA3-9A40-80D9-D639BBD18514}" type="pres">
      <dgm:prSet presAssocID="{E96763FA-43BC-4C1A-913E-6FD1653C3B38}" presName="text" presStyleLbl="fgAcc0" presStyleIdx="2" presStyleCnt="4">
        <dgm:presLayoutVars>
          <dgm:chPref val="3"/>
        </dgm:presLayoutVars>
      </dgm:prSet>
      <dgm:spPr/>
    </dgm:pt>
    <dgm:pt modelId="{0EA40E6D-18F0-1644-A9E0-9C633C6067E8}" type="pres">
      <dgm:prSet presAssocID="{E96763FA-43BC-4C1A-913E-6FD1653C3B38}" presName="hierChild2" presStyleCnt="0"/>
      <dgm:spPr/>
    </dgm:pt>
    <dgm:pt modelId="{F8137D74-29BD-9546-A101-B37BC1BB01B3}" type="pres">
      <dgm:prSet presAssocID="{2EAB3DB2-F758-874F-9C17-B3BEA4B3FBBB}" presName="hierRoot1" presStyleCnt="0"/>
      <dgm:spPr/>
    </dgm:pt>
    <dgm:pt modelId="{2869115A-B59C-934E-B127-D167B91A10A8}" type="pres">
      <dgm:prSet presAssocID="{2EAB3DB2-F758-874F-9C17-B3BEA4B3FBBB}" presName="composite" presStyleCnt="0"/>
      <dgm:spPr/>
    </dgm:pt>
    <dgm:pt modelId="{7AC9FAEA-0123-5A4D-835F-887D35B515EA}" type="pres">
      <dgm:prSet presAssocID="{2EAB3DB2-F758-874F-9C17-B3BEA4B3FBBB}" presName="background" presStyleLbl="node0" presStyleIdx="3" presStyleCnt="4"/>
      <dgm:spPr/>
    </dgm:pt>
    <dgm:pt modelId="{9970A4BF-D702-E346-A360-CF0ECED7EFB0}" type="pres">
      <dgm:prSet presAssocID="{2EAB3DB2-F758-874F-9C17-B3BEA4B3FBBB}" presName="text" presStyleLbl="fgAcc0" presStyleIdx="3" presStyleCnt="4">
        <dgm:presLayoutVars>
          <dgm:chPref val="3"/>
        </dgm:presLayoutVars>
      </dgm:prSet>
      <dgm:spPr/>
    </dgm:pt>
    <dgm:pt modelId="{17A87C3E-7CA1-044D-A366-4163AB5F797A}" type="pres">
      <dgm:prSet presAssocID="{2EAB3DB2-F758-874F-9C17-B3BEA4B3FBBB}" presName="hierChild2" presStyleCnt="0"/>
      <dgm:spPr/>
    </dgm:pt>
  </dgm:ptLst>
  <dgm:cxnLst>
    <dgm:cxn modelId="{CE6BC122-378E-4A40-A764-044770BE7100}" srcId="{F313A628-6D01-4B5C-85E4-FE7050F1787F}" destId="{2EAB3DB2-F758-874F-9C17-B3BEA4B3FBBB}" srcOrd="3" destOrd="0" parTransId="{A327A887-0613-F24E-A20B-21A6DEF312D6}" sibTransId="{34CF19EC-F2B9-CC42-9093-B99801B109F1}"/>
    <dgm:cxn modelId="{ECD1CE2F-DFD4-49A4-AA06-009B143372EC}" srcId="{F313A628-6D01-4B5C-85E4-FE7050F1787F}" destId="{94F57B92-22DA-4A33-88DD-EB89CF8B375D}" srcOrd="0" destOrd="0" parTransId="{B0451163-E563-4709-B220-BD05F1590460}" sibTransId="{972F2CDD-0422-4EB0-851B-EBC984AA0411}"/>
    <dgm:cxn modelId="{61B00B4C-89C0-47B6-AB5F-A1730C66D7F9}" srcId="{F313A628-6D01-4B5C-85E4-FE7050F1787F}" destId="{E96763FA-43BC-4C1A-913E-6FD1653C3B38}" srcOrd="2" destOrd="0" parTransId="{7C91E04C-B4BF-4E11-9275-6A1119B7B228}" sibTransId="{8D21063E-C477-43F5-A22F-8AD743A5C628}"/>
    <dgm:cxn modelId="{2EFADF6C-28C1-1541-A859-FAB9B34C1CA3}" type="presOf" srcId="{94F57B92-22DA-4A33-88DD-EB89CF8B375D}" destId="{04A4A903-D0E6-A14C-8961-36B92F9191B6}" srcOrd="0" destOrd="0" presId="urn:microsoft.com/office/officeart/2005/8/layout/hierarchy1"/>
    <dgm:cxn modelId="{D7140E7E-0083-A643-A00A-AE8B82F5218B}" type="presOf" srcId="{2EAB3DB2-F758-874F-9C17-B3BEA4B3FBBB}" destId="{9970A4BF-D702-E346-A360-CF0ECED7EFB0}" srcOrd="0" destOrd="0" presId="urn:microsoft.com/office/officeart/2005/8/layout/hierarchy1"/>
    <dgm:cxn modelId="{B01519AD-A8C6-4103-B1A1-BFDD0788CF2A}" srcId="{F313A628-6D01-4B5C-85E4-FE7050F1787F}" destId="{31FC90C8-CF74-4838-9103-219E3A473A48}" srcOrd="1" destOrd="0" parTransId="{5490A7C0-828B-4892-82B3-40846F818754}" sibTransId="{782291BA-8FF3-47B7-890D-342501229969}"/>
    <dgm:cxn modelId="{B842D8B2-141A-5341-9F75-193BC4A2FF7D}" type="presOf" srcId="{E96763FA-43BC-4C1A-913E-6FD1653C3B38}" destId="{2826E12C-AFA3-9A40-80D9-D639BBD18514}" srcOrd="0" destOrd="0" presId="urn:microsoft.com/office/officeart/2005/8/layout/hierarchy1"/>
    <dgm:cxn modelId="{732037C3-56CF-C94A-8B3A-D3873356DFBF}" type="presOf" srcId="{31FC90C8-CF74-4838-9103-219E3A473A48}" destId="{1F8B9654-05BF-8A49-93DE-04C6BCDC3466}" srcOrd="0" destOrd="0" presId="urn:microsoft.com/office/officeart/2005/8/layout/hierarchy1"/>
    <dgm:cxn modelId="{7E92F1F5-B07E-A649-86BE-3C49B174C0CD}" type="presOf" srcId="{F313A628-6D01-4B5C-85E4-FE7050F1787F}" destId="{11C84F1E-7F36-6245-BE0D-FEC2BA5F33D0}" srcOrd="0" destOrd="0" presId="urn:microsoft.com/office/officeart/2005/8/layout/hierarchy1"/>
    <dgm:cxn modelId="{806D64F6-457A-714B-B5E5-14E07285C8BB}" type="presParOf" srcId="{11C84F1E-7F36-6245-BE0D-FEC2BA5F33D0}" destId="{5FB36007-DE81-1B49-A816-7B15C336BAAD}" srcOrd="0" destOrd="0" presId="urn:microsoft.com/office/officeart/2005/8/layout/hierarchy1"/>
    <dgm:cxn modelId="{1290C3B2-90DB-E447-B793-7B181727F3FE}" type="presParOf" srcId="{5FB36007-DE81-1B49-A816-7B15C336BAAD}" destId="{B6EE4582-D45C-CE48-AE33-924DB74231E0}" srcOrd="0" destOrd="0" presId="urn:microsoft.com/office/officeart/2005/8/layout/hierarchy1"/>
    <dgm:cxn modelId="{31FE75A1-2801-F546-BDFB-9ED4207E6499}" type="presParOf" srcId="{B6EE4582-D45C-CE48-AE33-924DB74231E0}" destId="{38EAA43A-EC23-D14B-84A3-2C0EB6F2E7A2}" srcOrd="0" destOrd="0" presId="urn:microsoft.com/office/officeart/2005/8/layout/hierarchy1"/>
    <dgm:cxn modelId="{D74C2D03-4E09-8043-9FC0-2630D633F35E}" type="presParOf" srcId="{B6EE4582-D45C-CE48-AE33-924DB74231E0}" destId="{04A4A903-D0E6-A14C-8961-36B92F9191B6}" srcOrd="1" destOrd="0" presId="urn:microsoft.com/office/officeart/2005/8/layout/hierarchy1"/>
    <dgm:cxn modelId="{4DC812F4-662B-0540-9F8F-96A8D526F5F0}" type="presParOf" srcId="{5FB36007-DE81-1B49-A816-7B15C336BAAD}" destId="{01ACDDBD-1DB4-6149-875C-71EC309F92F3}" srcOrd="1" destOrd="0" presId="urn:microsoft.com/office/officeart/2005/8/layout/hierarchy1"/>
    <dgm:cxn modelId="{38B97029-E562-3146-AA8F-4794B220B4A7}" type="presParOf" srcId="{11C84F1E-7F36-6245-BE0D-FEC2BA5F33D0}" destId="{2A9700FB-3BB9-8644-B0B1-A47ED5CB170B}" srcOrd="1" destOrd="0" presId="urn:microsoft.com/office/officeart/2005/8/layout/hierarchy1"/>
    <dgm:cxn modelId="{C28B5428-728E-2A4D-9928-318F09B7DFEF}" type="presParOf" srcId="{2A9700FB-3BB9-8644-B0B1-A47ED5CB170B}" destId="{06E48229-10D9-5140-BBA2-4E04E3C922F0}" srcOrd="0" destOrd="0" presId="urn:microsoft.com/office/officeart/2005/8/layout/hierarchy1"/>
    <dgm:cxn modelId="{38013A1D-C2D3-9744-B7C7-D0B863121BA4}" type="presParOf" srcId="{06E48229-10D9-5140-BBA2-4E04E3C922F0}" destId="{31C9660C-846E-DA47-8A48-6F4B49AD10F7}" srcOrd="0" destOrd="0" presId="urn:microsoft.com/office/officeart/2005/8/layout/hierarchy1"/>
    <dgm:cxn modelId="{75ED1C95-6CAF-F649-91C8-ED84AC17512B}" type="presParOf" srcId="{06E48229-10D9-5140-BBA2-4E04E3C922F0}" destId="{1F8B9654-05BF-8A49-93DE-04C6BCDC3466}" srcOrd="1" destOrd="0" presId="urn:microsoft.com/office/officeart/2005/8/layout/hierarchy1"/>
    <dgm:cxn modelId="{AE61FBF0-7549-3C4E-8398-E88FBB54F2FA}" type="presParOf" srcId="{2A9700FB-3BB9-8644-B0B1-A47ED5CB170B}" destId="{16E34BBE-D658-4A4B-A693-63B7F2ABE93D}" srcOrd="1" destOrd="0" presId="urn:microsoft.com/office/officeart/2005/8/layout/hierarchy1"/>
    <dgm:cxn modelId="{47CFDC22-4F9E-3B45-902C-E98565C2ECC5}" type="presParOf" srcId="{11C84F1E-7F36-6245-BE0D-FEC2BA5F33D0}" destId="{2BD6B034-1DD7-FA4A-85FA-144A7D3C1873}" srcOrd="2" destOrd="0" presId="urn:microsoft.com/office/officeart/2005/8/layout/hierarchy1"/>
    <dgm:cxn modelId="{34B5EF7A-DF5F-134C-959F-43A4AACF296C}" type="presParOf" srcId="{2BD6B034-1DD7-FA4A-85FA-144A7D3C1873}" destId="{CD775506-DC5F-7C4D-9975-8FC2C59D473A}" srcOrd="0" destOrd="0" presId="urn:microsoft.com/office/officeart/2005/8/layout/hierarchy1"/>
    <dgm:cxn modelId="{706C352A-0014-994B-92A5-EE28F75D192A}" type="presParOf" srcId="{CD775506-DC5F-7C4D-9975-8FC2C59D473A}" destId="{BE4B5D0E-5FE5-EA4C-8B0A-990A95ECB272}" srcOrd="0" destOrd="0" presId="urn:microsoft.com/office/officeart/2005/8/layout/hierarchy1"/>
    <dgm:cxn modelId="{4705148D-645E-6D45-ACC5-3FE0D4980CBE}" type="presParOf" srcId="{CD775506-DC5F-7C4D-9975-8FC2C59D473A}" destId="{2826E12C-AFA3-9A40-80D9-D639BBD18514}" srcOrd="1" destOrd="0" presId="urn:microsoft.com/office/officeart/2005/8/layout/hierarchy1"/>
    <dgm:cxn modelId="{CCD91356-8E7F-4749-A03F-9AFD6E32CF0F}" type="presParOf" srcId="{2BD6B034-1DD7-FA4A-85FA-144A7D3C1873}" destId="{0EA40E6D-18F0-1644-A9E0-9C633C6067E8}" srcOrd="1" destOrd="0" presId="urn:microsoft.com/office/officeart/2005/8/layout/hierarchy1"/>
    <dgm:cxn modelId="{E745E7E2-0CC9-594D-958F-F83A3FCE826C}" type="presParOf" srcId="{11C84F1E-7F36-6245-BE0D-FEC2BA5F33D0}" destId="{F8137D74-29BD-9546-A101-B37BC1BB01B3}" srcOrd="3" destOrd="0" presId="urn:microsoft.com/office/officeart/2005/8/layout/hierarchy1"/>
    <dgm:cxn modelId="{36994D79-353A-2842-961E-77A81D6A5343}" type="presParOf" srcId="{F8137D74-29BD-9546-A101-B37BC1BB01B3}" destId="{2869115A-B59C-934E-B127-D167B91A10A8}" srcOrd="0" destOrd="0" presId="urn:microsoft.com/office/officeart/2005/8/layout/hierarchy1"/>
    <dgm:cxn modelId="{C428933C-EBA3-8A4E-83A6-CDB17F433B56}" type="presParOf" srcId="{2869115A-B59C-934E-B127-D167B91A10A8}" destId="{7AC9FAEA-0123-5A4D-835F-887D35B515EA}" srcOrd="0" destOrd="0" presId="urn:microsoft.com/office/officeart/2005/8/layout/hierarchy1"/>
    <dgm:cxn modelId="{E1323573-6154-2541-9C72-C0E74A52BBE0}" type="presParOf" srcId="{2869115A-B59C-934E-B127-D167B91A10A8}" destId="{9970A4BF-D702-E346-A360-CF0ECED7EFB0}" srcOrd="1" destOrd="0" presId="urn:microsoft.com/office/officeart/2005/8/layout/hierarchy1"/>
    <dgm:cxn modelId="{A0074D57-A916-AC49-9669-0DF36DF98FA2}" type="presParOf" srcId="{F8137D74-29BD-9546-A101-B37BC1BB01B3}" destId="{17A87C3E-7CA1-044D-A366-4163AB5F797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F946B7-A40A-425E-B640-58A40D28E4B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242B5F4-A41C-45A6-ACCB-2E88F4B808B0}">
      <dgm:prSet/>
      <dgm:spPr/>
      <dgm:t>
        <a:bodyPr/>
        <a:lstStyle/>
        <a:p>
          <a:r>
            <a:rPr lang="en-US"/>
            <a:t>I used:</a:t>
          </a:r>
        </a:p>
      </dgm:t>
    </dgm:pt>
    <dgm:pt modelId="{09654B02-DF8D-445D-9FD9-DF2F52D300B3}" type="parTrans" cxnId="{64B16C85-4233-41D0-A554-26896F8441B4}">
      <dgm:prSet/>
      <dgm:spPr/>
      <dgm:t>
        <a:bodyPr/>
        <a:lstStyle/>
        <a:p>
          <a:endParaRPr lang="en-US"/>
        </a:p>
      </dgm:t>
    </dgm:pt>
    <dgm:pt modelId="{84A85ED4-9C75-4376-9CF5-6272FEDD111C}" type="sibTrans" cxnId="{64B16C85-4233-41D0-A554-26896F8441B4}">
      <dgm:prSet/>
      <dgm:spPr/>
      <dgm:t>
        <a:bodyPr/>
        <a:lstStyle/>
        <a:p>
          <a:endParaRPr lang="en-US"/>
        </a:p>
      </dgm:t>
    </dgm:pt>
    <dgm:pt modelId="{E9993637-D10C-4EAC-A402-1BC57712DEB8}">
      <dgm:prSet/>
      <dgm:spPr/>
      <dgm:t>
        <a:bodyPr/>
        <a:lstStyle/>
        <a:p>
          <a:r>
            <a:rPr lang="en-US" dirty="0"/>
            <a:t>Data</a:t>
          </a:r>
        </a:p>
      </dgm:t>
    </dgm:pt>
    <dgm:pt modelId="{742439C8-B3CF-41AD-9247-52D67122F81F}" type="parTrans" cxnId="{9F2558AF-241E-45E7-938C-6DBE318FF76E}">
      <dgm:prSet/>
      <dgm:spPr/>
      <dgm:t>
        <a:bodyPr/>
        <a:lstStyle/>
        <a:p>
          <a:endParaRPr lang="en-US"/>
        </a:p>
      </dgm:t>
    </dgm:pt>
    <dgm:pt modelId="{CD649845-EF48-46DC-9346-660B5E38F802}" type="sibTrans" cxnId="{9F2558AF-241E-45E7-938C-6DBE318FF76E}">
      <dgm:prSet/>
      <dgm:spPr/>
      <dgm:t>
        <a:bodyPr/>
        <a:lstStyle/>
        <a:p>
          <a:endParaRPr lang="en-US"/>
        </a:p>
      </dgm:t>
    </dgm:pt>
    <dgm:pt modelId="{02B2C7C6-F34C-42DB-9240-58468D9E7B57}">
      <dgm:prSet/>
      <dgm:spPr/>
      <dgm:t>
        <a:bodyPr/>
        <a:lstStyle/>
        <a:p>
          <a:r>
            <a:rPr lang="en-US"/>
            <a:t>Parent Consent</a:t>
          </a:r>
        </a:p>
      </dgm:t>
    </dgm:pt>
    <dgm:pt modelId="{3FC01887-09B3-4821-A8D3-75CF681466F0}" type="parTrans" cxnId="{E75FBBB8-398E-45AE-A4ED-AAFED1A3ECD2}">
      <dgm:prSet/>
      <dgm:spPr/>
      <dgm:t>
        <a:bodyPr/>
        <a:lstStyle/>
        <a:p>
          <a:endParaRPr lang="en-US"/>
        </a:p>
      </dgm:t>
    </dgm:pt>
    <dgm:pt modelId="{3CBC4A0F-387B-40CA-8045-A44DA4B62241}" type="sibTrans" cxnId="{E75FBBB8-398E-45AE-A4ED-AAFED1A3ECD2}">
      <dgm:prSet/>
      <dgm:spPr/>
      <dgm:t>
        <a:bodyPr/>
        <a:lstStyle/>
        <a:p>
          <a:endParaRPr lang="en-US"/>
        </a:p>
      </dgm:t>
    </dgm:pt>
    <dgm:pt modelId="{182E5E1B-778E-46D5-8BBA-256B876AF8A3}">
      <dgm:prSet/>
      <dgm:spPr/>
      <dgm:t>
        <a:bodyPr/>
        <a:lstStyle/>
        <a:p>
          <a:r>
            <a:rPr lang="en-US"/>
            <a:t>Common issues </a:t>
          </a:r>
        </a:p>
      </dgm:t>
    </dgm:pt>
    <dgm:pt modelId="{CA051318-B9D6-4208-BC4D-A7F0BDA9203E}" type="parTrans" cxnId="{A5CA7CC7-299F-44CF-B623-3A7747CE2A7C}">
      <dgm:prSet/>
      <dgm:spPr/>
      <dgm:t>
        <a:bodyPr/>
        <a:lstStyle/>
        <a:p>
          <a:endParaRPr lang="en-US"/>
        </a:p>
      </dgm:t>
    </dgm:pt>
    <dgm:pt modelId="{C218E7F6-988A-4DCE-AF24-2F45DB34B167}" type="sibTrans" cxnId="{A5CA7CC7-299F-44CF-B623-3A7747CE2A7C}">
      <dgm:prSet/>
      <dgm:spPr/>
      <dgm:t>
        <a:bodyPr/>
        <a:lstStyle/>
        <a:p>
          <a:endParaRPr lang="en-US"/>
        </a:p>
      </dgm:t>
    </dgm:pt>
    <dgm:pt modelId="{0FBBD45B-F3E7-CB4D-AD0B-5DE073D6659C}" type="pres">
      <dgm:prSet presAssocID="{10F946B7-A40A-425E-B640-58A40D28E4B3}" presName="linear" presStyleCnt="0">
        <dgm:presLayoutVars>
          <dgm:dir/>
          <dgm:animLvl val="lvl"/>
          <dgm:resizeHandles val="exact"/>
        </dgm:presLayoutVars>
      </dgm:prSet>
      <dgm:spPr/>
    </dgm:pt>
    <dgm:pt modelId="{3BDC54FE-6B8A-AB45-B60A-F8783E96A4AA}" type="pres">
      <dgm:prSet presAssocID="{0242B5F4-A41C-45A6-ACCB-2E88F4B808B0}" presName="parentLin" presStyleCnt="0"/>
      <dgm:spPr/>
    </dgm:pt>
    <dgm:pt modelId="{F648C624-4946-C948-A8AC-CFABFA664348}" type="pres">
      <dgm:prSet presAssocID="{0242B5F4-A41C-45A6-ACCB-2E88F4B808B0}" presName="parentLeftMargin" presStyleLbl="node1" presStyleIdx="0" presStyleCnt="1"/>
      <dgm:spPr/>
    </dgm:pt>
    <dgm:pt modelId="{C95895F0-700E-2241-8C12-23050B0B4AD1}" type="pres">
      <dgm:prSet presAssocID="{0242B5F4-A41C-45A6-ACCB-2E88F4B808B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0B3FF7B-17D2-CF46-B5BF-C38A8D756AAE}" type="pres">
      <dgm:prSet presAssocID="{0242B5F4-A41C-45A6-ACCB-2E88F4B808B0}" presName="negativeSpace" presStyleCnt="0"/>
      <dgm:spPr/>
    </dgm:pt>
    <dgm:pt modelId="{36CD3613-EE26-0640-816C-F2470755DE64}" type="pres">
      <dgm:prSet presAssocID="{0242B5F4-A41C-45A6-ACCB-2E88F4B808B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37AB5E16-99AD-CF42-98B1-6F97F41A37F7}" type="presOf" srcId="{0242B5F4-A41C-45A6-ACCB-2E88F4B808B0}" destId="{F648C624-4946-C948-A8AC-CFABFA664348}" srcOrd="0" destOrd="0" presId="urn:microsoft.com/office/officeart/2005/8/layout/list1"/>
    <dgm:cxn modelId="{C492C231-9ABE-864E-A24A-867B7DC7ECE1}" type="presOf" srcId="{0242B5F4-A41C-45A6-ACCB-2E88F4B808B0}" destId="{C95895F0-700E-2241-8C12-23050B0B4AD1}" srcOrd="1" destOrd="0" presId="urn:microsoft.com/office/officeart/2005/8/layout/list1"/>
    <dgm:cxn modelId="{15379B4C-5570-E645-8DBC-555DBF87D795}" type="presOf" srcId="{02B2C7C6-F34C-42DB-9240-58468D9E7B57}" destId="{36CD3613-EE26-0640-816C-F2470755DE64}" srcOrd="0" destOrd="1" presId="urn:microsoft.com/office/officeart/2005/8/layout/list1"/>
    <dgm:cxn modelId="{4D54F953-579D-8048-B2CE-9A7C2F14F955}" type="presOf" srcId="{E9993637-D10C-4EAC-A402-1BC57712DEB8}" destId="{36CD3613-EE26-0640-816C-F2470755DE64}" srcOrd="0" destOrd="0" presId="urn:microsoft.com/office/officeart/2005/8/layout/list1"/>
    <dgm:cxn modelId="{B6300F57-AF69-DC4A-BA62-BCB3A6E0773C}" type="presOf" srcId="{10F946B7-A40A-425E-B640-58A40D28E4B3}" destId="{0FBBD45B-F3E7-CB4D-AD0B-5DE073D6659C}" srcOrd="0" destOrd="0" presId="urn:microsoft.com/office/officeart/2005/8/layout/list1"/>
    <dgm:cxn modelId="{64B16C85-4233-41D0-A554-26896F8441B4}" srcId="{10F946B7-A40A-425E-B640-58A40D28E4B3}" destId="{0242B5F4-A41C-45A6-ACCB-2E88F4B808B0}" srcOrd="0" destOrd="0" parTransId="{09654B02-DF8D-445D-9FD9-DF2F52D300B3}" sibTransId="{84A85ED4-9C75-4376-9CF5-6272FEDD111C}"/>
    <dgm:cxn modelId="{9F2558AF-241E-45E7-938C-6DBE318FF76E}" srcId="{0242B5F4-A41C-45A6-ACCB-2E88F4B808B0}" destId="{E9993637-D10C-4EAC-A402-1BC57712DEB8}" srcOrd="0" destOrd="0" parTransId="{742439C8-B3CF-41AD-9247-52D67122F81F}" sibTransId="{CD649845-EF48-46DC-9346-660B5E38F802}"/>
    <dgm:cxn modelId="{E75FBBB8-398E-45AE-A4ED-AAFED1A3ECD2}" srcId="{0242B5F4-A41C-45A6-ACCB-2E88F4B808B0}" destId="{02B2C7C6-F34C-42DB-9240-58468D9E7B57}" srcOrd="1" destOrd="0" parTransId="{3FC01887-09B3-4821-A8D3-75CF681466F0}" sibTransId="{3CBC4A0F-387B-40CA-8045-A44DA4B62241}"/>
    <dgm:cxn modelId="{A5CA7CC7-299F-44CF-B623-3A7747CE2A7C}" srcId="{0242B5F4-A41C-45A6-ACCB-2E88F4B808B0}" destId="{182E5E1B-778E-46D5-8BBA-256B876AF8A3}" srcOrd="2" destOrd="0" parTransId="{CA051318-B9D6-4208-BC4D-A7F0BDA9203E}" sibTransId="{C218E7F6-988A-4DCE-AF24-2F45DB34B167}"/>
    <dgm:cxn modelId="{A2A2F8DE-7A0A-5A45-A862-A5663A15032A}" type="presOf" srcId="{182E5E1B-778E-46D5-8BBA-256B876AF8A3}" destId="{36CD3613-EE26-0640-816C-F2470755DE64}" srcOrd="0" destOrd="2" presId="urn:microsoft.com/office/officeart/2005/8/layout/list1"/>
    <dgm:cxn modelId="{DF3074B2-B8DC-CA4B-B37D-CB3436B0520D}" type="presParOf" srcId="{0FBBD45B-F3E7-CB4D-AD0B-5DE073D6659C}" destId="{3BDC54FE-6B8A-AB45-B60A-F8783E96A4AA}" srcOrd="0" destOrd="0" presId="urn:microsoft.com/office/officeart/2005/8/layout/list1"/>
    <dgm:cxn modelId="{A964F375-4A1D-2A49-AD92-9A98B4A2EE59}" type="presParOf" srcId="{3BDC54FE-6B8A-AB45-B60A-F8783E96A4AA}" destId="{F648C624-4946-C948-A8AC-CFABFA664348}" srcOrd="0" destOrd="0" presId="urn:microsoft.com/office/officeart/2005/8/layout/list1"/>
    <dgm:cxn modelId="{C61BDFFD-BC18-AE4F-AF3B-1B5111458151}" type="presParOf" srcId="{3BDC54FE-6B8A-AB45-B60A-F8783E96A4AA}" destId="{C95895F0-700E-2241-8C12-23050B0B4AD1}" srcOrd="1" destOrd="0" presId="urn:microsoft.com/office/officeart/2005/8/layout/list1"/>
    <dgm:cxn modelId="{43E47AF7-2195-C942-BBB6-4DFE139D6367}" type="presParOf" srcId="{0FBBD45B-F3E7-CB4D-AD0B-5DE073D6659C}" destId="{A0B3FF7B-17D2-CF46-B5BF-C38A8D756AAE}" srcOrd="1" destOrd="0" presId="urn:microsoft.com/office/officeart/2005/8/layout/list1"/>
    <dgm:cxn modelId="{F5338BEB-0560-984E-BED6-28323A4AE8D9}" type="presParOf" srcId="{0FBBD45B-F3E7-CB4D-AD0B-5DE073D6659C}" destId="{36CD3613-EE26-0640-816C-F2470755DE6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247D30-3AE9-42F9-A2AB-33651D6C40E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3FF8604-32D3-406F-AA51-767D801EDF34}">
      <dgm:prSet/>
      <dgm:spPr/>
      <dgm:t>
        <a:bodyPr/>
        <a:lstStyle/>
        <a:p>
          <a:r>
            <a:rPr lang="en-US"/>
            <a:t>Needs Assessment- </a:t>
          </a:r>
        </a:p>
      </dgm:t>
    </dgm:pt>
    <dgm:pt modelId="{F6501640-4FA1-4B90-AFB9-F63EC3452BB6}" type="parTrans" cxnId="{ED97D246-054D-4BEE-B310-1F7783BF23E2}">
      <dgm:prSet/>
      <dgm:spPr/>
      <dgm:t>
        <a:bodyPr/>
        <a:lstStyle/>
        <a:p>
          <a:endParaRPr lang="en-US"/>
        </a:p>
      </dgm:t>
    </dgm:pt>
    <dgm:pt modelId="{43194F23-5911-4C50-966F-8276F880D609}" type="sibTrans" cxnId="{ED97D246-054D-4BEE-B310-1F7783BF23E2}">
      <dgm:prSet/>
      <dgm:spPr/>
      <dgm:t>
        <a:bodyPr/>
        <a:lstStyle/>
        <a:p>
          <a:endParaRPr lang="en-US"/>
        </a:p>
      </dgm:t>
    </dgm:pt>
    <dgm:pt modelId="{53E5D78C-3AE8-465E-8576-CF6948F6816A}">
      <dgm:prSet/>
      <dgm:spPr/>
      <dgm:t>
        <a:bodyPr/>
        <a:lstStyle/>
        <a:p>
          <a:r>
            <a:rPr lang="en-US"/>
            <a:t>Students,</a:t>
          </a:r>
        </a:p>
      </dgm:t>
    </dgm:pt>
    <dgm:pt modelId="{EF231922-4FDE-42DB-B50E-553795520F55}" type="parTrans" cxnId="{3070DBFE-4F0C-4A09-B092-897D78BB73FE}">
      <dgm:prSet/>
      <dgm:spPr/>
      <dgm:t>
        <a:bodyPr/>
        <a:lstStyle/>
        <a:p>
          <a:endParaRPr lang="en-US"/>
        </a:p>
      </dgm:t>
    </dgm:pt>
    <dgm:pt modelId="{B58905C4-A304-4A8F-873C-3042ABB64975}" type="sibTrans" cxnId="{3070DBFE-4F0C-4A09-B092-897D78BB73FE}">
      <dgm:prSet/>
      <dgm:spPr/>
      <dgm:t>
        <a:bodyPr/>
        <a:lstStyle/>
        <a:p>
          <a:endParaRPr lang="en-US"/>
        </a:p>
      </dgm:t>
    </dgm:pt>
    <dgm:pt modelId="{C2FCAD09-7873-4C25-A497-DA105039CBCB}">
      <dgm:prSet/>
      <dgm:spPr/>
      <dgm:t>
        <a:bodyPr/>
        <a:lstStyle/>
        <a:p>
          <a:r>
            <a:rPr lang="en-US"/>
            <a:t>Teachers</a:t>
          </a:r>
        </a:p>
      </dgm:t>
    </dgm:pt>
    <dgm:pt modelId="{2EE26EB4-8917-453D-8EC4-85200F0F1059}" type="parTrans" cxnId="{B832F181-5E98-4F67-A3E5-39952A4596AF}">
      <dgm:prSet/>
      <dgm:spPr/>
      <dgm:t>
        <a:bodyPr/>
        <a:lstStyle/>
        <a:p>
          <a:endParaRPr lang="en-US"/>
        </a:p>
      </dgm:t>
    </dgm:pt>
    <dgm:pt modelId="{EDF73925-2F0C-40A7-A189-9FBC8754B068}" type="sibTrans" cxnId="{B832F181-5E98-4F67-A3E5-39952A4596AF}">
      <dgm:prSet/>
      <dgm:spPr/>
      <dgm:t>
        <a:bodyPr/>
        <a:lstStyle/>
        <a:p>
          <a:endParaRPr lang="en-US"/>
        </a:p>
      </dgm:t>
    </dgm:pt>
    <dgm:pt modelId="{D3230EDE-698E-4F65-9359-1D7F5902A8A9}">
      <dgm:prSet/>
      <dgm:spPr/>
      <dgm:t>
        <a:bodyPr/>
        <a:lstStyle/>
        <a:p>
          <a:r>
            <a:rPr lang="en-US"/>
            <a:t>Administrators</a:t>
          </a:r>
        </a:p>
      </dgm:t>
    </dgm:pt>
    <dgm:pt modelId="{002472D9-4F7F-46CB-9085-7CDC71813ED1}" type="parTrans" cxnId="{43EEF245-A518-4534-9971-DDF8A5AA4ADB}">
      <dgm:prSet/>
      <dgm:spPr/>
      <dgm:t>
        <a:bodyPr/>
        <a:lstStyle/>
        <a:p>
          <a:endParaRPr lang="en-US"/>
        </a:p>
      </dgm:t>
    </dgm:pt>
    <dgm:pt modelId="{9B42C273-726F-4C87-A0C5-F4F8AC1CD122}" type="sibTrans" cxnId="{43EEF245-A518-4534-9971-DDF8A5AA4ADB}">
      <dgm:prSet/>
      <dgm:spPr/>
      <dgm:t>
        <a:bodyPr/>
        <a:lstStyle/>
        <a:p>
          <a:endParaRPr lang="en-US"/>
        </a:p>
      </dgm:t>
    </dgm:pt>
    <dgm:pt modelId="{4D26A37F-E24D-4DA0-891A-705F53F5AE0F}">
      <dgm:prSet/>
      <dgm:spPr/>
      <dgm:t>
        <a:bodyPr/>
        <a:lstStyle/>
        <a:p>
          <a:r>
            <a:rPr lang="en-US"/>
            <a:t>Parents </a:t>
          </a:r>
        </a:p>
      </dgm:t>
    </dgm:pt>
    <dgm:pt modelId="{E92ECA22-FE16-4451-A378-3B16F14D50A0}" type="parTrans" cxnId="{A30BE1C5-5032-4EAE-9B54-15E61A7AD6B0}">
      <dgm:prSet/>
      <dgm:spPr/>
      <dgm:t>
        <a:bodyPr/>
        <a:lstStyle/>
        <a:p>
          <a:endParaRPr lang="en-US"/>
        </a:p>
      </dgm:t>
    </dgm:pt>
    <dgm:pt modelId="{EE7705A2-8779-45A9-8AEE-8D44B5DBBB0D}" type="sibTrans" cxnId="{A30BE1C5-5032-4EAE-9B54-15E61A7AD6B0}">
      <dgm:prSet/>
      <dgm:spPr/>
      <dgm:t>
        <a:bodyPr/>
        <a:lstStyle/>
        <a:p>
          <a:endParaRPr lang="en-US"/>
        </a:p>
      </dgm:t>
    </dgm:pt>
    <dgm:pt modelId="{533DEBD9-F9AD-4D9A-8C0A-B3BD3676430E}">
      <dgm:prSet/>
      <dgm:spPr/>
      <dgm:t>
        <a:bodyPr/>
        <a:lstStyle/>
        <a:p>
          <a:r>
            <a:rPr lang="en-US"/>
            <a:t>Harmony Discipline Referrals</a:t>
          </a:r>
        </a:p>
      </dgm:t>
    </dgm:pt>
    <dgm:pt modelId="{83C0E402-40DB-4FA4-94AD-B1A9492355B8}" type="parTrans" cxnId="{B1D01F28-4D1C-48FC-BF87-93BAC0320DE2}">
      <dgm:prSet/>
      <dgm:spPr/>
      <dgm:t>
        <a:bodyPr/>
        <a:lstStyle/>
        <a:p>
          <a:endParaRPr lang="en-US"/>
        </a:p>
      </dgm:t>
    </dgm:pt>
    <dgm:pt modelId="{D6C2CAA3-ED8E-414C-91B1-C5A5B7C4158B}" type="sibTrans" cxnId="{B1D01F28-4D1C-48FC-BF87-93BAC0320DE2}">
      <dgm:prSet/>
      <dgm:spPr/>
      <dgm:t>
        <a:bodyPr/>
        <a:lstStyle/>
        <a:p>
          <a:endParaRPr lang="en-US"/>
        </a:p>
      </dgm:t>
    </dgm:pt>
    <dgm:pt modelId="{390C8DAC-0958-8F49-83C1-7F6AE4B139BD}" type="pres">
      <dgm:prSet presAssocID="{89247D30-3AE9-42F9-A2AB-33651D6C40E2}" presName="linear" presStyleCnt="0">
        <dgm:presLayoutVars>
          <dgm:dir/>
          <dgm:animLvl val="lvl"/>
          <dgm:resizeHandles val="exact"/>
        </dgm:presLayoutVars>
      </dgm:prSet>
      <dgm:spPr/>
    </dgm:pt>
    <dgm:pt modelId="{36CAF31F-1CB4-2342-97FE-D851E1929CD4}" type="pres">
      <dgm:prSet presAssocID="{83FF8604-32D3-406F-AA51-767D801EDF34}" presName="parentLin" presStyleCnt="0"/>
      <dgm:spPr/>
    </dgm:pt>
    <dgm:pt modelId="{7D018942-FC51-F248-B183-02EE34FDBEA3}" type="pres">
      <dgm:prSet presAssocID="{83FF8604-32D3-406F-AA51-767D801EDF34}" presName="parentLeftMargin" presStyleLbl="node1" presStyleIdx="0" presStyleCnt="2"/>
      <dgm:spPr/>
    </dgm:pt>
    <dgm:pt modelId="{511D5162-6E53-EA41-BC5F-2E8A5EF55EB8}" type="pres">
      <dgm:prSet presAssocID="{83FF8604-32D3-406F-AA51-767D801EDF3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8FB02CB-5058-A848-9AF0-F1759A12EE3F}" type="pres">
      <dgm:prSet presAssocID="{83FF8604-32D3-406F-AA51-767D801EDF34}" presName="negativeSpace" presStyleCnt="0"/>
      <dgm:spPr/>
    </dgm:pt>
    <dgm:pt modelId="{0B8D6285-D952-7945-9E9C-4B27912AF014}" type="pres">
      <dgm:prSet presAssocID="{83FF8604-32D3-406F-AA51-767D801EDF34}" presName="childText" presStyleLbl="conFgAcc1" presStyleIdx="0" presStyleCnt="2">
        <dgm:presLayoutVars>
          <dgm:bulletEnabled val="1"/>
        </dgm:presLayoutVars>
      </dgm:prSet>
      <dgm:spPr/>
    </dgm:pt>
    <dgm:pt modelId="{C414264D-2507-704F-B919-B966A85690A6}" type="pres">
      <dgm:prSet presAssocID="{43194F23-5911-4C50-966F-8276F880D609}" presName="spaceBetweenRectangles" presStyleCnt="0"/>
      <dgm:spPr/>
    </dgm:pt>
    <dgm:pt modelId="{7CEEE88E-4455-F845-91E0-0A6C74D5A4D2}" type="pres">
      <dgm:prSet presAssocID="{533DEBD9-F9AD-4D9A-8C0A-B3BD3676430E}" presName="parentLin" presStyleCnt="0"/>
      <dgm:spPr/>
    </dgm:pt>
    <dgm:pt modelId="{DDA9A852-EB68-9943-8615-8694725DD218}" type="pres">
      <dgm:prSet presAssocID="{533DEBD9-F9AD-4D9A-8C0A-B3BD3676430E}" presName="parentLeftMargin" presStyleLbl="node1" presStyleIdx="0" presStyleCnt="2"/>
      <dgm:spPr/>
    </dgm:pt>
    <dgm:pt modelId="{C09B3EDE-3F94-BF46-97B8-06D0B40109AE}" type="pres">
      <dgm:prSet presAssocID="{533DEBD9-F9AD-4D9A-8C0A-B3BD3676430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E5B2BF7-4CB9-DE43-8FB3-6B6EACB93E4A}" type="pres">
      <dgm:prSet presAssocID="{533DEBD9-F9AD-4D9A-8C0A-B3BD3676430E}" presName="negativeSpace" presStyleCnt="0"/>
      <dgm:spPr/>
    </dgm:pt>
    <dgm:pt modelId="{EC858839-4F12-D042-AA9D-B83DD8E5F162}" type="pres">
      <dgm:prSet presAssocID="{533DEBD9-F9AD-4D9A-8C0A-B3BD3676430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6F367E10-3604-8E49-963C-9E2919DB07CB}" type="presOf" srcId="{83FF8604-32D3-406F-AA51-767D801EDF34}" destId="{7D018942-FC51-F248-B183-02EE34FDBEA3}" srcOrd="0" destOrd="0" presId="urn:microsoft.com/office/officeart/2005/8/layout/list1"/>
    <dgm:cxn modelId="{B1D01F28-4D1C-48FC-BF87-93BAC0320DE2}" srcId="{89247D30-3AE9-42F9-A2AB-33651D6C40E2}" destId="{533DEBD9-F9AD-4D9A-8C0A-B3BD3676430E}" srcOrd="1" destOrd="0" parTransId="{83C0E402-40DB-4FA4-94AD-B1A9492355B8}" sibTransId="{D6C2CAA3-ED8E-414C-91B1-C5A5B7C4158B}"/>
    <dgm:cxn modelId="{3282312C-8A4F-1B47-8338-2284E7AAD89D}" type="presOf" srcId="{D3230EDE-698E-4F65-9359-1D7F5902A8A9}" destId="{0B8D6285-D952-7945-9E9C-4B27912AF014}" srcOrd="0" destOrd="2" presId="urn:microsoft.com/office/officeart/2005/8/layout/list1"/>
    <dgm:cxn modelId="{D0088A35-DCCD-734D-9205-FD9C960820B8}" type="presOf" srcId="{533DEBD9-F9AD-4D9A-8C0A-B3BD3676430E}" destId="{DDA9A852-EB68-9943-8615-8694725DD218}" srcOrd="0" destOrd="0" presId="urn:microsoft.com/office/officeart/2005/8/layout/list1"/>
    <dgm:cxn modelId="{43EEF245-A518-4534-9971-DDF8A5AA4ADB}" srcId="{83FF8604-32D3-406F-AA51-767D801EDF34}" destId="{D3230EDE-698E-4F65-9359-1D7F5902A8A9}" srcOrd="2" destOrd="0" parTransId="{002472D9-4F7F-46CB-9085-7CDC71813ED1}" sibTransId="{9B42C273-726F-4C87-A0C5-F4F8AC1CD122}"/>
    <dgm:cxn modelId="{ED97D246-054D-4BEE-B310-1F7783BF23E2}" srcId="{89247D30-3AE9-42F9-A2AB-33651D6C40E2}" destId="{83FF8604-32D3-406F-AA51-767D801EDF34}" srcOrd="0" destOrd="0" parTransId="{F6501640-4FA1-4B90-AFB9-F63EC3452BB6}" sibTransId="{43194F23-5911-4C50-966F-8276F880D609}"/>
    <dgm:cxn modelId="{4AB85A69-A5FB-9C4E-80D3-1B9E9DDE5310}" type="presOf" srcId="{53E5D78C-3AE8-465E-8576-CF6948F6816A}" destId="{0B8D6285-D952-7945-9E9C-4B27912AF014}" srcOrd="0" destOrd="0" presId="urn:microsoft.com/office/officeart/2005/8/layout/list1"/>
    <dgm:cxn modelId="{D2D2466E-E187-B948-968F-40B1C693782F}" type="presOf" srcId="{83FF8604-32D3-406F-AA51-767D801EDF34}" destId="{511D5162-6E53-EA41-BC5F-2E8A5EF55EB8}" srcOrd="1" destOrd="0" presId="urn:microsoft.com/office/officeart/2005/8/layout/list1"/>
    <dgm:cxn modelId="{B832F181-5E98-4F67-A3E5-39952A4596AF}" srcId="{83FF8604-32D3-406F-AA51-767D801EDF34}" destId="{C2FCAD09-7873-4C25-A497-DA105039CBCB}" srcOrd="1" destOrd="0" parTransId="{2EE26EB4-8917-453D-8EC4-85200F0F1059}" sibTransId="{EDF73925-2F0C-40A7-A189-9FBC8754B068}"/>
    <dgm:cxn modelId="{3A063FAE-CC4D-CB41-9D35-1758B97F00A3}" type="presOf" srcId="{4D26A37F-E24D-4DA0-891A-705F53F5AE0F}" destId="{0B8D6285-D952-7945-9E9C-4B27912AF014}" srcOrd="0" destOrd="3" presId="urn:microsoft.com/office/officeart/2005/8/layout/list1"/>
    <dgm:cxn modelId="{663D77B5-91FE-2649-8171-6275052B7684}" type="presOf" srcId="{89247D30-3AE9-42F9-A2AB-33651D6C40E2}" destId="{390C8DAC-0958-8F49-83C1-7F6AE4B139BD}" srcOrd="0" destOrd="0" presId="urn:microsoft.com/office/officeart/2005/8/layout/list1"/>
    <dgm:cxn modelId="{1C5797C4-ADC5-6B4C-B93F-AA3EA775A292}" type="presOf" srcId="{533DEBD9-F9AD-4D9A-8C0A-B3BD3676430E}" destId="{C09B3EDE-3F94-BF46-97B8-06D0B40109AE}" srcOrd="1" destOrd="0" presId="urn:microsoft.com/office/officeart/2005/8/layout/list1"/>
    <dgm:cxn modelId="{A30BE1C5-5032-4EAE-9B54-15E61A7AD6B0}" srcId="{83FF8604-32D3-406F-AA51-767D801EDF34}" destId="{4D26A37F-E24D-4DA0-891A-705F53F5AE0F}" srcOrd="3" destOrd="0" parTransId="{E92ECA22-FE16-4451-A378-3B16F14D50A0}" sibTransId="{EE7705A2-8779-45A9-8AEE-8D44B5DBBB0D}"/>
    <dgm:cxn modelId="{ADA52CF9-BD7F-3749-8E4E-882791C61324}" type="presOf" srcId="{C2FCAD09-7873-4C25-A497-DA105039CBCB}" destId="{0B8D6285-D952-7945-9E9C-4B27912AF014}" srcOrd="0" destOrd="1" presId="urn:microsoft.com/office/officeart/2005/8/layout/list1"/>
    <dgm:cxn modelId="{3070DBFE-4F0C-4A09-B092-897D78BB73FE}" srcId="{83FF8604-32D3-406F-AA51-767D801EDF34}" destId="{53E5D78C-3AE8-465E-8576-CF6948F6816A}" srcOrd="0" destOrd="0" parTransId="{EF231922-4FDE-42DB-B50E-553795520F55}" sibTransId="{B58905C4-A304-4A8F-873C-3042ABB64975}"/>
    <dgm:cxn modelId="{DEA3A4AB-73DC-CF49-81B8-BB907C5006C3}" type="presParOf" srcId="{390C8DAC-0958-8F49-83C1-7F6AE4B139BD}" destId="{36CAF31F-1CB4-2342-97FE-D851E1929CD4}" srcOrd="0" destOrd="0" presId="urn:microsoft.com/office/officeart/2005/8/layout/list1"/>
    <dgm:cxn modelId="{A758A021-22F9-4B4E-9BEA-0092E52964AE}" type="presParOf" srcId="{36CAF31F-1CB4-2342-97FE-D851E1929CD4}" destId="{7D018942-FC51-F248-B183-02EE34FDBEA3}" srcOrd="0" destOrd="0" presId="urn:microsoft.com/office/officeart/2005/8/layout/list1"/>
    <dgm:cxn modelId="{55E9D4A8-C75D-7544-BD1B-FE36E93D5727}" type="presParOf" srcId="{36CAF31F-1CB4-2342-97FE-D851E1929CD4}" destId="{511D5162-6E53-EA41-BC5F-2E8A5EF55EB8}" srcOrd="1" destOrd="0" presId="urn:microsoft.com/office/officeart/2005/8/layout/list1"/>
    <dgm:cxn modelId="{8455F6F8-6BC5-B144-A539-DBD65FD66817}" type="presParOf" srcId="{390C8DAC-0958-8F49-83C1-7F6AE4B139BD}" destId="{48FB02CB-5058-A848-9AF0-F1759A12EE3F}" srcOrd="1" destOrd="0" presId="urn:microsoft.com/office/officeart/2005/8/layout/list1"/>
    <dgm:cxn modelId="{19E7040E-581B-1A44-9E2F-BE3A1AC2B8BC}" type="presParOf" srcId="{390C8DAC-0958-8F49-83C1-7F6AE4B139BD}" destId="{0B8D6285-D952-7945-9E9C-4B27912AF014}" srcOrd="2" destOrd="0" presId="urn:microsoft.com/office/officeart/2005/8/layout/list1"/>
    <dgm:cxn modelId="{38EA2091-963C-DF45-B5AE-0C347B2616E1}" type="presParOf" srcId="{390C8DAC-0958-8F49-83C1-7F6AE4B139BD}" destId="{C414264D-2507-704F-B919-B966A85690A6}" srcOrd="3" destOrd="0" presId="urn:microsoft.com/office/officeart/2005/8/layout/list1"/>
    <dgm:cxn modelId="{09F60669-AA52-1C47-A41B-D3A286F3CEC7}" type="presParOf" srcId="{390C8DAC-0958-8F49-83C1-7F6AE4B139BD}" destId="{7CEEE88E-4455-F845-91E0-0A6C74D5A4D2}" srcOrd="4" destOrd="0" presId="urn:microsoft.com/office/officeart/2005/8/layout/list1"/>
    <dgm:cxn modelId="{94AABB96-0EC2-0047-8D86-C011F76240CB}" type="presParOf" srcId="{7CEEE88E-4455-F845-91E0-0A6C74D5A4D2}" destId="{DDA9A852-EB68-9943-8615-8694725DD218}" srcOrd="0" destOrd="0" presId="urn:microsoft.com/office/officeart/2005/8/layout/list1"/>
    <dgm:cxn modelId="{FB676C91-AB98-9741-842E-BD44CABD20C6}" type="presParOf" srcId="{7CEEE88E-4455-F845-91E0-0A6C74D5A4D2}" destId="{C09B3EDE-3F94-BF46-97B8-06D0B40109AE}" srcOrd="1" destOrd="0" presId="urn:microsoft.com/office/officeart/2005/8/layout/list1"/>
    <dgm:cxn modelId="{98F3BE37-0E6D-A744-80C9-3FC655C8066B}" type="presParOf" srcId="{390C8DAC-0958-8F49-83C1-7F6AE4B139BD}" destId="{4E5B2BF7-4CB9-DE43-8FB3-6B6EACB93E4A}" srcOrd="5" destOrd="0" presId="urn:microsoft.com/office/officeart/2005/8/layout/list1"/>
    <dgm:cxn modelId="{CA19860B-0DAD-0447-BA94-6A5B186D5F2B}" type="presParOf" srcId="{390C8DAC-0958-8F49-83C1-7F6AE4B139BD}" destId="{EC858839-4F12-D042-AA9D-B83DD8E5F162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BBC968-F123-1440-AB8F-770968F924E0}">
      <dsp:nvSpPr>
        <dsp:cNvPr id="0" name=""/>
        <dsp:cNvSpPr/>
      </dsp:nvSpPr>
      <dsp:spPr>
        <a:xfrm>
          <a:off x="0" y="261480"/>
          <a:ext cx="5320696" cy="748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 teach the students how to:</a:t>
          </a:r>
        </a:p>
      </dsp:txBody>
      <dsp:txXfrm>
        <a:off x="36553" y="298033"/>
        <a:ext cx="5247590" cy="675694"/>
      </dsp:txXfrm>
    </dsp:sp>
    <dsp:sp modelId="{4C1C6F2A-2C27-814F-BBEE-4EB064A98807}">
      <dsp:nvSpPr>
        <dsp:cNvPr id="0" name=""/>
        <dsp:cNvSpPr/>
      </dsp:nvSpPr>
      <dsp:spPr>
        <a:xfrm>
          <a:off x="0" y="1010280"/>
          <a:ext cx="5320696" cy="278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32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Make friends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Keep friends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Be a good friend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What a healthy relationship looks like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Reduce discipline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500" kern="1200"/>
            <a:t>Raise attendance</a:t>
          </a:r>
        </a:p>
      </dsp:txBody>
      <dsp:txXfrm>
        <a:off x="0" y="1010280"/>
        <a:ext cx="5320696" cy="2782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72DBA2-07CF-9D4B-94F3-C1DDECFE0A53}">
      <dsp:nvSpPr>
        <dsp:cNvPr id="0" name=""/>
        <dsp:cNvSpPr/>
      </dsp:nvSpPr>
      <dsp:spPr>
        <a:xfrm>
          <a:off x="0" y="485224"/>
          <a:ext cx="2886075" cy="1832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D68749-51BA-ED4A-9342-4FBD71E31F59}">
      <dsp:nvSpPr>
        <dsp:cNvPr id="0" name=""/>
        <dsp:cNvSpPr/>
      </dsp:nvSpPr>
      <dsp:spPr>
        <a:xfrm>
          <a:off x="320675" y="789865"/>
          <a:ext cx="2886075" cy="1832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Discipline referrals via Harmony</a:t>
          </a:r>
        </a:p>
      </dsp:txBody>
      <dsp:txXfrm>
        <a:off x="374352" y="843542"/>
        <a:ext cx="2778721" cy="1725303"/>
      </dsp:txXfrm>
    </dsp:sp>
    <dsp:sp modelId="{381F4BC8-BC8A-3344-AC7B-8C8AC424F24D}">
      <dsp:nvSpPr>
        <dsp:cNvPr id="0" name=""/>
        <dsp:cNvSpPr/>
      </dsp:nvSpPr>
      <dsp:spPr>
        <a:xfrm>
          <a:off x="3527425" y="485224"/>
          <a:ext cx="2886075" cy="1832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52BA2D-42AE-4644-BC6D-97528E50114F}">
      <dsp:nvSpPr>
        <dsp:cNvPr id="0" name=""/>
        <dsp:cNvSpPr/>
      </dsp:nvSpPr>
      <dsp:spPr>
        <a:xfrm>
          <a:off x="3848100" y="789865"/>
          <a:ext cx="2886075" cy="1832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Teacher referrals via email or Google Doc</a:t>
          </a:r>
        </a:p>
      </dsp:txBody>
      <dsp:txXfrm>
        <a:off x="3901777" y="843542"/>
        <a:ext cx="2778721" cy="1725303"/>
      </dsp:txXfrm>
    </dsp:sp>
    <dsp:sp modelId="{8C43FA34-EF08-FD41-ACDB-5D181112A8D0}">
      <dsp:nvSpPr>
        <dsp:cNvPr id="0" name=""/>
        <dsp:cNvSpPr/>
      </dsp:nvSpPr>
      <dsp:spPr>
        <a:xfrm>
          <a:off x="7054850" y="485224"/>
          <a:ext cx="2886075" cy="18326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E544A-1A01-4E41-83E2-E1070E364846}">
      <dsp:nvSpPr>
        <dsp:cNvPr id="0" name=""/>
        <dsp:cNvSpPr/>
      </dsp:nvSpPr>
      <dsp:spPr>
        <a:xfrm>
          <a:off x="7375525" y="789865"/>
          <a:ext cx="2886075" cy="18326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Student requests for a meeting with the counselor </a:t>
          </a:r>
        </a:p>
      </dsp:txBody>
      <dsp:txXfrm>
        <a:off x="7429202" y="843542"/>
        <a:ext cx="2778721" cy="17253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EAA43A-EC23-D14B-84A3-2C0EB6F2E7A2}">
      <dsp:nvSpPr>
        <dsp:cNvPr id="0" name=""/>
        <dsp:cNvSpPr/>
      </dsp:nvSpPr>
      <dsp:spPr>
        <a:xfrm>
          <a:off x="3006" y="759065"/>
          <a:ext cx="2146518" cy="1363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4A903-D0E6-A14C-8961-36B92F9191B6}">
      <dsp:nvSpPr>
        <dsp:cNvPr id="0" name=""/>
        <dsp:cNvSpPr/>
      </dsp:nvSpPr>
      <dsp:spPr>
        <a:xfrm>
          <a:off x="241508" y="985642"/>
          <a:ext cx="2146518" cy="1363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Teachers</a:t>
          </a:r>
        </a:p>
      </dsp:txBody>
      <dsp:txXfrm>
        <a:off x="281430" y="1025564"/>
        <a:ext cx="2066674" cy="1283195"/>
      </dsp:txXfrm>
    </dsp:sp>
    <dsp:sp modelId="{31C9660C-846E-DA47-8A48-6F4B49AD10F7}">
      <dsp:nvSpPr>
        <dsp:cNvPr id="0" name=""/>
        <dsp:cNvSpPr/>
      </dsp:nvSpPr>
      <dsp:spPr>
        <a:xfrm>
          <a:off x="2626528" y="759065"/>
          <a:ext cx="2146518" cy="1363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8B9654-05BF-8A49-93DE-04C6BCDC3466}">
      <dsp:nvSpPr>
        <dsp:cNvPr id="0" name=""/>
        <dsp:cNvSpPr/>
      </dsp:nvSpPr>
      <dsp:spPr>
        <a:xfrm>
          <a:off x="2865030" y="985642"/>
          <a:ext cx="2146518" cy="1363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Administrators</a:t>
          </a:r>
        </a:p>
      </dsp:txBody>
      <dsp:txXfrm>
        <a:off x="2904952" y="1025564"/>
        <a:ext cx="2066674" cy="1283195"/>
      </dsp:txXfrm>
    </dsp:sp>
    <dsp:sp modelId="{BE4B5D0E-5FE5-EA4C-8B0A-990A95ECB272}">
      <dsp:nvSpPr>
        <dsp:cNvPr id="0" name=""/>
        <dsp:cNvSpPr/>
      </dsp:nvSpPr>
      <dsp:spPr>
        <a:xfrm>
          <a:off x="5250051" y="759065"/>
          <a:ext cx="2146518" cy="1363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26E12C-AFA3-9A40-80D9-D639BBD18514}">
      <dsp:nvSpPr>
        <dsp:cNvPr id="0" name=""/>
        <dsp:cNvSpPr/>
      </dsp:nvSpPr>
      <dsp:spPr>
        <a:xfrm>
          <a:off x="5488553" y="985642"/>
          <a:ext cx="2146518" cy="1363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Students</a:t>
          </a:r>
        </a:p>
      </dsp:txBody>
      <dsp:txXfrm>
        <a:off x="5528475" y="1025564"/>
        <a:ext cx="2066674" cy="1283195"/>
      </dsp:txXfrm>
    </dsp:sp>
    <dsp:sp modelId="{7AC9FAEA-0123-5A4D-835F-887D35B515EA}">
      <dsp:nvSpPr>
        <dsp:cNvPr id="0" name=""/>
        <dsp:cNvSpPr/>
      </dsp:nvSpPr>
      <dsp:spPr>
        <a:xfrm>
          <a:off x="7873573" y="759065"/>
          <a:ext cx="2146518" cy="1363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70A4BF-D702-E346-A360-CF0ECED7EFB0}">
      <dsp:nvSpPr>
        <dsp:cNvPr id="0" name=""/>
        <dsp:cNvSpPr/>
      </dsp:nvSpPr>
      <dsp:spPr>
        <a:xfrm>
          <a:off x="8112075" y="985642"/>
          <a:ext cx="2146518" cy="136303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 </a:t>
          </a:r>
          <a:r>
            <a:rPr lang="en-US" sz="2400" kern="1200">
              <a:hlinkClick xmlns:r="http://schemas.openxmlformats.org/officeDocument/2006/relationships" r:id="rId1"/>
            </a:rPr>
            <a:t>Needs </a:t>
          </a:r>
          <a:r>
            <a:rPr lang="en-US" sz="2400" kern="1200" dirty="0">
              <a:hlinkClick xmlns:r="http://schemas.openxmlformats.org/officeDocument/2006/relationships" r:id="rId1"/>
            </a:rPr>
            <a:t>Assessment</a:t>
          </a:r>
          <a:endParaRPr lang="en-US" sz="2400" kern="1200" dirty="0"/>
        </a:p>
      </dsp:txBody>
      <dsp:txXfrm>
        <a:off x="8151997" y="1025564"/>
        <a:ext cx="2066674" cy="12831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CD3613-EE26-0640-816C-F2470755DE64}">
      <dsp:nvSpPr>
        <dsp:cNvPr id="0" name=""/>
        <dsp:cNvSpPr/>
      </dsp:nvSpPr>
      <dsp:spPr>
        <a:xfrm>
          <a:off x="0" y="541412"/>
          <a:ext cx="7731125" cy="253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0021" tIns="728980" rIns="600021" bIns="24892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Data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Parent Consent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Common issues </a:t>
          </a:r>
        </a:p>
      </dsp:txBody>
      <dsp:txXfrm>
        <a:off x="0" y="541412"/>
        <a:ext cx="7731125" cy="2535750"/>
      </dsp:txXfrm>
    </dsp:sp>
    <dsp:sp modelId="{C95895F0-700E-2241-8C12-23050B0B4AD1}">
      <dsp:nvSpPr>
        <dsp:cNvPr id="0" name=""/>
        <dsp:cNvSpPr/>
      </dsp:nvSpPr>
      <dsp:spPr>
        <a:xfrm>
          <a:off x="386556" y="24812"/>
          <a:ext cx="5411787" cy="1033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53" tIns="0" rIns="204553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I used:</a:t>
          </a:r>
        </a:p>
      </dsp:txBody>
      <dsp:txXfrm>
        <a:off x="436993" y="75249"/>
        <a:ext cx="5310913" cy="932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8D6285-D952-7945-9E9C-4B27912AF014}">
      <dsp:nvSpPr>
        <dsp:cNvPr id="0" name=""/>
        <dsp:cNvSpPr/>
      </dsp:nvSpPr>
      <dsp:spPr>
        <a:xfrm>
          <a:off x="0" y="606760"/>
          <a:ext cx="5408696" cy="299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775" tIns="708152" rIns="419775" bIns="241808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Students,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Teachers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Administrators</a:t>
          </a:r>
        </a:p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400" kern="1200"/>
            <a:t>Parents </a:t>
          </a:r>
        </a:p>
      </dsp:txBody>
      <dsp:txXfrm>
        <a:off x="0" y="606760"/>
        <a:ext cx="5408696" cy="2998800"/>
      </dsp:txXfrm>
    </dsp:sp>
    <dsp:sp modelId="{511D5162-6E53-EA41-BC5F-2E8A5EF55EB8}">
      <dsp:nvSpPr>
        <dsp:cNvPr id="0" name=""/>
        <dsp:cNvSpPr/>
      </dsp:nvSpPr>
      <dsp:spPr>
        <a:xfrm>
          <a:off x="270434" y="104920"/>
          <a:ext cx="3786087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05" tIns="0" rIns="143105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Needs Assessment- </a:t>
          </a:r>
        </a:p>
      </dsp:txBody>
      <dsp:txXfrm>
        <a:off x="319430" y="153916"/>
        <a:ext cx="3688095" cy="905688"/>
      </dsp:txXfrm>
    </dsp:sp>
    <dsp:sp modelId="{EC858839-4F12-D042-AA9D-B83DD8E5F162}">
      <dsp:nvSpPr>
        <dsp:cNvPr id="0" name=""/>
        <dsp:cNvSpPr/>
      </dsp:nvSpPr>
      <dsp:spPr>
        <a:xfrm>
          <a:off x="0" y="4291001"/>
          <a:ext cx="5408696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9B3EDE-3F94-BF46-97B8-06D0B40109AE}">
      <dsp:nvSpPr>
        <dsp:cNvPr id="0" name=""/>
        <dsp:cNvSpPr/>
      </dsp:nvSpPr>
      <dsp:spPr>
        <a:xfrm>
          <a:off x="270434" y="3789161"/>
          <a:ext cx="3786087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3105" tIns="0" rIns="143105" bIns="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Harmony Discipline Referrals</a:t>
          </a:r>
        </a:p>
      </dsp:txBody>
      <dsp:txXfrm>
        <a:off x="319430" y="3838157"/>
        <a:ext cx="3688095" cy="9056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908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4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03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1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46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3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41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3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05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09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85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2F4B7E6-B100-B14C-AC7C-7BC59E16FB60}" type="datetimeFigureOut">
              <a:rPr lang="en-US" smtClean="0"/>
              <a:t>4/25/23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9B0C45B-1670-2B4C-BDCE-E2899ACC5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65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B18A83-C264-5622-C9E9-7B8EF8B81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078" b="21256"/>
          <a:stretch/>
        </p:blipFill>
        <p:spPr>
          <a:xfrm>
            <a:off x="20" y="10"/>
            <a:ext cx="12191980" cy="4571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0F1E0-CC81-294D-8427-FD22FD0AB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3753529"/>
            <a:ext cx="8991600" cy="1645759"/>
          </a:xfrm>
        </p:spPr>
        <p:txBody>
          <a:bodyPr>
            <a:normAutofit/>
          </a:bodyPr>
          <a:lstStyle/>
          <a:p>
            <a:r>
              <a:rPr lang="en-US" dirty="0"/>
              <a:t>Psychoeducational small group project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CE1D4C-E75D-924D-A8B1-8B82F6D97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704731"/>
            <a:ext cx="6801612" cy="51318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000"/>
              <a:t>Liberty University: : School of School Counseling</a:t>
            </a:r>
          </a:p>
          <a:p>
            <a:pPr>
              <a:lnSpc>
                <a:spcPct val="90000"/>
              </a:lnSpc>
            </a:pPr>
            <a:r>
              <a:rPr lang="en-US" sz="1000"/>
              <a:t>Brandy </a:t>
            </a:r>
            <a:r>
              <a:rPr lang="en-US" sz="1000" err="1"/>
              <a:t>Zehner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3358558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DCA398B-8CB4-4C0C-89C6-A8AB6F78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0C2BDF-6169-274F-8CA4-D269CDB8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290025"/>
            <a:ext cx="4475892" cy="1188720"/>
          </a:xfrm>
          <a:prstGeom prst="ellipse">
            <a:avLst/>
          </a:prstGeo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/>
              <a:t>Friendship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D7E496-7673-1547-8EED-E10925D00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858703"/>
            <a:ext cx="4475892" cy="304254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5</a:t>
            </a:r>
            <a:r>
              <a:rPr lang="en-US" baseline="30000">
                <a:solidFill>
                  <a:srgbClr val="FFFFFF"/>
                </a:solidFill>
              </a:rPr>
              <a:t>th</a:t>
            </a:r>
            <a:r>
              <a:rPr lang="en-US">
                <a:solidFill>
                  <a:srgbClr val="FFFFFF"/>
                </a:solidFill>
              </a:rPr>
              <a:t> Grade Girls </a:t>
            </a:r>
          </a:p>
          <a:p>
            <a:r>
              <a:rPr lang="en-US">
                <a:solidFill>
                  <a:srgbClr val="FFFFFF"/>
                </a:solidFill>
              </a:rPr>
              <a:t>Making Friends</a:t>
            </a:r>
          </a:p>
          <a:p>
            <a:r>
              <a:rPr lang="en-US">
                <a:solidFill>
                  <a:srgbClr val="FFFFFF"/>
                </a:solidFill>
              </a:rPr>
              <a:t>Keeping Friends</a:t>
            </a:r>
          </a:p>
          <a:p>
            <a:r>
              <a:rPr lang="en-US">
                <a:solidFill>
                  <a:srgbClr val="FFFFFF"/>
                </a:solidFill>
              </a:rPr>
              <a:t>Being a good friend</a:t>
            </a:r>
          </a:p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8345C6-0280-4226-BD83-7333BA6C3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3032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823778-D290-4538-B146-1F73C3755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843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ands holding each other's wrists and interlinked to form a circle">
            <a:extLst>
              <a:ext uri="{FF2B5EF4-FFF2-40B4-BE49-F238E27FC236}">
                <a16:creationId xmlns:a16="http://schemas.microsoft.com/office/drawing/2014/main" id="{C35118C7-7B0C-5803-BE3A-F4606E6DD2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067" r="18730"/>
          <a:stretch/>
        </p:blipFill>
        <p:spPr>
          <a:xfrm>
            <a:off x="7208520" y="1126397"/>
            <a:ext cx="3867912" cy="4288536"/>
          </a:xfrm>
          <a:prstGeom prst="rect">
            <a:avLst/>
          </a:prstGeom>
          <a:ln w="31750">
            <a:noFill/>
          </a:ln>
        </p:spPr>
      </p:pic>
    </p:spTree>
    <p:extLst>
      <p:ext uri="{BB962C8B-B14F-4D97-AF65-F5344CB8AC3E}">
        <p14:creationId xmlns:p14="http://schemas.microsoft.com/office/powerpoint/2010/main" val="1931805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8256D-D74D-3244-9DDE-BD88BA827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Goals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EEB92C05-2570-3E0B-A4CA-394191FAEC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591695" y="1402080"/>
          <a:ext cx="5320696" cy="405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363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051C-99C0-7A4E-A540-3414BA3DB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sources 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4308DAD0-757C-56B2-646B-81D27FF3BA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84881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756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0981E-B8D8-6440-A245-3F069D28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en-US"/>
              <a:t>Needs assessment</a:t>
            </a:r>
            <a:endParaRPr lang="en-US" dirty="0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154507C3-71FF-DA1A-B580-69BB773C2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526143"/>
              </p:ext>
            </p:extLst>
          </p:nvPr>
        </p:nvGraphicFramePr>
        <p:xfrm>
          <a:off x="965200" y="2638425"/>
          <a:ext cx="102616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47486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7D246-0442-B648-B5FC-09B6040B4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process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A5221E-F00F-7244-65A9-3FC9D9C7EB7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30438" y="2638425"/>
          <a:ext cx="7731125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4575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5E7C2-CA5E-AF41-BAA9-64744CA5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/>
              <a:t>Pre- Aia specialty standards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6BAE9-FC0D-BD48-BC47-59B81150A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>
              <a:solidFill>
                <a:srgbClr val="40404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CACREP D.1, D.2</a:t>
            </a:r>
            <a:r>
              <a:rPr lang="en-US">
                <a:solidFill>
                  <a:srgbClr val="404040"/>
                </a:solidFill>
                <a:effectLst/>
              </a:rPr>
              <a:t> - </a:t>
            </a:r>
            <a:r>
              <a:rPr lang="en-US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am self-aware and sensitive to others in the small group working on “Friendships”. This group is promoting social/emotional development of students by teaching the small group how to make and keep friends and what a healthy friendship looks like. </a:t>
            </a:r>
            <a:endParaRPr lang="en-US">
              <a:solidFill>
                <a:srgbClr val="404040"/>
              </a:solidFill>
              <a:effectLst/>
            </a:endParaRPr>
          </a:p>
          <a:p>
            <a:r>
              <a:rPr lang="en-US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CACREP N.1, N.3</a:t>
            </a:r>
            <a:r>
              <a:rPr lang="en-US">
                <a:solidFill>
                  <a:srgbClr val="404040"/>
                </a:solidFill>
                <a:effectLst/>
              </a:rPr>
              <a:t> - </a:t>
            </a:r>
            <a:r>
              <a:rPr lang="en-US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With this small group, I will be working with students, teachers, and parents to promote social/emotional development by working on “Friendships”. </a:t>
            </a:r>
            <a:endParaRPr lang="en-US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24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33259E-4ED7-B749-8645-5E5317C1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600">
                <a:solidFill>
                  <a:srgbClr val="FFFFFF"/>
                </a:solidFill>
              </a:rPr>
              <a:t>Culturally sensitive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3131D-965D-D24F-B22B-ED9593019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Rules and Expectations </a:t>
            </a:r>
          </a:p>
          <a:p>
            <a:pPr lvl="1"/>
            <a:r>
              <a:rPr lang="en-US" dirty="0"/>
              <a:t>Discussed and decided on as a group</a:t>
            </a:r>
          </a:p>
          <a:p>
            <a:r>
              <a:rPr lang="en-US" dirty="0"/>
              <a:t>Confidentiality Agreement</a:t>
            </a:r>
          </a:p>
          <a:p>
            <a:r>
              <a:rPr lang="en-US" dirty="0"/>
              <a:t>Students in the group are picked using DATA and a Screening Process</a:t>
            </a:r>
          </a:p>
          <a:p>
            <a:r>
              <a:rPr lang="en-US" dirty="0"/>
              <a:t>Issues will be addressed at the start- “Family dynamics and home situations are the biggest problem with this group of girls.” </a:t>
            </a:r>
          </a:p>
          <a:p>
            <a:r>
              <a:rPr lang="en-US" dirty="0"/>
              <a:t>Group is safe, caring, and sensitive to all.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37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35EE-9835-7344-A14E-12AC62F41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Evaluation </a:t>
            </a: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Content Placeholder 2">
            <a:extLst>
              <a:ext uri="{FF2B5EF4-FFF2-40B4-BE49-F238E27FC236}">
                <a16:creationId xmlns:a16="http://schemas.microsoft.com/office/drawing/2014/main" id="{0D2096E4-D3B1-F704-0EA0-74845B10FBD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49182" y="802638"/>
          <a:ext cx="5408696" cy="5252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73833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E7A3C6-B04E-5D4F-A2C3-2E5126FE6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A4070-1811-1B4E-A768-B9632F965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Liberty University COSC 698 Master of Education in School Counseling (n.d.). </a:t>
            </a:r>
            <a:r>
              <a:rPr lang="en-US" i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Pre-	Advanced Internship Assessment. </a:t>
            </a:r>
            <a:r>
              <a:rPr lang="en-US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Retrieved March 15, 2023. </a:t>
            </a:r>
            <a:endParaRPr lang="en-US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Bryan, J., Steen, S., &amp; Day-Vines, N.L. (n.d.). Psychoeducational. In </a:t>
            </a:r>
            <a:r>
              <a:rPr lang="en-US" i="1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Psychoeducational 	Groups in Schools. </a:t>
            </a:r>
            <a:endParaRPr lang="en-US" dirty="0">
              <a:solidFill>
                <a:srgbClr val="40404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23864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{E06DEDE7-0862-8145-9D26-5724B9BBC010}tf10001120</Template>
  <TotalTime>1439</TotalTime>
  <Words>315</Words>
  <Application>Microsoft Macintosh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Gill Sans MT</vt:lpstr>
      <vt:lpstr>Times New Roman</vt:lpstr>
      <vt:lpstr>Parcel</vt:lpstr>
      <vt:lpstr>Psychoeducational small group project</vt:lpstr>
      <vt:lpstr>Friendship</vt:lpstr>
      <vt:lpstr>Goals</vt:lpstr>
      <vt:lpstr>DATa sources </vt:lpstr>
      <vt:lpstr>Needs assessment</vt:lpstr>
      <vt:lpstr>Screening process </vt:lpstr>
      <vt:lpstr>Pre- Aia specialty standards</vt:lpstr>
      <vt:lpstr>Culturally sensitive</vt:lpstr>
      <vt:lpstr>Evaluation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Psychoeducational small group project</dc:title>
  <dc:creator>Brandy Zehner</dc:creator>
  <cp:lastModifiedBy>Brandy Zehner</cp:lastModifiedBy>
  <cp:revision>2</cp:revision>
  <dcterms:created xsi:type="dcterms:W3CDTF">2023-04-25T12:48:32Z</dcterms:created>
  <dcterms:modified xsi:type="dcterms:W3CDTF">2023-04-26T12:48:08Z</dcterms:modified>
</cp:coreProperties>
</file>