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2" d="100"/>
          <a:sy n="8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 Postiglione-Dupell" userId="ca037b212cdda437" providerId="LiveId" clId="{7A1360AD-6A76-472B-BF25-22A86526CB2C}"/>
    <pc:docChg chg="delSld">
      <pc:chgData name="Marie Postiglione-Dupell" userId="ca037b212cdda437" providerId="LiveId" clId="{7A1360AD-6A76-472B-BF25-22A86526CB2C}" dt="2023-05-04T23:16:41.772" v="0" actId="2696"/>
      <pc:docMkLst>
        <pc:docMk/>
      </pc:docMkLst>
      <pc:sldChg chg="del">
        <pc:chgData name="Marie Postiglione-Dupell" userId="ca037b212cdda437" providerId="LiveId" clId="{7A1360AD-6A76-472B-BF25-22A86526CB2C}" dt="2023-05-04T23:16:41.772" v="0" actId="2696"/>
        <pc:sldMkLst>
          <pc:docMk/>
          <pc:sldMk cId="4281719244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732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8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54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28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232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77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61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67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1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6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9623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03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85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6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28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18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2553A-5B00-4A6A-8C24-1485E7FCC30E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74BAEB8-C5D3-4719-BF50-DAE6DF0B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2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0F533-BD8F-78B6-FD37-52F3AA9F7C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Parent-Teacher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C4952E-43AD-6566-758E-971E64AC40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4050833"/>
            <a:ext cx="7772857" cy="112664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Marie Postiglione-Dupell </a:t>
            </a:r>
          </a:p>
          <a:p>
            <a:r>
              <a:rPr lang="en-US" b="1" dirty="0"/>
              <a:t>COSC 661</a:t>
            </a:r>
          </a:p>
          <a:p>
            <a:r>
              <a:rPr lang="en-US" b="1" dirty="0"/>
              <a:t>Liberty University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83657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AD1E5-20AC-921B-F3E3-5B3C354C8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Comprehensive Program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BF9DC-9692-4727-9516-336670FF6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WILL THE SCHOOL COUNSELING PROGRAM PROMOTE STUDENT DEVELOPMENT:</a:t>
            </a:r>
          </a:p>
          <a:p>
            <a:endParaRPr lang="en-US" dirty="0"/>
          </a:p>
          <a:p>
            <a:r>
              <a:rPr lang="en-US" dirty="0"/>
              <a:t>1.) Personal-Social ( effective learning how to thrive )</a:t>
            </a:r>
          </a:p>
          <a:p>
            <a:endParaRPr lang="en-US" dirty="0"/>
          </a:p>
          <a:p>
            <a:r>
              <a:rPr lang="en-US" dirty="0"/>
              <a:t>2,) Academic (gain an understanding of academic achievement)</a:t>
            </a:r>
          </a:p>
          <a:p>
            <a:endParaRPr lang="en-US" dirty="0"/>
          </a:p>
          <a:p>
            <a:r>
              <a:rPr lang="en-US" dirty="0"/>
              <a:t>3.) Career (gain an understanding of employment in the workplace)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00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BD63E-95E1-2323-1247-1573AF71A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STUDENT ADVOCACY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36931-6FA8-384D-02F7-7AADC90CE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 school counseling program advocate for all students:</a:t>
            </a:r>
          </a:p>
          <a:p>
            <a:endParaRPr lang="en-US" dirty="0"/>
          </a:p>
          <a:p>
            <a:r>
              <a:rPr lang="en-US" dirty="0"/>
              <a:t>1.) School Counselors (collaboration)</a:t>
            </a:r>
          </a:p>
          <a:p>
            <a:endParaRPr lang="en-US" dirty="0"/>
          </a:p>
          <a:p>
            <a:r>
              <a:rPr lang="en-US" dirty="0"/>
              <a:t>2.) Parent(s)/Guardian(s) (collaboration)</a:t>
            </a:r>
          </a:p>
          <a:p>
            <a:endParaRPr lang="en-US" dirty="0"/>
          </a:p>
          <a:p>
            <a:r>
              <a:rPr lang="en-US" dirty="0"/>
              <a:t>Teachers (collaboration) </a:t>
            </a:r>
          </a:p>
          <a:p>
            <a:endParaRPr lang="en-US" dirty="0"/>
          </a:p>
          <a:p>
            <a:r>
              <a:rPr lang="en-US" dirty="0"/>
              <a:t>All inclusive belief that via collaborative intervention students will obtain their optimal potential in all domains.  </a:t>
            </a:r>
          </a:p>
        </p:txBody>
      </p:sp>
    </p:spTree>
    <p:extLst>
      <p:ext uri="{BB962C8B-B14F-4D97-AF65-F5344CB8AC3E}">
        <p14:creationId xmlns:p14="http://schemas.microsoft.com/office/powerpoint/2010/main" val="567600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637DA-56D2-40B9-A279-307A76045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ADVOCACY AND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9EFF5-42AF-A1B1-69D2-BE14A9756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~American School Counseling Association Model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~Leadership, advocacy, collaboration and systemic change are all themes within the model to use data and identify the needs of the students (Erford, 2015).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766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953D0-4DF5-1528-BA09-D759C39B8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ADVOCACY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680-6954-F43B-7C1D-242FD94E5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Strategies and approaches for advancing impartial educational applications in school counseling program.</a:t>
            </a:r>
          </a:p>
          <a:p>
            <a:endParaRPr lang="en-US" dirty="0"/>
          </a:p>
          <a:p>
            <a:r>
              <a:rPr lang="en-US" dirty="0"/>
              <a:t>1.) Expand acceptance</a:t>
            </a:r>
          </a:p>
          <a:p>
            <a:endParaRPr lang="en-US" dirty="0"/>
          </a:p>
          <a:p>
            <a:r>
              <a:rPr lang="en-US" dirty="0"/>
              <a:t>2.) Advance awareness</a:t>
            </a:r>
          </a:p>
          <a:p>
            <a:endParaRPr lang="en-US" dirty="0"/>
          </a:p>
          <a:p>
            <a:r>
              <a:rPr lang="en-US" dirty="0"/>
              <a:t>3.) Obtain effective communication skills ( verbal and non-verbal)</a:t>
            </a:r>
          </a:p>
        </p:txBody>
      </p:sp>
    </p:spTree>
    <p:extLst>
      <p:ext uri="{BB962C8B-B14F-4D97-AF65-F5344CB8AC3E}">
        <p14:creationId xmlns:p14="http://schemas.microsoft.com/office/powerpoint/2010/main" val="153627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32612-80A1-B82F-AA3A-5396CD9F3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ACCESS, ATTAINMENTS and ACHIEVEMENT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D0EBE-2EC4-8947-C760-5B29530AB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Access definition: Obtain, examine or retrieve data.</a:t>
            </a:r>
          </a:p>
          <a:p>
            <a:endParaRPr lang="en-US" dirty="0"/>
          </a:p>
          <a:p>
            <a:r>
              <a:rPr lang="en-US" dirty="0"/>
              <a:t>1.) Political Issues</a:t>
            </a:r>
          </a:p>
          <a:p>
            <a:r>
              <a:rPr lang="en-US" dirty="0"/>
              <a:t>2.) Ethical</a:t>
            </a:r>
          </a:p>
          <a:p>
            <a:r>
              <a:rPr lang="en-US" dirty="0"/>
              <a:t>3.) Legal</a:t>
            </a:r>
          </a:p>
          <a:p>
            <a:r>
              <a:rPr lang="en-US" dirty="0"/>
              <a:t>4.)Cultural</a:t>
            </a:r>
          </a:p>
          <a:p>
            <a:r>
              <a:rPr lang="en-US" dirty="0"/>
              <a:t>5.) Economic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247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FD4B4-0087-2353-24D7-C051B8566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ACHIEVEMENT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22D96-352F-79E9-FEB3-75CEBA3BB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Achievement definition: A thing done successfully such as a personal goal.</a:t>
            </a:r>
          </a:p>
          <a:p>
            <a:endParaRPr lang="en-US" dirty="0"/>
          </a:p>
          <a:p>
            <a:r>
              <a:rPr lang="en-US" dirty="0"/>
              <a:t>1.) Ethical</a:t>
            </a:r>
          </a:p>
          <a:p>
            <a:r>
              <a:rPr lang="en-US" dirty="0"/>
              <a:t>2.) Legal</a:t>
            </a:r>
          </a:p>
          <a:p>
            <a:r>
              <a:rPr lang="en-US" dirty="0"/>
              <a:t>3.) Economic</a:t>
            </a:r>
          </a:p>
          <a:p>
            <a:r>
              <a:rPr lang="en-US" dirty="0"/>
              <a:t>4.) Cultural </a:t>
            </a:r>
          </a:p>
          <a:p>
            <a:r>
              <a:rPr lang="en-US" dirty="0"/>
              <a:t>5.) Political Issues</a:t>
            </a:r>
          </a:p>
        </p:txBody>
      </p:sp>
    </p:spTree>
    <p:extLst>
      <p:ext uri="{BB962C8B-B14F-4D97-AF65-F5344CB8AC3E}">
        <p14:creationId xmlns:p14="http://schemas.microsoft.com/office/powerpoint/2010/main" val="1449162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3C2B9-C23D-0093-23A1-2994EE6E1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BARRIERS TO STUDENT DEVELOPMENT</a:t>
            </a:r>
            <a:br>
              <a:rPr lang="en-US" i="1" dirty="0"/>
            </a:br>
            <a:br>
              <a:rPr lang="en-US" i="1" dirty="0"/>
            </a:b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DF758-6CF3-C9AE-F4ED-0157013AE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STUDENT ACADEMIC ACHIEVEMENT:</a:t>
            </a:r>
          </a:p>
          <a:p>
            <a:endParaRPr lang="en-US" dirty="0"/>
          </a:p>
          <a:p>
            <a:r>
              <a:rPr lang="en-US" dirty="0"/>
              <a:t>1.) Multicultural Issues</a:t>
            </a:r>
          </a:p>
          <a:p>
            <a:r>
              <a:rPr lang="en-US" dirty="0"/>
              <a:t>2.) Equity</a:t>
            </a:r>
          </a:p>
          <a:p>
            <a:r>
              <a:rPr lang="en-US" dirty="0"/>
              <a:t>3.) The student Achievement Gap</a:t>
            </a:r>
          </a:p>
          <a:p>
            <a:r>
              <a:rPr lang="en-US" dirty="0"/>
              <a:t>4.) Oppression of marginal student population</a:t>
            </a:r>
          </a:p>
          <a:p>
            <a:pPr marL="0" indent="0">
              <a:buNone/>
            </a:pPr>
            <a:r>
              <a:rPr lang="en-US" dirty="0"/>
              <a:t>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19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7F3D-A206-AA42-DABF-00F4F8D62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BARRIERS TO STUDENT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D8B46-7A8C-FE9C-6CEE-7E0ACF150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STUDENT MENTAL HEALTH AND WELLNESS:</a:t>
            </a:r>
          </a:p>
          <a:p>
            <a:endParaRPr lang="en-US" dirty="0"/>
          </a:p>
          <a:p>
            <a:r>
              <a:rPr lang="en-US" dirty="0"/>
              <a:t>1.) Substance abuse (drugs and or alcohol) </a:t>
            </a:r>
          </a:p>
          <a:p>
            <a:endParaRPr lang="en-US" dirty="0"/>
          </a:p>
          <a:p>
            <a:r>
              <a:rPr lang="en-US" dirty="0"/>
              <a:t>2.) Relationships ( family and or peers)</a:t>
            </a:r>
          </a:p>
          <a:p>
            <a:endParaRPr lang="en-US" dirty="0"/>
          </a:p>
          <a:p>
            <a:r>
              <a:rPr lang="en-US" dirty="0"/>
              <a:t>3.) Bullying/Cyberbullying ( face to face and or via technology)</a:t>
            </a:r>
          </a:p>
          <a:p>
            <a:endParaRPr lang="en-US" dirty="0"/>
          </a:p>
          <a:p>
            <a:r>
              <a:rPr lang="en-US" dirty="0"/>
              <a:t>4.) Family Issues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73964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114</TotalTime>
  <Words>320</Words>
  <Application>Microsoft Office PowerPoint</Application>
  <PresentationFormat>Widescreen</PresentationFormat>
  <Paragraphs>77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Parent-Teacher Presentation</vt:lpstr>
      <vt:lpstr>Comprehensive Program Elements</vt:lpstr>
      <vt:lpstr>STUDENT ADVOCACY</vt:lpstr>
      <vt:lpstr>ADVOCACY AND STANDARDS</vt:lpstr>
      <vt:lpstr>ADVOCACY</vt:lpstr>
      <vt:lpstr>ACCESS, ATTAINMENTS and ACHIEVEMENT</vt:lpstr>
      <vt:lpstr>ACHIEVEMENT</vt:lpstr>
      <vt:lpstr>BARRIERS TO STUDENT DEVELOPMENT  </vt:lpstr>
      <vt:lpstr>BARRIERS TO STUDENT DEVELOPMENT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Parent-Teacher Presentation</dc:title>
  <dc:creator>Marie Postiglione-Dupell</dc:creator>
  <cp:lastModifiedBy>Marie Postiglione-Dupell</cp:lastModifiedBy>
  <cp:revision>1</cp:revision>
  <dcterms:created xsi:type="dcterms:W3CDTF">2022-06-08T20:57:08Z</dcterms:created>
  <dcterms:modified xsi:type="dcterms:W3CDTF">2023-05-04T23:16:52Z</dcterms:modified>
</cp:coreProperties>
</file>