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6" r:id="rId10"/>
    <p:sldId id="267" r:id="rId11"/>
    <p:sldId id="268" r:id="rId12"/>
    <p:sldId id="269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B37144-325E-4597-8774-F93E3D506A76}">
          <p14:sldIdLst>
            <p14:sldId id="256"/>
            <p14:sldId id="257"/>
          </p14:sldIdLst>
        </p14:section>
        <p14:section name="Untitled Section" id="{2D897259-66B0-4329-A725-B5D04F85232C}">
          <p14:sldIdLst>
            <p14:sldId id="258"/>
            <p14:sldId id="259"/>
            <p14:sldId id="261"/>
            <p14:sldId id="260"/>
            <p14:sldId id="262"/>
            <p14:sldId id="263"/>
          </p14:sldIdLst>
        </p14:section>
        <p14:section name="Untitled Section" id="{CF17D3B8-C76D-4F2E-8C58-856ACEC1D8F3}">
          <p14:sldIdLst>
            <p14:sldId id="266"/>
            <p14:sldId id="267"/>
            <p14:sldId id="268"/>
            <p14:sldId id="269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CB914-26A1-4168-8DE3-4BF64AE19AAB}" v="32" dt="2022-12-13T23:51:45.9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Postiglione-Dupell" userId="ca037b212cdda437" providerId="LiveId" clId="{5B7CB914-26A1-4168-8DE3-4BF64AE19AAB}"/>
    <pc:docChg chg="custSel addSld delSld modSld addSection delSection modSection">
      <pc:chgData name="Marie Postiglione-Dupell" userId="ca037b212cdda437" providerId="LiveId" clId="{5B7CB914-26A1-4168-8DE3-4BF64AE19AAB}" dt="2022-12-13T23:56:28.393" v="3233" actId="17851"/>
      <pc:docMkLst>
        <pc:docMk/>
      </pc:docMkLst>
      <pc:sldChg chg="modSp mod">
        <pc:chgData name="Marie Postiglione-Dupell" userId="ca037b212cdda437" providerId="LiveId" clId="{5B7CB914-26A1-4168-8DE3-4BF64AE19AAB}" dt="2022-12-04T18:10:46.111" v="3" actId="20577"/>
        <pc:sldMkLst>
          <pc:docMk/>
          <pc:sldMk cId="1299043545" sldId="257"/>
        </pc:sldMkLst>
        <pc:spChg chg="mod">
          <ac:chgData name="Marie Postiglione-Dupell" userId="ca037b212cdda437" providerId="LiveId" clId="{5B7CB914-26A1-4168-8DE3-4BF64AE19AAB}" dt="2022-12-04T18:10:46.111" v="3" actId="20577"/>
          <ac:spMkLst>
            <pc:docMk/>
            <pc:sldMk cId="1299043545" sldId="257"/>
            <ac:spMk id="3" creationId="{755614D2-86AD-5803-59F5-F0679D07A777}"/>
          </ac:spMkLst>
        </pc:spChg>
      </pc:sldChg>
      <pc:sldChg chg="modSp mod">
        <pc:chgData name="Marie Postiglione-Dupell" userId="ca037b212cdda437" providerId="LiveId" clId="{5B7CB914-26A1-4168-8DE3-4BF64AE19AAB}" dt="2022-12-07T00:44:31.641" v="2454" actId="20577"/>
        <pc:sldMkLst>
          <pc:docMk/>
          <pc:sldMk cId="3874547250" sldId="258"/>
        </pc:sldMkLst>
        <pc:spChg chg="mod">
          <ac:chgData name="Marie Postiglione-Dupell" userId="ca037b212cdda437" providerId="LiveId" clId="{5B7CB914-26A1-4168-8DE3-4BF64AE19AAB}" dt="2022-12-07T00:44:31.641" v="2454" actId="20577"/>
          <ac:spMkLst>
            <pc:docMk/>
            <pc:sldMk cId="3874547250" sldId="258"/>
            <ac:spMk id="3" creationId="{3CAB8234-A9C4-93B8-94C7-DF32DC20690A}"/>
          </ac:spMkLst>
        </pc:spChg>
      </pc:sldChg>
      <pc:sldChg chg="modSp mod">
        <pc:chgData name="Marie Postiglione-Dupell" userId="ca037b212cdda437" providerId="LiveId" clId="{5B7CB914-26A1-4168-8DE3-4BF64AE19AAB}" dt="2022-12-07T00:47:00.677" v="2460" actId="20577"/>
        <pc:sldMkLst>
          <pc:docMk/>
          <pc:sldMk cId="3444338862" sldId="259"/>
        </pc:sldMkLst>
        <pc:spChg chg="mod">
          <ac:chgData name="Marie Postiglione-Dupell" userId="ca037b212cdda437" providerId="LiveId" clId="{5B7CB914-26A1-4168-8DE3-4BF64AE19AAB}" dt="2022-12-07T00:47:00.677" v="2460" actId="20577"/>
          <ac:spMkLst>
            <pc:docMk/>
            <pc:sldMk cId="3444338862" sldId="259"/>
            <ac:spMk id="3" creationId="{3145A9FF-4068-7DEF-3556-FA3249B8F8D9}"/>
          </ac:spMkLst>
        </pc:spChg>
      </pc:sldChg>
      <pc:sldChg chg="modSp mod">
        <pc:chgData name="Marie Postiglione-Dupell" userId="ca037b212cdda437" providerId="LiveId" clId="{5B7CB914-26A1-4168-8DE3-4BF64AE19AAB}" dt="2022-12-04T18:11:28.446" v="9" actId="20577"/>
        <pc:sldMkLst>
          <pc:docMk/>
          <pc:sldMk cId="3431397242" sldId="260"/>
        </pc:sldMkLst>
        <pc:spChg chg="mod">
          <ac:chgData name="Marie Postiglione-Dupell" userId="ca037b212cdda437" providerId="LiveId" clId="{5B7CB914-26A1-4168-8DE3-4BF64AE19AAB}" dt="2022-12-04T18:11:28.446" v="9" actId="20577"/>
          <ac:spMkLst>
            <pc:docMk/>
            <pc:sldMk cId="3431397242" sldId="260"/>
            <ac:spMk id="3" creationId="{12544FE7-66DB-71ED-D549-7B291E62F0CF}"/>
          </ac:spMkLst>
        </pc:spChg>
      </pc:sldChg>
      <pc:sldChg chg="modSp mod">
        <pc:chgData name="Marie Postiglione-Dupell" userId="ca037b212cdda437" providerId="LiveId" clId="{5B7CB914-26A1-4168-8DE3-4BF64AE19AAB}" dt="2022-12-07T00:40:12.845" v="2356" actId="20577"/>
        <pc:sldMkLst>
          <pc:docMk/>
          <pc:sldMk cId="4005432173" sldId="262"/>
        </pc:sldMkLst>
        <pc:spChg chg="mod">
          <ac:chgData name="Marie Postiglione-Dupell" userId="ca037b212cdda437" providerId="LiveId" clId="{5B7CB914-26A1-4168-8DE3-4BF64AE19AAB}" dt="2022-12-07T00:40:12.845" v="2356" actId="20577"/>
          <ac:spMkLst>
            <pc:docMk/>
            <pc:sldMk cId="4005432173" sldId="262"/>
            <ac:spMk id="3" creationId="{220B1B8B-E995-A3EF-A55A-59689460DD6D}"/>
          </ac:spMkLst>
        </pc:spChg>
      </pc:sldChg>
      <pc:sldChg chg="addSp delSp modSp mod modShow">
        <pc:chgData name="Marie Postiglione-Dupell" userId="ca037b212cdda437" providerId="LiveId" clId="{5B7CB914-26A1-4168-8DE3-4BF64AE19AAB}" dt="2022-12-07T22:29:06.857" v="2463" actId="27636"/>
        <pc:sldMkLst>
          <pc:docMk/>
          <pc:sldMk cId="3526706177" sldId="263"/>
        </pc:sldMkLst>
        <pc:spChg chg="mod">
          <ac:chgData name="Marie Postiglione-Dupell" userId="ca037b212cdda437" providerId="LiveId" clId="{5B7CB914-26A1-4168-8DE3-4BF64AE19AAB}" dt="2022-12-06T23:08:52.927" v="158" actId="20577"/>
          <ac:spMkLst>
            <pc:docMk/>
            <pc:sldMk cId="3526706177" sldId="263"/>
            <ac:spMk id="2" creationId="{D8EDFF79-4C88-A6B6-F05A-6FB18EA98783}"/>
          </ac:spMkLst>
        </pc:spChg>
        <pc:spChg chg="mod">
          <ac:chgData name="Marie Postiglione-Dupell" userId="ca037b212cdda437" providerId="LiveId" clId="{5B7CB914-26A1-4168-8DE3-4BF64AE19AAB}" dt="2022-12-07T22:29:06.857" v="2463" actId="27636"/>
          <ac:spMkLst>
            <pc:docMk/>
            <pc:sldMk cId="3526706177" sldId="263"/>
            <ac:spMk id="3" creationId="{ABB0E2DA-E0CA-880C-5423-5B2CE8833835}"/>
          </ac:spMkLst>
        </pc:spChg>
        <pc:spChg chg="add del mod">
          <ac:chgData name="Marie Postiglione-Dupell" userId="ca037b212cdda437" providerId="LiveId" clId="{5B7CB914-26A1-4168-8DE3-4BF64AE19AAB}" dt="2022-12-06T23:07:20.045" v="139"/>
          <ac:spMkLst>
            <pc:docMk/>
            <pc:sldMk cId="3526706177" sldId="263"/>
            <ac:spMk id="5" creationId="{836683B9-EAE7-64A6-CCA4-BF3DCC4F5508}"/>
          </ac:spMkLst>
        </pc:spChg>
      </pc:sldChg>
      <pc:sldChg chg="modSp new mod">
        <pc:chgData name="Marie Postiglione-Dupell" userId="ca037b212cdda437" providerId="LiveId" clId="{5B7CB914-26A1-4168-8DE3-4BF64AE19AAB}" dt="2022-12-06T23:27:40.491" v="606" actId="20577"/>
        <pc:sldMkLst>
          <pc:docMk/>
          <pc:sldMk cId="1449086796" sldId="264"/>
        </pc:sldMkLst>
        <pc:spChg chg="mod">
          <ac:chgData name="Marie Postiglione-Dupell" userId="ca037b212cdda437" providerId="LiveId" clId="{5B7CB914-26A1-4168-8DE3-4BF64AE19AAB}" dt="2022-12-06T23:19:28.702" v="299" actId="20577"/>
          <ac:spMkLst>
            <pc:docMk/>
            <pc:sldMk cId="1449086796" sldId="264"/>
            <ac:spMk id="2" creationId="{B481CC8F-C2D3-0450-103A-50E7F0DBE11F}"/>
          </ac:spMkLst>
        </pc:spChg>
        <pc:spChg chg="mod">
          <ac:chgData name="Marie Postiglione-Dupell" userId="ca037b212cdda437" providerId="LiveId" clId="{5B7CB914-26A1-4168-8DE3-4BF64AE19AAB}" dt="2022-12-06T23:27:40.491" v="606" actId="20577"/>
          <ac:spMkLst>
            <pc:docMk/>
            <pc:sldMk cId="1449086796" sldId="264"/>
            <ac:spMk id="3" creationId="{8E357EF2-CBB2-C06E-3492-09D7AAE6358C}"/>
          </ac:spMkLst>
        </pc:spChg>
      </pc:sldChg>
      <pc:sldChg chg="addSp delSp modSp new del mod modClrScheme chgLayout">
        <pc:chgData name="Marie Postiglione-Dupell" userId="ca037b212cdda437" providerId="LiveId" clId="{5B7CB914-26A1-4168-8DE3-4BF64AE19AAB}" dt="2022-12-06T23:18:55.845" v="289" actId="2696"/>
        <pc:sldMkLst>
          <pc:docMk/>
          <pc:sldMk cId="1510848949" sldId="264"/>
        </pc:sldMkLst>
        <pc:spChg chg="mod ord">
          <ac:chgData name="Marie Postiglione-Dupell" userId="ca037b212cdda437" providerId="LiveId" clId="{5B7CB914-26A1-4168-8DE3-4BF64AE19AAB}" dt="2022-12-06T23:15:00.522" v="282" actId="700"/>
          <ac:spMkLst>
            <pc:docMk/>
            <pc:sldMk cId="1510848949" sldId="264"/>
            <ac:spMk id="2" creationId="{50C02D82-2554-84E9-162D-327CA78613E1}"/>
          </ac:spMkLst>
        </pc:spChg>
        <pc:spChg chg="mod ord">
          <ac:chgData name="Marie Postiglione-Dupell" userId="ca037b212cdda437" providerId="LiveId" clId="{5B7CB914-26A1-4168-8DE3-4BF64AE19AAB}" dt="2022-12-06T23:15:00.522" v="282" actId="700"/>
          <ac:spMkLst>
            <pc:docMk/>
            <pc:sldMk cId="1510848949" sldId="264"/>
            <ac:spMk id="3" creationId="{D72B82B3-FF25-6100-4563-4B15A8726AF5}"/>
          </ac:spMkLst>
        </pc:spChg>
        <pc:spChg chg="add del mod">
          <ac:chgData name="Marie Postiglione-Dupell" userId="ca037b212cdda437" providerId="LiveId" clId="{5B7CB914-26A1-4168-8DE3-4BF64AE19AAB}" dt="2022-12-06T23:12:13.029" v="275"/>
          <ac:spMkLst>
            <pc:docMk/>
            <pc:sldMk cId="1510848949" sldId="264"/>
            <ac:spMk id="5" creationId="{0FB17F3A-89D6-05E7-F431-BC18B442ADDF}"/>
          </ac:spMkLst>
        </pc:spChg>
        <pc:spChg chg="add mod">
          <ac:chgData name="Marie Postiglione-Dupell" userId="ca037b212cdda437" providerId="LiveId" clId="{5B7CB914-26A1-4168-8DE3-4BF64AE19AAB}" dt="2022-12-06T23:18:14.831" v="288" actId="20577"/>
          <ac:spMkLst>
            <pc:docMk/>
            <pc:sldMk cId="1510848949" sldId="264"/>
            <ac:spMk id="7" creationId="{EB9B5744-2AEC-EA4D-D1B9-6052AE46B571}"/>
          </ac:spMkLst>
        </pc:spChg>
      </pc:sldChg>
      <pc:sldChg chg="addSp delSp modSp new del mod modClrScheme chgLayout">
        <pc:chgData name="Marie Postiglione-Dupell" userId="ca037b212cdda437" providerId="LiveId" clId="{5B7CB914-26A1-4168-8DE3-4BF64AE19AAB}" dt="2022-12-13T18:55:35.298" v="2635" actId="2696"/>
        <pc:sldMkLst>
          <pc:docMk/>
          <pc:sldMk cId="1045383076" sldId="265"/>
        </pc:sldMkLst>
        <pc:spChg chg="mod or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2" creationId="{4BDD27D1-A017-8BBF-946B-CBEDBFEFAF2C}"/>
          </ac:spMkLst>
        </pc:spChg>
        <pc:spChg chg="del">
          <ac:chgData name="Marie Postiglione-Dupell" userId="ca037b212cdda437" providerId="LiveId" clId="{5B7CB914-26A1-4168-8DE3-4BF64AE19AAB}" dt="2022-12-11T17:52:14.906" v="2469"/>
          <ac:spMkLst>
            <pc:docMk/>
            <pc:sldMk cId="1045383076" sldId="265"/>
            <ac:spMk id="3" creationId="{E23116EE-0636-866B-5DF8-25F212191DB9}"/>
          </ac:spMkLst>
        </pc:spChg>
        <pc:spChg chg="add del mod ord">
          <ac:chgData name="Marie Postiglione-Dupell" userId="ca037b212cdda437" providerId="LiveId" clId="{5B7CB914-26A1-4168-8DE3-4BF64AE19AAB}" dt="2022-12-13T18:45:30.112" v="2535" actId="700"/>
          <ac:spMkLst>
            <pc:docMk/>
            <pc:sldMk cId="1045383076" sldId="265"/>
            <ac:spMk id="4" creationId="{24B7BBB3-17A6-0AFD-9BE9-29931A07FB91}"/>
          </ac:spMkLst>
        </pc:spChg>
        <pc:spChg chg="add del mod or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5" creationId="{E411650D-D0C4-E3D6-5641-2BDBAF257663}"/>
          </ac:spMkLst>
        </pc:spChg>
        <pc:spChg chg="add del mod or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6" creationId="{F1721B56-3242-1BE3-C300-FD5D85C6D1EE}"/>
          </ac:spMkLst>
        </pc:spChg>
        <pc:spChg chg="add del mod or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7" creationId="{B554919B-5682-524D-66AF-D27D3BDE1C79}"/>
          </ac:spMkLst>
        </pc:spChg>
        <pc:spChg chg="add del mod or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8" creationId="{2F85AB21-C4A9-A3C0-38AA-EA75900B2559}"/>
          </ac:spMkLst>
        </pc:spChg>
        <pc:spChg chg="add del mo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9" creationId="{BE1EC2EF-B2A8-2E77-3B6C-F81159C70F35}"/>
          </ac:spMkLst>
        </pc:spChg>
        <pc:spChg chg="add mod">
          <ac:chgData name="Marie Postiglione-Dupell" userId="ca037b212cdda437" providerId="LiveId" clId="{5B7CB914-26A1-4168-8DE3-4BF64AE19AAB}" dt="2022-12-13T18:54:16.246" v="2599" actId="27636"/>
          <ac:spMkLst>
            <pc:docMk/>
            <pc:sldMk cId="1045383076" sldId="265"/>
            <ac:spMk id="10" creationId="{BEF18F6A-308E-7F3D-13DC-4AB57C1AF977}"/>
          </ac:spMkLst>
        </pc:spChg>
        <pc:spChg chg="add mo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11" creationId="{F36CF895-B9DC-B0D4-8E3C-8DE7F619F982}"/>
          </ac:spMkLst>
        </pc:spChg>
        <pc:spChg chg="add mod">
          <ac:chgData name="Marie Postiglione-Dupell" userId="ca037b212cdda437" providerId="LiveId" clId="{5B7CB914-26A1-4168-8DE3-4BF64AE19AAB}" dt="2022-12-13T18:55:05.966" v="2634" actId="20577"/>
          <ac:spMkLst>
            <pc:docMk/>
            <pc:sldMk cId="1045383076" sldId="265"/>
            <ac:spMk id="12" creationId="{D863E4CE-DBC0-173D-76CF-690EB2A5F38B}"/>
          </ac:spMkLst>
        </pc:spChg>
        <pc:spChg chg="add mod">
          <ac:chgData name="Marie Postiglione-Dupell" userId="ca037b212cdda437" providerId="LiveId" clId="{5B7CB914-26A1-4168-8DE3-4BF64AE19AAB}" dt="2022-12-13T18:51:12.347" v="2543"/>
          <ac:spMkLst>
            <pc:docMk/>
            <pc:sldMk cId="1045383076" sldId="265"/>
            <ac:spMk id="13" creationId="{5861598D-EF2A-EEBB-8281-ADCBFE4BD29D}"/>
          </ac:spMkLst>
        </pc:spChg>
        <pc:picChg chg="add mod">
          <ac:chgData name="Marie Postiglione-Dupell" userId="ca037b212cdda437" providerId="LiveId" clId="{5B7CB914-26A1-4168-8DE3-4BF64AE19AAB}" dt="2022-12-13T18:40:15.310" v="2532" actId="1076"/>
          <ac:picMkLst>
            <pc:docMk/>
            <pc:sldMk cId="1045383076" sldId="265"/>
            <ac:picMk id="3" creationId="{5261F844-7224-D65E-2F1B-D46F933E7142}"/>
          </ac:picMkLst>
        </pc:picChg>
        <pc:picChg chg="add del mod">
          <ac:chgData name="Marie Postiglione-Dupell" userId="ca037b212cdda437" providerId="LiveId" clId="{5B7CB914-26A1-4168-8DE3-4BF64AE19AAB}" dt="2022-12-11T19:01:17.777" v="2527" actId="21"/>
          <ac:picMkLst>
            <pc:docMk/>
            <pc:sldMk cId="1045383076" sldId="265"/>
            <ac:picMk id="1026" creationId="{5261F844-7224-D65E-2F1B-D46F933E7142}"/>
          </ac:picMkLst>
        </pc:picChg>
        <pc:picChg chg="add mod">
          <ac:chgData name="Marie Postiglione-Dupell" userId="ca037b212cdda437" providerId="LiveId" clId="{5B7CB914-26A1-4168-8DE3-4BF64AE19AAB}" dt="2022-12-13T18:46:01.071" v="2537" actId="1076"/>
          <ac:picMkLst>
            <pc:docMk/>
            <pc:sldMk cId="1045383076" sldId="265"/>
            <ac:picMk id="1028" creationId="{8CD8B011-07EE-365F-AE40-EE71E34EAF17}"/>
          </ac:picMkLst>
        </pc:picChg>
        <pc:picChg chg="add del mod">
          <ac:chgData name="Marie Postiglione-Dupell" userId="ca037b212cdda437" providerId="LiveId" clId="{5B7CB914-26A1-4168-8DE3-4BF64AE19AAB}" dt="2022-12-13T18:45:49.762" v="2536" actId="478"/>
          <ac:picMkLst>
            <pc:docMk/>
            <pc:sldMk cId="1045383076" sldId="265"/>
            <ac:picMk id="1030" creationId="{12631C86-8A17-AB00-605F-3C464005B2AA}"/>
          </ac:picMkLst>
        </pc:picChg>
        <pc:picChg chg="add mod">
          <ac:chgData name="Marie Postiglione-Dupell" userId="ca037b212cdda437" providerId="LiveId" clId="{5B7CB914-26A1-4168-8DE3-4BF64AE19AAB}" dt="2022-12-11T18:50:56.244" v="2522" actId="1076"/>
          <ac:picMkLst>
            <pc:docMk/>
            <pc:sldMk cId="1045383076" sldId="265"/>
            <ac:picMk id="1032" creationId="{F260B2CE-26C8-492E-A035-03B36E75C653}"/>
          </ac:picMkLst>
        </pc:picChg>
        <pc:picChg chg="add mod">
          <ac:chgData name="Marie Postiglione-Dupell" userId="ca037b212cdda437" providerId="LiveId" clId="{5B7CB914-26A1-4168-8DE3-4BF64AE19AAB}" dt="2022-12-11T18:58:34.800" v="2524" actId="1076"/>
          <ac:picMkLst>
            <pc:docMk/>
            <pc:sldMk cId="1045383076" sldId="265"/>
            <ac:picMk id="1034" creationId="{8B365C07-BC30-D7F0-C27D-FD6CA4EDD0BE}"/>
          </ac:picMkLst>
        </pc:picChg>
      </pc:sldChg>
      <pc:sldChg chg="addSp delSp modSp new mod modClrScheme chgLayout">
        <pc:chgData name="Marie Postiglione-Dupell" userId="ca037b212cdda437" providerId="LiveId" clId="{5B7CB914-26A1-4168-8DE3-4BF64AE19AAB}" dt="2022-12-13T20:33:52.298" v="2771" actId="20577"/>
        <pc:sldMkLst>
          <pc:docMk/>
          <pc:sldMk cId="2240910715" sldId="266"/>
        </pc:sldMkLst>
        <pc:spChg chg="mod ord">
          <ac:chgData name="Marie Postiglione-Dupell" userId="ca037b212cdda437" providerId="LiveId" clId="{5B7CB914-26A1-4168-8DE3-4BF64AE19AAB}" dt="2022-12-13T20:30:38.267" v="2761" actId="20577"/>
          <ac:spMkLst>
            <pc:docMk/>
            <pc:sldMk cId="2240910715" sldId="266"/>
            <ac:spMk id="2" creationId="{D05AE8F5-C75A-6157-A948-4B83EAFA90AF}"/>
          </ac:spMkLst>
        </pc:spChg>
        <pc:spChg chg="del">
          <ac:chgData name="Marie Postiglione-Dupell" userId="ca037b212cdda437" providerId="LiveId" clId="{5B7CB914-26A1-4168-8DE3-4BF64AE19AAB}" dt="2022-12-13T20:08:53.785" v="2666"/>
          <ac:spMkLst>
            <pc:docMk/>
            <pc:sldMk cId="2240910715" sldId="266"/>
            <ac:spMk id="3" creationId="{AA4F28FD-D45E-DACB-8218-3F98830324C1}"/>
          </ac:spMkLst>
        </pc:spChg>
        <pc:spChg chg="add mod ord">
          <ac:chgData name="Marie Postiglione-Dupell" userId="ca037b212cdda437" providerId="LiveId" clId="{5B7CB914-26A1-4168-8DE3-4BF64AE19AAB}" dt="2022-12-13T20:33:52.298" v="2771" actId="20577"/>
          <ac:spMkLst>
            <pc:docMk/>
            <pc:sldMk cId="2240910715" sldId="266"/>
            <ac:spMk id="4" creationId="{A2A5FF5F-CEE4-6F26-99F2-42B23238B1E5}"/>
          </ac:spMkLst>
        </pc:spChg>
        <pc:spChg chg="add mod ord">
          <ac:chgData name="Marie Postiglione-Dupell" userId="ca037b212cdda437" providerId="LiveId" clId="{5B7CB914-26A1-4168-8DE3-4BF64AE19AAB}" dt="2022-12-13T20:32:30.183" v="2769" actId="20577"/>
          <ac:spMkLst>
            <pc:docMk/>
            <pc:sldMk cId="2240910715" sldId="266"/>
            <ac:spMk id="5" creationId="{12F8496F-6246-6F27-95E3-CA55396F64B5}"/>
          </ac:spMkLst>
        </pc:spChg>
        <pc:spChg chg="add del mod ord">
          <ac:chgData name="Marie Postiglione-Dupell" userId="ca037b212cdda437" providerId="LiveId" clId="{5B7CB914-26A1-4168-8DE3-4BF64AE19AAB}" dt="2022-12-13T20:26:40.927" v="2674"/>
          <ac:spMkLst>
            <pc:docMk/>
            <pc:sldMk cId="2240910715" sldId="266"/>
            <ac:spMk id="6" creationId="{352569F9-632B-89B3-12B7-AD2121DDE3B3}"/>
          </ac:spMkLst>
        </pc:spChg>
        <pc:picChg chg="add mod ord">
          <ac:chgData name="Marie Postiglione-Dupell" userId="ca037b212cdda437" providerId="LiveId" clId="{5B7CB914-26A1-4168-8DE3-4BF64AE19AAB}" dt="2022-12-13T20:10:11.900" v="2672" actId="700"/>
          <ac:picMkLst>
            <pc:docMk/>
            <pc:sldMk cId="2240910715" sldId="266"/>
            <ac:picMk id="1026" creationId="{4F818922-6E69-4AC5-4E86-D52AE294981E}"/>
          </ac:picMkLst>
        </pc:picChg>
        <pc:picChg chg="add mod">
          <ac:chgData name="Marie Postiglione-Dupell" userId="ca037b212cdda437" providerId="LiveId" clId="{5B7CB914-26A1-4168-8DE3-4BF64AE19AAB}" dt="2022-12-13T20:26:40.927" v="2674"/>
          <ac:picMkLst>
            <pc:docMk/>
            <pc:sldMk cId="2240910715" sldId="266"/>
            <ac:picMk id="1028" creationId="{8C13742C-61E7-8FDA-D9AB-0143793F090B}"/>
          </ac:picMkLst>
        </pc:picChg>
      </pc:sldChg>
      <pc:sldChg chg="new del">
        <pc:chgData name="Marie Postiglione-Dupell" userId="ca037b212cdda437" providerId="LiveId" clId="{5B7CB914-26A1-4168-8DE3-4BF64AE19AAB}" dt="2022-12-11T19:00:12.431" v="2525" actId="2696"/>
        <pc:sldMkLst>
          <pc:docMk/>
          <pc:sldMk cId="3082425168" sldId="266"/>
        </pc:sldMkLst>
      </pc:sldChg>
      <pc:sldChg chg="add del">
        <pc:chgData name="Marie Postiglione-Dupell" userId="ca037b212cdda437" providerId="LiveId" clId="{5B7CB914-26A1-4168-8DE3-4BF64AE19AAB}" dt="2022-12-13T18:56:29.031" v="2637" actId="2696"/>
        <pc:sldMkLst>
          <pc:docMk/>
          <pc:sldMk cId="585601005" sldId="267"/>
        </pc:sldMkLst>
      </pc:sldChg>
      <pc:sldChg chg="addSp delSp modSp new mod">
        <pc:chgData name="Marie Postiglione-Dupell" userId="ca037b212cdda437" providerId="LiveId" clId="{5B7CB914-26A1-4168-8DE3-4BF64AE19AAB}" dt="2022-12-13T22:32:50.872" v="2921" actId="20577"/>
        <pc:sldMkLst>
          <pc:docMk/>
          <pc:sldMk cId="1640132287" sldId="267"/>
        </pc:sldMkLst>
        <pc:spChg chg="mod">
          <ac:chgData name="Marie Postiglione-Dupell" userId="ca037b212cdda437" providerId="LiveId" clId="{5B7CB914-26A1-4168-8DE3-4BF64AE19AAB}" dt="2022-12-13T22:07:28.542" v="2818" actId="27636"/>
          <ac:spMkLst>
            <pc:docMk/>
            <pc:sldMk cId="1640132287" sldId="267"/>
            <ac:spMk id="2" creationId="{82B883B8-A924-2898-5AF3-E10F3DCDB38A}"/>
          </ac:spMkLst>
        </pc:spChg>
        <pc:spChg chg="mod">
          <ac:chgData name="Marie Postiglione-Dupell" userId="ca037b212cdda437" providerId="LiveId" clId="{5B7CB914-26A1-4168-8DE3-4BF64AE19AAB}" dt="2022-12-13T22:23:03.397" v="2916" actId="20577"/>
          <ac:spMkLst>
            <pc:docMk/>
            <pc:sldMk cId="1640132287" sldId="267"/>
            <ac:spMk id="3" creationId="{C044B74D-80A9-F313-E129-B485927A7BD3}"/>
          </ac:spMkLst>
        </pc:spChg>
        <pc:spChg chg="del">
          <ac:chgData name="Marie Postiglione-Dupell" userId="ca037b212cdda437" providerId="LiveId" clId="{5B7CB914-26A1-4168-8DE3-4BF64AE19AAB}" dt="2022-12-13T22:22:43.825" v="2912"/>
          <ac:spMkLst>
            <pc:docMk/>
            <pc:sldMk cId="1640132287" sldId="267"/>
            <ac:spMk id="4" creationId="{3727E176-B927-76D5-05A9-473FF8B2400E}"/>
          </ac:spMkLst>
        </pc:spChg>
        <pc:spChg chg="mod">
          <ac:chgData name="Marie Postiglione-Dupell" userId="ca037b212cdda437" providerId="LiveId" clId="{5B7CB914-26A1-4168-8DE3-4BF64AE19AAB}" dt="2022-12-13T22:32:50.872" v="2921" actId="20577"/>
          <ac:spMkLst>
            <pc:docMk/>
            <pc:sldMk cId="1640132287" sldId="267"/>
            <ac:spMk id="5" creationId="{B65E0F1D-465B-F516-5605-A9B5A4E9EF62}"/>
          </ac:spMkLst>
        </pc:spChg>
        <pc:spChg chg="del">
          <ac:chgData name="Marie Postiglione-Dupell" userId="ca037b212cdda437" providerId="LiveId" clId="{5B7CB914-26A1-4168-8DE3-4BF64AE19AAB}" dt="2022-12-13T22:31:57.617" v="2917"/>
          <ac:spMkLst>
            <pc:docMk/>
            <pc:sldMk cId="1640132287" sldId="267"/>
            <ac:spMk id="6" creationId="{8DB25B52-6586-3D2E-042B-0C15F8A5736C}"/>
          </ac:spMkLst>
        </pc:spChg>
        <pc:picChg chg="add mod">
          <ac:chgData name="Marie Postiglione-Dupell" userId="ca037b212cdda437" providerId="LiveId" clId="{5B7CB914-26A1-4168-8DE3-4BF64AE19AAB}" dt="2022-12-13T22:22:43.825" v="2912"/>
          <ac:picMkLst>
            <pc:docMk/>
            <pc:sldMk cId="1640132287" sldId="267"/>
            <ac:picMk id="2050" creationId="{7AE3E9B3-AB78-F3AC-E977-6FAD4BC76B7A}"/>
          </ac:picMkLst>
        </pc:picChg>
        <pc:picChg chg="add mod">
          <ac:chgData name="Marie Postiglione-Dupell" userId="ca037b212cdda437" providerId="LiveId" clId="{5B7CB914-26A1-4168-8DE3-4BF64AE19AAB}" dt="2022-12-13T22:31:57.617" v="2917"/>
          <ac:picMkLst>
            <pc:docMk/>
            <pc:sldMk cId="1640132287" sldId="267"/>
            <ac:picMk id="2052" creationId="{B21F680E-2235-43F4-5551-80FE4F06E4C2}"/>
          </ac:picMkLst>
        </pc:picChg>
      </pc:sldChg>
      <pc:sldChg chg="modSp del mod">
        <pc:chgData name="Marie Postiglione-Dupell" userId="ca037b212cdda437" providerId="LiveId" clId="{5B7CB914-26A1-4168-8DE3-4BF64AE19AAB}" dt="2022-12-13T18:56:00.805" v="2636" actId="2696"/>
        <pc:sldMkLst>
          <pc:docMk/>
          <pc:sldMk cId="391512851" sldId="268"/>
        </pc:sldMkLst>
        <pc:spChg chg="mod">
          <ac:chgData name="Marie Postiglione-Dupell" userId="ca037b212cdda437" providerId="LiveId" clId="{5B7CB914-26A1-4168-8DE3-4BF64AE19AAB}" dt="2022-12-13T18:53:37.069" v="2597" actId="20577"/>
          <ac:spMkLst>
            <pc:docMk/>
            <pc:sldMk cId="391512851" sldId="268"/>
            <ac:spMk id="4" creationId="{24B7BBB3-17A6-0AFD-9BE9-29931A07FB91}"/>
          </ac:spMkLst>
        </pc:spChg>
      </pc:sldChg>
      <pc:sldChg chg="addSp delSp modSp new del mod modShow">
        <pc:chgData name="Marie Postiglione-Dupell" userId="ca037b212cdda437" providerId="LiveId" clId="{5B7CB914-26A1-4168-8DE3-4BF64AE19AAB}" dt="2022-12-13T23:06:28.036" v="3025" actId="2696"/>
        <pc:sldMkLst>
          <pc:docMk/>
          <pc:sldMk cId="2388593921" sldId="268"/>
        </pc:sldMkLst>
        <pc:spChg chg="mod">
          <ac:chgData name="Marie Postiglione-Dupell" userId="ca037b212cdda437" providerId="LiveId" clId="{5B7CB914-26A1-4168-8DE3-4BF64AE19AAB}" dt="2022-12-13T22:33:41.381" v="2950" actId="20577"/>
          <ac:spMkLst>
            <pc:docMk/>
            <pc:sldMk cId="2388593921" sldId="268"/>
            <ac:spMk id="2" creationId="{0D895892-5C92-204A-F36E-3C7E70C30CF9}"/>
          </ac:spMkLst>
        </pc:spChg>
        <pc:spChg chg="mod">
          <ac:chgData name="Marie Postiglione-Dupell" userId="ca037b212cdda437" providerId="LiveId" clId="{5B7CB914-26A1-4168-8DE3-4BF64AE19AAB}" dt="2022-12-13T22:47:40.519" v="2986" actId="33524"/>
          <ac:spMkLst>
            <pc:docMk/>
            <pc:sldMk cId="2388593921" sldId="268"/>
            <ac:spMk id="3" creationId="{D901B9ED-CDE5-1630-0A78-FFB4A0B46E89}"/>
          </ac:spMkLst>
        </pc:spChg>
        <pc:spChg chg="del">
          <ac:chgData name="Marie Postiglione-Dupell" userId="ca037b212cdda437" providerId="LiveId" clId="{5B7CB914-26A1-4168-8DE3-4BF64AE19AAB}" dt="2022-12-13T22:46:30.727" v="2951"/>
          <ac:spMkLst>
            <pc:docMk/>
            <pc:sldMk cId="2388593921" sldId="268"/>
            <ac:spMk id="4" creationId="{1F9E98F0-F7CB-06D4-1C7D-C4C1577AB4FC}"/>
          </ac:spMkLst>
        </pc:spChg>
        <pc:spChg chg="mod">
          <ac:chgData name="Marie Postiglione-Dupell" userId="ca037b212cdda437" providerId="LiveId" clId="{5B7CB914-26A1-4168-8DE3-4BF64AE19AAB}" dt="2022-12-13T23:04:28.427" v="3023" actId="20577"/>
          <ac:spMkLst>
            <pc:docMk/>
            <pc:sldMk cId="2388593921" sldId="268"/>
            <ac:spMk id="5" creationId="{54583C8D-F632-E5CB-8267-BAE53AB2C07A}"/>
          </ac:spMkLst>
        </pc:spChg>
        <pc:spChg chg="del">
          <ac:chgData name="Marie Postiglione-Dupell" userId="ca037b212cdda437" providerId="LiveId" clId="{5B7CB914-26A1-4168-8DE3-4BF64AE19AAB}" dt="2022-12-13T23:04:16.149" v="3022"/>
          <ac:spMkLst>
            <pc:docMk/>
            <pc:sldMk cId="2388593921" sldId="268"/>
            <ac:spMk id="6" creationId="{F300929F-47C4-93DA-8ED7-8A3F8D0F017D}"/>
          </ac:spMkLst>
        </pc:spChg>
        <pc:picChg chg="add mod">
          <ac:chgData name="Marie Postiglione-Dupell" userId="ca037b212cdda437" providerId="LiveId" clId="{5B7CB914-26A1-4168-8DE3-4BF64AE19AAB}" dt="2022-12-13T22:46:30.727" v="2951"/>
          <ac:picMkLst>
            <pc:docMk/>
            <pc:sldMk cId="2388593921" sldId="268"/>
            <ac:picMk id="3074" creationId="{B5319CA7-2805-0871-AA1C-D0F54459643B}"/>
          </ac:picMkLst>
        </pc:picChg>
        <pc:picChg chg="add mod">
          <ac:chgData name="Marie Postiglione-Dupell" userId="ca037b212cdda437" providerId="LiveId" clId="{5B7CB914-26A1-4168-8DE3-4BF64AE19AAB}" dt="2022-12-13T23:04:16.149" v="3022"/>
          <ac:picMkLst>
            <pc:docMk/>
            <pc:sldMk cId="2388593921" sldId="268"/>
            <ac:picMk id="3076" creationId="{97EC2AFE-0ACF-855B-30A4-49445C74AC09}"/>
          </ac:picMkLst>
        </pc:picChg>
      </pc:sldChg>
      <pc:sldChg chg="addSp delSp modSp new mod">
        <pc:chgData name="Marie Postiglione-Dupell" userId="ca037b212cdda437" providerId="LiveId" clId="{5B7CB914-26A1-4168-8DE3-4BF64AE19AAB}" dt="2022-12-13T23:30:26.526" v="3124" actId="20577"/>
        <pc:sldMkLst>
          <pc:docMk/>
          <pc:sldMk cId="3900873674" sldId="268"/>
        </pc:sldMkLst>
        <pc:spChg chg="mod">
          <ac:chgData name="Marie Postiglione-Dupell" userId="ca037b212cdda437" providerId="LiveId" clId="{5B7CB914-26A1-4168-8DE3-4BF64AE19AAB}" dt="2022-12-13T23:14:57.891" v="3121" actId="20577"/>
          <ac:spMkLst>
            <pc:docMk/>
            <pc:sldMk cId="3900873674" sldId="268"/>
            <ac:spMk id="2" creationId="{94A67E64-28D6-9C74-E509-19796D9792EE}"/>
          </ac:spMkLst>
        </pc:spChg>
        <pc:spChg chg="mod">
          <ac:chgData name="Marie Postiglione-Dupell" userId="ca037b212cdda437" providerId="LiveId" clId="{5B7CB914-26A1-4168-8DE3-4BF64AE19AAB}" dt="2022-12-13T23:30:26.526" v="3124" actId="20577"/>
          <ac:spMkLst>
            <pc:docMk/>
            <pc:sldMk cId="3900873674" sldId="268"/>
            <ac:spMk id="3" creationId="{CD5B71A4-3814-B155-0CD2-BC381B832B40}"/>
          </ac:spMkLst>
        </pc:spChg>
        <pc:spChg chg="del">
          <ac:chgData name="Marie Postiglione-Dupell" userId="ca037b212cdda437" providerId="LiveId" clId="{5B7CB914-26A1-4168-8DE3-4BF64AE19AAB}" dt="2022-12-13T23:29:00.306" v="3122"/>
          <ac:spMkLst>
            <pc:docMk/>
            <pc:sldMk cId="3900873674" sldId="268"/>
            <ac:spMk id="4" creationId="{D822D239-5D79-B3EE-41F6-07867CF6A263}"/>
          </ac:spMkLst>
        </pc:spChg>
        <pc:spChg chg="mod">
          <ac:chgData name="Marie Postiglione-Dupell" userId="ca037b212cdda437" providerId="LiveId" clId="{5B7CB914-26A1-4168-8DE3-4BF64AE19AAB}" dt="2022-12-13T23:11:25.179" v="3076" actId="20577"/>
          <ac:spMkLst>
            <pc:docMk/>
            <pc:sldMk cId="3900873674" sldId="268"/>
            <ac:spMk id="5" creationId="{13087D43-27EB-B1CC-42D0-6D9377808DE1}"/>
          </ac:spMkLst>
        </pc:spChg>
        <pc:spChg chg="del">
          <ac:chgData name="Marie Postiglione-Dupell" userId="ca037b212cdda437" providerId="LiveId" clId="{5B7CB914-26A1-4168-8DE3-4BF64AE19AAB}" dt="2022-12-13T23:09:10.944" v="3027"/>
          <ac:spMkLst>
            <pc:docMk/>
            <pc:sldMk cId="3900873674" sldId="268"/>
            <ac:spMk id="6" creationId="{35D55755-170D-4314-8A8A-17FD27858121}"/>
          </ac:spMkLst>
        </pc:spChg>
        <pc:picChg chg="add mod">
          <ac:chgData name="Marie Postiglione-Dupell" userId="ca037b212cdda437" providerId="LiveId" clId="{5B7CB914-26A1-4168-8DE3-4BF64AE19AAB}" dt="2022-12-13T23:09:10.944" v="3027"/>
          <ac:picMkLst>
            <pc:docMk/>
            <pc:sldMk cId="3900873674" sldId="268"/>
            <ac:picMk id="4098" creationId="{1D621D24-170B-AB0E-85DA-0E40EF41F20D}"/>
          </ac:picMkLst>
        </pc:picChg>
        <pc:picChg chg="add mod">
          <ac:chgData name="Marie Postiglione-Dupell" userId="ca037b212cdda437" providerId="LiveId" clId="{5B7CB914-26A1-4168-8DE3-4BF64AE19AAB}" dt="2022-12-13T23:29:00.306" v="3122"/>
          <ac:picMkLst>
            <pc:docMk/>
            <pc:sldMk cId="3900873674" sldId="268"/>
            <ac:picMk id="4100" creationId="{4ABE573D-E918-4C8A-7A4D-817D68EFC16C}"/>
          </ac:picMkLst>
        </pc:picChg>
      </pc:sldChg>
      <pc:sldChg chg="addSp delSp modSp new mod">
        <pc:chgData name="Marie Postiglione-Dupell" userId="ca037b212cdda437" providerId="LiveId" clId="{5B7CB914-26A1-4168-8DE3-4BF64AE19AAB}" dt="2022-12-13T23:53:00.538" v="3224" actId="20577"/>
        <pc:sldMkLst>
          <pc:docMk/>
          <pc:sldMk cId="535240046" sldId="269"/>
        </pc:sldMkLst>
        <pc:spChg chg="mod">
          <ac:chgData name="Marie Postiglione-Dupell" userId="ca037b212cdda437" providerId="LiveId" clId="{5B7CB914-26A1-4168-8DE3-4BF64AE19AAB}" dt="2022-12-13T23:31:48.345" v="3159" actId="20577"/>
          <ac:spMkLst>
            <pc:docMk/>
            <pc:sldMk cId="535240046" sldId="269"/>
            <ac:spMk id="2" creationId="{4D783A28-1A58-F986-9DB0-8C660EECB5D2}"/>
          </ac:spMkLst>
        </pc:spChg>
        <pc:spChg chg="mod">
          <ac:chgData name="Marie Postiglione-Dupell" userId="ca037b212cdda437" providerId="LiveId" clId="{5B7CB914-26A1-4168-8DE3-4BF64AE19AAB}" dt="2022-12-13T23:42:31.331" v="3221" actId="20577"/>
          <ac:spMkLst>
            <pc:docMk/>
            <pc:sldMk cId="535240046" sldId="269"/>
            <ac:spMk id="3" creationId="{4512DC0D-54B1-93FC-3672-F14898FA20DD}"/>
          </ac:spMkLst>
        </pc:spChg>
        <pc:spChg chg="del">
          <ac:chgData name="Marie Postiglione-Dupell" userId="ca037b212cdda437" providerId="LiveId" clId="{5B7CB914-26A1-4168-8DE3-4BF64AE19AAB}" dt="2022-12-13T23:41:35.988" v="3218"/>
          <ac:spMkLst>
            <pc:docMk/>
            <pc:sldMk cId="535240046" sldId="269"/>
            <ac:spMk id="4" creationId="{0F072BD7-C6A3-B5F8-AFEB-B6F8637DB66E}"/>
          </ac:spMkLst>
        </pc:spChg>
        <pc:spChg chg="mod">
          <ac:chgData name="Marie Postiglione-Dupell" userId="ca037b212cdda437" providerId="LiveId" clId="{5B7CB914-26A1-4168-8DE3-4BF64AE19AAB}" dt="2022-12-13T23:53:00.538" v="3224" actId="20577"/>
          <ac:spMkLst>
            <pc:docMk/>
            <pc:sldMk cId="535240046" sldId="269"/>
            <ac:spMk id="5" creationId="{DBD56A3D-32ED-ADC0-9C93-98FA02BF55D2}"/>
          </ac:spMkLst>
        </pc:spChg>
        <pc:spChg chg="del">
          <ac:chgData name="Marie Postiglione-Dupell" userId="ca037b212cdda437" providerId="LiveId" clId="{5B7CB914-26A1-4168-8DE3-4BF64AE19AAB}" dt="2022-12-13T23:51:45.952" v="3222"/>
          <ac:spMkLst>
            <pc:docMk/>
            <pc:sldMk cId="535240046" sldId="269"/>
            <ac:spMk id="6" creationId="{1797DBF0-9362-BC72-AB9F-679C851D483E}"/>
          </ac:spMkLst>
        </pc:spChg>
        <pc:picChg chg="add mod">
          <ac:chgData name="Marie Postiglione-Dupell" userId="ca037b212cdda437" providerId="LiveId" clId="{5B7CB914-26A1-4168-8DE3-4BF64AE19AAB}" dt="2022-12-13T23:41:35.988" v="3218"/>
          <ac:picMkLst>
            <pc:docMk/>
            <pc:sldMk cId="535240046" sldId="269"/>
            <ac:picMk id="5122" creationId="{05799071-EFCF-34DF-1435-2376A3057E7B}"/>
          </ac:picMkLst>
        </pc:picChg>
        <pc:picChg chg="add mod">
          <ac:chgData name="Marie Postiglione-Dupell" userId="ca037b212cdda437" providerId="LiveId" clId="{5B7CB914-26A1-4168-8DE3-4BF64AE19AAB}" dt="2022-12-13T23:51:45.952" v="3222"/>
          <ac:picMkLst>
            <pc:docMk/>
            <pc:sldMk cId="535240046" sldId="269"/>
            <ac:picMk id="5124" creationId="{90999B10-4428-9A8E-BDF7-FEBFBA586C9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12/13/2022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819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29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1709738"/>
            <a:ext cx="10570210" cy="27588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4589463"/>
            <a:ext cx="1057021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055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7240" y="1825625"/>
            <a:ext cx="52425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63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57814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01812"/>
            <a:ext cx="5220335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7240" y="2825749"/>
            <a:ext cx="5220335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1812"/>
            <a:ext cx="5183188" cy="9350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25749"/>
            <a:ext cx="5183188" cy="3363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12/13/2022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7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12/13/2022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923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12/13/2022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5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19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92450"/>
            <a:ext cx="3994785" cy="27765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2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457200"/>
            <a:ext cx="3994785" cy="250545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7240" y="3081275"/>
            <a:ext cx="3994785" cy="277977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12/13/2022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8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3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1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12192001" cy="68580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12/13/2022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8268"/>
            <a:ext cx="41148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93150" y="6488268"/>
            <a:ext cx="2743200" cy="2332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365125"/>
            <a:ext cx="106591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1825625"/>
            <a:ext cx="106591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000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733E0473-C315-42D8-A82A-A2FE49DC6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AD23A251-68F2-43E5-812B-4BBAE1A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4" name="Picture 3" descr="Cherry blossoms">
            <a:extLst>
              <a:ext uri="{FF2B5EF4-FFF2-40B4-BE49-F238E27FC236}">
                <a16:creationId xmlns:a16="http://schemas.microsoft.com/office/drawing/2014/main" id="{A97B753D-7FA9-17DF-B4C0-B9BB6ED5FB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6745" r="-1" b="8964"/>
          <a:stretch/>
        </p:blipFill>
        <p:spPr>
          <a:xfrm>
            <a:off x="1525" y="10"/>
            <a:ext cx="12188951" cy="6857990"/>
          </a:xfrm>
          <a:prstGeom prst="rect">
            <a:avLst/>
          </a:prstGeom>
        </p:spPr>
      </p:pic>
      <p:grpSp>
        <p:nvGrpSpPr>
          <p:cNvPr id="25" name="decorative circle">
            <a:extLst>
              <a:ext uri="{FF2B5EF4-FFF2-40B4-BE49-F238E27FC236}">
                <a16:creationId xmlns:a16="http://schemas.microsoft.com/office/drawing/2014/main" id="{0350AF23-2606-421F-AB7B-23D9B48F3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4102" y="236341"/>
            <a:ext cx="11340713" cy="5464029"/>
            <a:chOff x="314102" y="236341"/>
            <a:chExt cx="11340713" cy="546402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6A544A-3C76-4502-A741-F4DB0E2CD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14">
              <a:extLst>
                <a:ext uri="{FF2B5EF4-FFF2-40B4-BE49-F238E27FC236}">
                  <a16:creationId xmlns:a16="http://schemas.microsoft.com/office/drawing/2014/main" id="{017B8593-D171-47B5-8D1A-E34E7B138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4102" y="3044381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FEF60D4-64F6-450F-B86D-383EEA1C8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88374" y="386135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97D4A7C-B520-46CB-9A94-711F53997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B7B976F-E84B-4936-90D7-C8298A5E7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1535" y="2516671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C91FFEC-59DF-4D22-A925-F51520769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8931E95-0847-47E4-8AEC-312312A03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02046" y="5394590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094915-EF93-49A0-9B90-C44FB9B50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08287" y="5160714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5C9EEE-2F8B-0B53-1B10-155266BB97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2606" y="1122363"/>
            <a:ext cx="7063739" cy="2387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PSYCHO-EDUCATIONAL SMALL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6617D-D158-A54B-061B-417CC665D3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2606" y="3602038"/>
            <a:ext cx="7063739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Marie Postiglione-Dupell</a:t>
            </a:r>
          </a:p>
        </p:txBody>
      </p:sp>
    </p:spTree>
    <p:extLst>
      <p:ext uri="{BB962C8B-B14F-4D97-AF65-F5344CB8AC3E}">
        <p14:creationId xmlns:p14="http://schemas.microsoft.com/office/powerpoint/2010/main" val="273888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F4D4-C6ED-892D-D4E0-18621A133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Psycho-Educational Small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614D2-86AD-5803-59F5-F0679D07A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GROUP:</a:t>
            </a:r>
          </a:p>
          <a:p>
            <a:r>
              <a:rPr lang="en-US" dirty="0"/>
              <a:t>Small Group Topic: Grief and Loss</a:t>
            </a:r>
          </a:p>
          <a:p>
            <a:endParaRPr lang="en-US" dirty="0"/>
          </a:p>
          <a:p>
            <a:r>
              <a:rPr lang="en-US" b="1" dirty="0"/>
              <a:t>CLINICAL MENTAL HEALTH ADULT SUPPORT GROUP:</a:t>
            </a:r>
          </a:p>
          <a:p>
            <a:r>
              <a:rPr lang="en-US" dirty="0"/>
              <a:t>Participants: Adult Mental Health and Substance Abuse Clients</a:t>
            </a:r>
          </a:p>
          <a:p>
            <a:endParaRPr lang="en-US" dirty="0"/>
          </a:p>
          <a:p>
            <a:r>
              <a:rPr lang="en-US" b="1" dirty="0"/>
              <a:t>GOAL Of Small Group:</a:t>
            </a:r>
          </a:p>
          <a:p>
            <a:r>
              <a:rPr lang="en-US" dirty="0"/>
              <a:t>Increased Understanding Grief</a:t>
            </a:r>
          </a:p>
          <a:p>
            <a:r>
              <a:rPr lang="en-US" dirty="0"/>
              <a:t>Acceptance </a:t>
            </a:r>
          </a:p>
          <a:p>
            <a:r>
              <a:rPr lang="en-US" dirty="0"/>
              <a:t>Manage Maladaptive Thoughts Regarding Grief</a:t>
            </a:r>
          </a:p>
          <a:p>
            <a:r>
              <a:rPr lang="en-US" dirty="0"/>
              <a:t>Develop Coping Skills Relating to Grief</a:t>
            </a:r>
          </a:p>
          <a:p>
            <a:r>
              <a:rPr lang="en-US" dirty="0"/>
              <a:t>Decrease Grief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838CD-41EB-C7AD-9137-83ED4C535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Data/Needs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B8234-A9C4-93B8-94C7-DF32DC206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b="1" dirty="0"/>
              <a:t>DATA: </a:t>
            </a:r>
            <a:r>
              <a:rPr lang="en-US" dirty="0"/>
              <a:t>Two existing data sources to identify and support the need for this group at Behavioral Health Services North (BHSN) Clinical practicum site.</a:t>
            </a:r>
          </a:p>
          <a:p>
            <a:pPr algn="just"/>
            <a:r>
              <a:rPr lang="en-US" dirty="0"/>
              <a:t>BHSN Mental Health Counseling professional referral and / or Family/Client request.</a:t>
            </a:r>
          </a:p>
          <a:p>
            <a:pPr algn="just"/>
            <a:r>
              <a:rPr lang="en-US" dirty="0"/>
              <a:t>BHSN Therapist Referral: 60%</a:t>
            </a:r>
          </a:p>
          <a:p>
            <a:pPr algn="just"/>
            <a:r>
              <a:rPr lang="en-US" dirty="0"/>
              <a:t>Family Referral: 10%</a:t>
            </a:r>
          </a:p>
          <a:p>
            <a:pPr algn="just"/>
            <a:r>
              <a:rPr lang="en-US" dirty="0"/>
              <a:t>Client Referral request: 30%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b="1" dirty="0"/>
              <a:t>NEEDS ASSESSMENT:</a:t>
            </a:r>
          </a:p>
          <a:p>
            <a:pPr algn="just"/>
            <a:r>
              <a:rPr lang="en-US" dirty="0"/>
              <a:t>BHSN Mental Health Counselors</a:t>
            </a:r>
          </a:p>
          <a:p>
            <a:pPr algn="just"/>
            <a:endParaRPr lang="en-US" b="1" dirty="0"/>
          </a:p>
          <a:p>
            <a:pPr marL="0" indent="0" algn="just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4547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0A4AC-733F-7205-3231-CDAE6F77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5A9FF-4068-7DEF-3556-FA3249B8F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BHSN Mental Health Adult Therapist were asked to provide adult clients names that would benefit from mental health counseling support group and have a diagnosis of a mental health illness and/or substance abuse </a:t>
            </a:r>
            <a:r>
              <a:rPr lang="en-US"/>
              <a:t>issues in </a:t>
            </a:r>
            <a:r>
              <a:rPr lang="en-US" dirty="0"/>
              <a:t>addition to unresolved </a:t>
            </a:r>
            <a:r>
              <a:rPr lang="en-US"/>
              <a:t>grief.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338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BD93-F0E8-E1CC-ED86-D310A67C8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Pre-AI Specialty Standard(s)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3170E-59C6-C0D2-81F7-1CB4F1F78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small psycho-educational grief group aligns with the Pre-AIA Standards of counseling Prevention &amp; Intervention: Group counseling approaches provide techniques in prevention and intervention in grief therapy include: </a:t>
            </a:r>
          </a:p>
          <a:p>
            <a:r>
              <a:rPr lang="en-US" dirty="0"/>
              <a:t>Encourage &amp; Support client navigation through the grieving process towards mental health and wellness.</a:t>
            </a:r>
          </a:p>
        </p:txBody>
      </p:sp>
    </p:spTree>
    <p:extLst>
      <p:ext uri="{BB962C8B-B14F-4D97-AF65-F5344CB8AC3E}">
        <p14:creationId xmlns:p14="http://schemas.microsoft.com/office/powerpoint/2010/main" val="226917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52334-B5A8-4B40-972D-72272D692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CULTURALLY SENSITIVE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44FE7-66DB-71ED-D549-7B291E62F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Diverse Group Of Client Participants</a:t>
            </a:r>
          </a:p>
          <a:p>
            <a:r>
              <a:rPr lang="en-US" dirty="0"/>
              <a:t> both adult female &amp; male genders</a:t>
            </a:r>
          </a:p>
          <a:p>
            <a:pPr marL="0" indent="0">
              <a:buNone/>
            </a:pPr>
            <a:r>
              <a:rPr lang="en-US" b="1" dirty="0"/>
              <a:t>Confidentiality</a:t>
            </a:r>
          </a:p>
          <a:p>
            <a:r>
              <a:rPr lang="en-US" dirty="0"/>
              <a:t>Establish safe environment by setting group expectations and boundaries regarding each group participant has the right to confidentiality and respectful discussion of other worldviews.</a:t>
            </a:r>
          </a:p>
          <a:p>
            <a:pPr marL="0" indent="0">
              <a:buNone/>
            </a:pPr>
            <a:r>
              <a:rPr lang="en-US" b="1" dirty="0"/>
              <a:t>Counseling Space Environment </a:t>
            </a:r>
          </a:p>
          <a:p>
            <a:r>
              <a:rPr lang="en-US" dirty="0"/>
              <a:t>Promote welcoming milieu to all participants in group regarding their worldview</a:t>
            </a:r>
          </a:p>
          <a:p>
            <a:r>
              <a:rPr lang="en-US" dirty="0"/>
              <a:t>Sensitivity to all group participants </a:t>
            </a:r>
          </a:p>
          <a:p>
            <a:r>
              <a:rPr lang="en-US" dirty="0"/>
              <a:t>Model empathy and respect to all participants</a:t>
            </a:r>
          </a:p>
          <a:p>
            <a:endParaRPr lang="en-US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313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C976-E632-0605-9174-D8279EEE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GROUP EVALUATION &amp;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B1B8B-E995-A3EF-A55A-59689460D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825624"/>
            <a:ext cx="10659110" cy="5032376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b="1" dirty="0"/>
              <a:t>This Grief &amp; Loss group was evaluated by” Inventory of Complicated Grief” scale to show data</a:t>
            </a:r>
          </a:p>
          <a:p>
            <a:pPr marL="0" indent="0">
              <a:buNone/>
            </a:pPr>
            <a:r>
              <a:rPr lang="en-US" b="1" dirty="0"/>
              <a:t>     how clients feel before and after participating in Psychoeducational Grief &amp; Loss  group</a:t>
            </a:r>
          </a:p>
          <a:p>
            <a:pPr marL="0" indent="0">
              <a:buNone/>
            </a:pPr>
            <a:r>
              <a:rPr lang="en-US" b="1" dirty="0"/>
              <a:t>5-point scale</a:t>
            </a:r>
            <a:endParaRPr lang="en-US" dirty="0"/>
          </a:p>
          <a:p>
            <a:r>
              <a:rPr lang="en-US" dirty="0"/>
              <a:t>Never</a:t>
            </a:r>
          </a:p>
          <a:p>
            <a:r>
              <a:rPr lang="en-US" dirty="0"/>
              <a:t>Rarely</a:t>
            </a:r>
          </a:p>
          <a:p>
            <a:r>
              <a:rPr lang="en-US" dirty="0"/>
              <a:t>Sometimes</a:t>
            </a:r>
          </a:p>
          <a:p>
            <a:r>
              <a:rPr lang="en-US" dirty="0"/>
              <a:t>Often</a:t>
            </a:r>
          </a:p>
          <a:p>
            <a:r>
              <a:rPr lang="en-US" dirty="0"/>
              <a:t>Always</a:t>
            </a:r>
          </a:p>
          <a:p>
            <a:pPr marL="0" indent="0">
              <a:buNone/>
            </a:pPr>
            <a:r>
              <a:rPr lang="en-US" dirty="0"/>
              <a:t>Outcome: Total of 4 client participants completed 6-week 1-hour per week psychoeducational Grief &amp; Loss group sessions. </a:t>
            </a:r>
          </a:p>
          <a:p>
            <a:r>
              <a:rPr lang="en-US" dirty="0"/>
              <a:t>70% of client participants surveyed learned:</a:t>
            </a:r>
          </a:p>
          <a:p>
            <a:r>
              <a:rPr lang="en-US" dirty="0"/>
              <a:t>Importance of identifying their grief </a:t>
            </a:r>
          </a:p>
          <a:p>
            <a:r>
              <a:rPr lang="en-US" dirty="0"/>
              <a:t>Importance of addressing their grief</a:t>
            </a:r>
          </a:p>
          <a:p>
            <a:r>
              <a:rPr lang="en-US" dirty="0"/>
              <a:t>How grief has impacted their life regarding daily living.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32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DFF79-4C88-A6B6-F05A-6FB18EA9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 and Post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0E2DA-E0CA-880C-5423-5B2CE8833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3">
            <a:normAutofit fontScale="62500" lnSpcReduction="20000"/>
          </a:bodyPr>
          <a:lstStyle/>
          <a:p>
            <a:endParaRPr lang="en-US" dirty="0"/>
          </a:p>
          <a:p>
            <a:endParaRPr lang="en-US" dirty="0"/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Inventory of Complicated Grief (ICG)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H.G.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Prigerson</a:t>
            </a: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al./Psychiatry Research 59 (1995) 65-79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 and Post Grief &amp; Loss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circle the answer which best describes how you feel right now: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think about this person so much that it’s hard for me to do the things I normally do…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Never       rarely     sometimes   often 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Memories of the persons who died upset me….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Never       rarely     sometimes     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myself longing for the 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Never      rarely      sometimes   often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drawn to places and things associated with the 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rarely   sometimes   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I cannot accept the death of the 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 rarely    sometimes   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can’t help feeling angry about his/her death…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 rarely     sometimes   often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disbelief over what happened…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Never   rarely     sometimes    often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stunned or dazed over what happened…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rarely     sometimes    often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 since she/he died it is hard for me to trust people…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rarely   sometimes   often 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Ever since she/he died I feel like I have lost the ability to care about other people or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Never   rarely    sometimes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distant from people I care about…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rarely   sometimes    often 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pain in the same area of my body or have some of the same symptoms as the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rarely   sometimes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go out of my way to avoid reminders of the 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 rarely   sometimes often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life is empty without the person who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Never rarely    sometimes   often 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hear the voice of the person who dies speak to me…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Never    rarely   sometimes   often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see the person who died stand before me…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Never    rarely    sometimes   often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it is unfair that I should live when this person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 rarely   sometimes    often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bitter over this person’s death…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Never   rarely    sometimes    often    always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envious of others who have not lost someone close…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Never   rarely    sometimes    often    always    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feel lonely a great deal of the time ever since she/he died…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Never   rarely    sometimes    often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06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AE8F5-C75A-6157-A948-4B83EAFA9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CLIENT #1 PRE &amp; POST ICG SCORES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5FF5F-CEE4-6F26-99F2-42B23238B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PRE-SCORE TOTALS = 54</a:t>
            </a:r>
          </a:p>
        </p:txBody>
      </p:sp>
      <p:pic>
        <p:nvPicPr>
          <p:cNvPr id="1026" name="Picture 2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4F818922-6E69-4AC5-4E86-D52AE294981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5116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F8496F-6246-6F27-95E3-CA55396F64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POST-SCORE TOTALS= 47</a:t>
            </a:r>
          </a:p>
        </p:txBody>
      </p:sp>
      <p:pic>
        <p:nvPicPr>
          <p:cNvPr id="1028" name="Picture 4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8C13742C-61E7-8FDA-D9AB-0143793F090B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85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910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83B8-A924-2898-5AF3-E10F3DCDB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Client #2 PRE &amp; POST ICG SCORES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4B74D-80A9-F313-E129-B485927A7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Client Pre Score Totals= 50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E0F1D-465B-F516-5605-A9B5A4E9E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Client Post Score  Totals= 40</a:t>
            </a:r>
          </a:p>
        </p:txBody>
      </p:sp>
      <p:pic>
        <p:nvPicPr>
          <p:cNvPr id="2050" name="Picture 2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7AE3E9B3-AB78-F3AC-E977-6FAD4BC76B7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16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B21F680E-2235-43F4-5551-80FE4F06E4C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85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132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67E64-28D6-9C74-E509-19796D97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CLIENT#3 PRE &amp; POST ICG SCORES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5B71A4-3814-B155-0CD2-BC381B832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 ICG-Total Score=63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087D43-27EB-B1CC-42D0-6D9377808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Post ICG Total Score= 45</a:t>
            </a:r>
          </a:p>
        </p:txBody>
      </p:sp>
      <p:pic>
        <p:nvPicPr>
          <p:cNvPr id="4098" name="Picture 2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1D621D24-170B-AB0E-85DA-0E40EF41F20D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85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4ABE573D-E918-4C8A-7A4D-817D68EFC16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16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73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3A28-1A58-F986-9DB0-8C660EECB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PRE &amp; POST ICG SCORES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2DC0D-54B1-93FC-3672-F14898FA2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5187" y="1890712"/>
            <a:ext cx="5220335" cy="935037"/>
          </a:xfrm>
        </p:spPr>
        <p:txBody>
          <a:bodyPr/>
          <a:lstStyle/>
          <a:p>
            <a:r>
              <a:rPr lang="en-US" dirty="0"/>
              <a:t>Pre ICG Client-Total Score=52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56A3D-32ED-ADC0-9C93-98FA02BF55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Post ICG Client Total Score=52</a:t>
            </a:r>
          </a:p>
        </p:txBody>
      </p:sp>
      <p:pic>
        <p:nvPicPr>
          <p:cNvPr id="5122" name="Picture 2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05799071-EFCF-34DF-1435-2376A3057E7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16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OF CHART: To save this image to your hard drive, right-click on the image and select Save Picture As...">
            <a:extLst>
              <a:ext uri="{FF2B5EF4-FFF2-40B4-BE49-F238E27FC236}">
                <a16:creationId xmlns:a16="http://schemas.microsoft.com/office/drawing/2014/main" id="{90999B10-4428-9A8E-BDF7-FEBFBA586C90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185" y="2825750"/>
            <a:ext cx="4485217" cy="336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5240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1CC8F-C2D3-0450-103A-50E7F0DB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57EF2-CBB2-C06E-3492-09D7AAE63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     American School Counseling Association (2019). ASCA School</a:t>
            </a:r>
          </a:p>
          <a:p>
            <a:pPr marL="0" indent="0">
              <a:buNone/>
            </a:pPr>
            <a:r>
              <a:rPr lang="en-US" dirty="0"/>
              <a:t>     Counselor Professional Standards &amp; Competencies. Alexandria, VA;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Neimeyer</a:t>
            </a:r>
            <a:r>
              <a:rPr lang="en-US" dirty="0"/>
              <a:t>, R.A. (2000). Searching for the meaning of meaning: Grief therapy and the process of     </a:t>
            </a:r>
          </a:p>
          <a:p>
            <a:pPr marL="0" indent="0">
              <a:buNone/>
            </a:pPr>
            <a:r>
              <a:rPr lang="en-US" dirty="0"/>
              <a:t>     reconstruction. Death Studies, 24, 541-558</a:t>
            </a:r>
          </a:p>
        </p:txBody>
      </p:sp>
    </p:spTree>
    <p:extLst>
      <p:ext uri="{BB962C8B-B14F-4D97-AF65-F5344CB8AC3E}">
        <p14:creationId xmlns:p14="http://schemas.microsoft.com/office/powerpoint/2010/main" val="1449086796"/>
      </p:ext>
    </p:extLst>
  </p:cSld>
  <p:clrMapOvr>
    <a:masterClrMapping/>
  </p:clrMapOvr>
</p:sld>
</file>

<file path=ppt/theme/theme1.xml><?xml version="1.0" encoding="utf-8"?>
<a:theme xmlns:a="http://schemas.openxmlformats.org/drawingml/2006/main" name="ConfettiVTI">
  <a:themeElements>
    <a:clrScheme name="AnalogousFromLightSeedRightStep">
      <a:dk1>
        <a:srgbClr val="000000"/>
      </a:dk1>
      <a:lt1>
        <a:srgbClr val="FFFFFF"/>
      </a:lt1>
      <a:dk2>
        <a:srgbClr val="313820"/>
      </a:dk2>
      <a:lt2>
        <a:srgbClr val="E2E8E5"/>
      </a:lt2>
      <a:accent1>
        <a:srgbClr val="C894AD"/>
      </a:accent1>
      <a:accent2>
        <a:srgbClr val="BC7C80"/>
      </a:accent2>
      <a:accent3>
        <a:srgbClr val="C29C87"/>
      </a:accent3>
      <a:accent4>
        <a:srgbClr val="B1A375"/>
      </a:accent4>
      <a:accent5>
        <a:srgbClr val="9FA87C"/>
      </a:accent5>
      <a:accent6>
        <a:srgbClr val="89AC71"/>
      </a:accent6>
      <a:hlink>
        <a:srgbClr val="579074"/>
      </a:hlink>
      <a:folHlink>
        <a:srgbClr val="7F7F7F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7767</TotalTime>
  <Words>926</Words>
  <Application>Microsoft Office PowerPoint</Application>
  <PresentationFormat>Widescreen</PresentationFormat>
  <Paragraphs>134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Gill Sans Nova</vt:lpstr>
      <vt:lpstr>ConfettiVTI</vt:lpstr>
      <vt:lpstr>PSYCHO-EDUCATIONAL SMALL GROUP</vt:lpstr>
      <vt:lpstr>Psycho-Educational Small Group</vt:lpstr>
      <vt:lpstr>Data/Needs Assessments</vt:lpstr>
      <vt:lpstr>SCREENING PROCESS</vt:lpstr>
      <vt:lpstr>Pre-AI Specialty Standard(s)</vt:lpstr>
      <vt:lpstr>CULTURALLY SENSITIVE</vt:lpstr>
      <vt:lpstr> GROUP EVALUATION &amp; OUTCOME</vt:lpstr>
      <vt:lpstr>Pre and Post Survey</vt:lpstr>
      <vt:lpstr>CLIENT #1 PRE &amp; POST ICG SCORES</vt:lpstr>
      <vt:lpstr>Client #2 PRE &amp; POST ICG SCORES</vt:lpstr>
      <vt:lpstr>CLIENT#3 PRE &amp; POST ICG SCORES</vt:lpstr>
      <vt:lpstr>CLIENT PRE &amp; POST ICG SCORES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PSYCHO-EDUCATIONAL SMALL GROUP</dc:title>
  <dc:creator>Marie Postiglione-Dupell</dc:creator>
  <cp:lastModifiedBy>Marie Postiglione-Dupell</cp:lastModifiedBy>
  <cp:revision>1</cp:revision>
  <dcterms:created xsi:type="dcterms:W3CDTF">2022-11-29T22:48:28Z</dcterms:created>
  <dcterms:modified xsi:type="dcterms:W3CDTF">2022-12-13T23:56:32Z</dcterms:modified>
</cp:coreProperties>
</file>