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3"/>
  </p:notesMasterIdLst>
  <p:handoutMasterIdLst>
    <p:handoutMasterId r:id="rId24"/>
  </p:handoutMasterIdLst>
  <p:sldIdLst>
    <p:sldId id="257" r:id="rId5"/>
    <p:sldId id="269" r:id="rId6"/>
    <p:sldId id="266" r:id="rId7"/>
    <p:sldId id="286" r:id="rId8"/>
    <p:sldId id="278" r:id="rId9"/>
    <p:sldId id="281" r:id="rId10"/>
    <p:sldId id="285" r:id="rId11"/>
    <p:sldId id="280" r:id="rId12"/>
    <p:sldId id="291" r:id="rId13"/>
    <p:sldId id="288" r:id="rId14"/>
    <p:sldId id="258" r:id="rId15"/>
    <p:sldId id="289" r:id="rId16"/>
    <p:sldId id="290" r:id="rId17"/>
    <p:sldId id="277" r:id="rId18"/>
    <p:sldId id="292" r:id="rId19"/>
    <p:sldId id="283" r:id="rId20"/>
    <p:sldId id="279" r:id="rId21"/>
    <p:sldId id="27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0" autoAdjust="0"/>
    <p:restoredTop sz="94660"/>
  </p:normalViewPr>
  <p:slideViewPr>
    <p:cSldViewPr>
      <p:cViewPr>
        <p:scale>
          <a:sx n="59" d="100"/>
          <a:sy n="59" d="100"/>
        </p:scale>
        <p:origin x="964" y="52"/>
      </p:cViewPr>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95" d="100"/>
          <a:sy n="95" d="100"/>
        </p:scale>
        <p:origin x="358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FBE2AAA-2CC7-4F9C-A8C6-8B9F2A3E9EF0}" type="datetimeFigureOut">
              <a:rPr lang="en-US" smtClean="0"/>
              <a:t>4/16/2023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50AD62A-9EE1-43E3-A7E5-D268F71DF3EB}" type="slidenum">
              <a:rPr lang="en-US" smtClean="0"/>
              <a:t>‹#›</a:t>
            </a:fld>
            <a:endParaRPr lang="en-US"/>
          </a:p>
        </p:txBody>
      </p:sp>
    </p:spTree>
    <p:extLst>
      <p:ext uri="{BB962C8B-B14F-4D97-AF65-F5344CB8AC3E}">
        <p14:creationId xmlns:p14="http://schemas.microsoft.com/office/powerpoint/2010/main" val="1436448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37ADBA-1AC7-4CD6-8AFF-4E8087BA5487}" type="datetimeFigureOut">
              <a:rPr lang="en-US" smtClean="0"/>
              <a:t>4/16/2023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34C2EF-8A97-4DAF-B099-E567883644D6}" type="slidenum">
              <a:rPr lang="en-US" smtClean="0"/>
              <a:t>‹#›</a:t>
            </a:fld>
            <a:endParaRPr lang="en-US"/>
          </a:p>
        </p:txBody>
      </p:sp>
    </p:spTree>
    <p:extLst>
      <p:ext uri="{BB962C8B-B14F-4D97-AF65-F5344CB8AC3E}">
        <p14:creationId xmlns:p14="http://schemas.microsoft.com/office/powerpoint/2010/main" val="7180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repeated recess and classroom issues with four specific students, I thought it might be helpful to find a small group curriculum to help them learn the skills to play competitively but also manage their emotions.</a:t>
            </a:r>
          </a:p>
          <a:p>
            <a:r>
              <a:rPr lang="en-US" dirty="0"/>
              <a:t>Issues at recess were often brought into the classroom, and their competitive nature seeped into their personal relationships when working as partners, groups, or even individual tasks. </a:t>
            </a:r>
          </a:p>
          <a:p>
            <a:r>
              <a:rPr lang="en-US" dirty="0"/>
              <a:t>I located this small group curriculum on Teachers Pay Teachers. It was written with the ASCA Behavior Mindsets and CASEL Competencies in mind. Credit for this curriculum is given to Sara, The Responsive Counselor, www.responsivecounselor.com.</a:t>
            </a:r>
          </a:p>
        </p:txBody>
      </p:sp>
      <p:sp>
        <p:nvSpPr>
          <p:cNvPr id="4" name="Slide Number Placeholder 3"/>
          <p:cNvSpPr>
            <a:spLocks noGrp="1"/>
          </p:cNvSpPr>
          <p:nvPr>
            <p:ph type="sldNum" sz="quarter" idx="5"/>
          </p:nvPr>
        </p:nvSpPr>
        <p:spPr/>
        <p:txBody>
          <a:bodyPr/>
          <a:lstStyle/>
          <a:p>
            <a:fld id="{5534C2EF-8A97-4DAF-B099-E567883644D6}" type="slidenum">
              <a:rPr lang="en-US" smtClean="0"/>
              <a:t>1</a:t>
            </a:fld>
            <a:endParaRPr lang="en-US"/>
          </a:p>
        </p:txBody>
      </p:sp>
    </p:spTree>
    <p:extLst>
      <p:ext uri="{BB962C8B-B14F-4D97-AF65-F5344CB8AC3E}">
        <p14:creationId xmlns:p14="http://schemas.microsoft.com/office/powerpoint/2010/main" val="4101768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skills and expectations are part of the ASCA Mindsets and Behaviors:</a:t>
            </a:r>
          </a:p>
          <a:p>
            <a:r>
              <a:rPr lang="en-US" dirty="0"/>
              <a:t>	create positive and supportive relationships with other students</a:t>
            </a:r>
          </a:p>
          <a:p>
            <a:r>
              <a:rPr lang="en-US" dirty="0"/>
              <a:t>	demonstrate self-discipline/control</a:t>
            </a:r>
          </a:p>
          <a:p>
            <a:r>
              <a:rPr lang="en-US" dirty="0"/>
              <a:t>	demonstrate ethical decision-making and social responsibility</a:t>
            </a:r>
          </a:p>
          <a:p>
            <a:r>
              <a:rPr lang="en-US" dirty="0"/>
              <a:t>	demonstrate effective coping skills when faced with a problem </a:t>
            </a:r>
          </a:p>
          <a:p>
            <a:r>
              <a:rPr lang="en-US" dirty="0"/>
              <a:t>as well as the CASEL Competencies </a:t>
            </a:r>
          </a:p>
          <a:p>
            <a:r>
              <a:rPr lang="en-US" dirty="0"/>
              <a:t>	responsible decision making </a:t>
            </a:r>
          </a:p>
          <a:p>
            <a:r>
              <a:rPr lang="en-US" dirty="0"/>
              <a:t>	relationship skills</a:t>
            </a:r>
          </a:p>
          <a:p>
            <a:r>
              <a:rPr lang="en-US" dirty="0"/>
              <a:t>	self-management.</a:t>
            </a:r>
          </a:p>
          <a:p>
            <a:r>
              <a:rPr lang="en-US" dirty="0"/>
              <a:t>The overall objective is to increase their use of self-control, management of emotions, and build positive social skills to improve their overall school behavior.</a:t>
            </a:r>
          </a:p>
        </p:txBody>
      </p:sp>
      <p:sp>
        <p:nvSpPr>
          <p:cNvPr id="4" name="Slide Number Placeholder 3"/>
          <p:cNvSpPr>
            <a:spLocks noGrp="1"/>
          </p:cNvSpPr>
          <p:nvPr>
            <p:ph type="sldNum" sz="quarter" idx="5"/>
          </p:nvPr>
        </p:nvSpPr>
        <p:spPr/>
        <p:txBody>
          <a:bodyPr/>
          <a:lstStyle/>
          <a:p>
            <a:fld id="{5534C2EF-8A97-4DAF-B099-E567883644D6}" type="slidenum">
              <a:rPr lang="en-US" smtClean="0"/>
              <a:t>2</a:t>
            </a:fld>
            <a:endParaRPr lang="en-US"/>
          </a:p>
        </p:txBody>
      </p:sp>
    </p:spTree>
    <p:extLst>
      <p:ext uri="{BB962C8B-B14F-4D97-AF65-F5344CB8AC3E}">
        <p14:creationId xmlns:p14="http://schemas.microsoft.com/office/powerpoint/2010/main" val="4250370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Session 1: Welcome.</a:t>
            </a:r>
          </a:p>
          <a:p>
            <a:r>
              <a:rPr lang="en-US" dirty="0"/>
              <a:t>We initiated every group meeting with an emotion check-in. Usually this went well, was succinct, and allowed everyone to share a little bit about how they were feeling in the moment. This particular emotion check-in comes from Diane </a:t>
            </a:r>
            <a:r>
              <a:rPr lang="en-US" dirty="0" err="1"/>
              <a:t>Alber’s</a:t>
            </a:r>
            <a:r>
              <a:rPr lang="en-US" dirty="0"/>
              <a:t> Little Spot series (</a:t>
            </a:r>
            <a:r>
              <a:rPr lang="en-US" dirty="0" err="1"/>
              <a:t>Alber</a:t>
            </a:r>
            <a:r>
              <a:rPr lang="en-US" dirty="0"/>
              <a:t>, 2021).</a:t>
            </a:r>
          </a:p>
          <a:p>
            <a:r>
              <a:rPr lang="en-US" dirty="0"/>
              <a:t>I had each student fill out the presurvey and discussed what we would be working on in our small group. I explained confidentiality and our groups rules. We then delved into an icebreaker of “Would you rather?” before we discussed the Spectrum Responses statements.</a:t>
            </a:r>
          </a:p>
        </p:txBody>
      </p:sp>
      <p:sp>
        <p:nvSpPr>
          <p:cNvPr id="4" name="Slide Number Placeholder 3"/>
          <p:cNvSpPr>
            <a:spLocks noGrp="1"/>
          </p:cNvSpPr>
          <p:nvPr>
            <p:ph type="sldNum" sz="quarter" idx="10"/>
          </p:nvPr>
        </p:nvSpPr>
        <p:spPr/>
        <p:txBody>
          <a:bodyPr/>
          <a:lstStyle/>
          <a:p>
            <a:fld id="{5534C2EF-8A97-4DAF-B099-E567883644D6}" type="slidenum">
              <a:rPr lang="en-US" smtClean="0"/>
              <a:t>3</a:t>
            </a:fld>
            <a:endParaRPr lang="en-US"/>
          </a:p>
        </p:txBody>
      </p:sp>
    </p:spTree>
    <p:extLst>
      <p:ext uri="{BB962C8B-B14F-4D97-AF65-F5344CB8AC3E}">
        <p14:creationId xmlns:p14="http://schemas.microsoft.com/office/powerpoint/2010/main" val="37270042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Session 2: Self-Awareness. To make the session interactive, we played a Road Trip game. We discussed the positives and challenges of a road trip. The game uses card prompts to discuss elements of self-esteem including positive self-talk, social supports, and self-efficacy. </a:t>
            </a:r>
          </a:p>
        </p:txBody>
      </p:sp>
      <p:sp>
        <p:nvSpPr>
          <p:cNvPr id="4" name="Slide Number Placeholder 3"/>
          <p:cNvSpPr>
            <a:spLocks noGrp="1"/>
          </p:cNvSpPr>
          <p:nvPr>
            <p:ph type="sldNum" sz="quarter" idx="5"/>
          </p:nvPr>
        </p:nvSpPr>
        <p:spPr/>
        <p:txBody>
          <a:bodyPr/>
          <a:lstStyle/>
          <a:p>
            <a:fld id="{5534C2EF-8A97-4DAF-B099-E567883644D6}" type="slidenum">
              <a:rPr lang="en-US" smtClean="0"/>
              <a:t>4</a:t>
            </a:fld>
            <a:endParaRPr lang="en-US"/>
          </a:p>
        </p:txBody>
      </p:sp>
    </p:spTree>
    <p:extLst>
      <p:ext uri="{BB962C8B-B14F-4D97-AF65-F5344CB8AC3E}">
        <p14:creationId xmlns:p14="http://schemas.microsoft.com/office/powerpoint/2010/main" val="37741112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Sessions 3, 4, and 5 were all focused on self-control. In session 3, we discussed what self-control means and matched scenario cards. Session 4, we reviewed the concept of self-control by giving answers to various scenarios. I also placed treats in the center of the table that they were not allowed to touch until the end of the session (to exhibit self-control). There was an option to keep score, but I thought the competition may take away from the objective. Session 5 reiterated the concept of self-control by having them act like a character in a video game to either “level up” with appropriate responses to a situation or “game over” if they provided a response that would not be an appropriate way to manage the situation. Side note, they never actually received a “game over,” instead we discussed what could be an alternative reaction and then they received a “level up” card. This helped them recognize the choices they make lead to consequences. We had extra time at the end, so we played Jenga to continue showing self-control.</a:t>
            </a:r>
          </a:p>
        </p:txBody>
      </p:sp>
      <p:sp>
        <p:nvSpPr>
          <p:cNvPr id="4" name="Slide Number Placeholder 3"/>
          <p:cNvSpPr>
            <a:spLocks noGrp="1"/>
          </p:cNvSpPr>
          <p:nvPr>
            <p:ph type="sldNum" sz="quarter" idx="5"/>
          </p:nvPr>
        </p:nvSpPr>
        <p:spPr/>
        <p:txBody>
          <a:bodyPr/>
          <a:lstStyle/>
          <a:p>
            <a:fld id="{5534C2EF-8A97-4DAF-B099-E567883644D6}" type="slidenum">
              <a:rPr lang="en-US" smtClean="0"/>
              <a:t>5</a:t>
            </a:fld>
            <a:endParaRPr lang="en-US"/>
          </a:p>
        </p:txBody>
      </p:sp>
    </p:spTree>
    <p:extLst>
      <p:ext uri="{BB962C8B-B14F-4D97-AF65-F5344CB8AC3E}">
        <p14:creationId xmlns:p14="http://schemas.microsoft.com/office/powerpoint/2010/main" val="4762732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Session 6: Emotional Expression. We discussed bugged feelings and used them to play Dominoes. When it was their turn, the students would place the card/domino down and state, “It bugs me when _________, and I feel _________.” We wrapped up the session by discussing which feeling bugs them the most often, which is the hardest to talk about, and which one is the most uncomfortable for each of them.</a:t>
            </a:r>
          </a:p>
        </p:txBody>
      </p:sp>
      <p:sp>
        <p:nvSpPr>
          <p:cNvPr id="4" name="Slide Number Placeholder 3"/>
          <p:cNvSpPr>
            <a:spLocks noGrp="1"/>
          </p:cNvSpPr>
          <p:nvPr>
            <p:ph type="sldNum" sz="quarter" idx="5"/>
          </p:nvPr>
        </p:nvSpPr>
        <p:spPr/>
        <p:txBody>
          <a:bodyPr/>
          <a:lstStyle/>
          <a:p>
            <a:fld id="{5534C2EF-8A97-4DAF-B099-E567883644D6}" type="slidenum">
              <a:rPr lang="en-US" smtClean="0"/>
              <a:t>6</a:t>
            </a:fld>
            <a:endParaRPr lang="en-US"/>
          </a:p>
        </p:txBody>
      </p:sp>
    </p:spTree>
    <p:extLst>
      <p:ext uri="{BB962C8B-B14F-4D97-AF65-F5344CB8AC3E}">
        <p14:creationId xmlns:p14="http://schemas.microsoft.com/office/powerpoint/2010/main" val="1340458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Session 7: Coping with Strong Feelings. We discussed naming and talking about our feelings. Often this helps us feel better by taking control of them. We practiced strategies to help cope with our strong emotions like acknowledging them. We can catch them like bugs and name them, then let them go by slowing down, taking deep breaths, and relaxing our muscles. We also discussed the strategy of talking back to our feelings. We tend to have a negative inner dialog when we are mad, sad, worried, etc. It helps to talk back to yourself with positive thoughts to control and change your feelings.</a:t>
            </a:r>
          </a:p>
          <a:p>
            <a:r>
              <a:rPr lang="en-US" dirty="0"/>
              <a:t>I didn’t feel the need to incorporate session 8 with these students, so I moved forward with session 9.</a:t>
            </a:r>
          </a:p>
          <a:p>
            <a:r>
              <a:rPr lang="en-US" dirty="0"/>
              <a:t>Session 9: Friendship Boundaries. We discussed boundaries in sports and that they aren’t meant to be crossed. We also discussed how different people have different boundaries that we need to respect. We then reviewed different types of boundaries that we may cross with our friends. Students had to identify the boundaries that were crossed by Kevin, Michael, and Marcus (scenario characters) and record on their worksheet.</a:t>
            </a:r>
          </a:p>
        </p:txBody>
      </p:sp>
      <p:sp>
        <p:nvSpPr>
          <p:cNvPr id="4" name="Slide Number Placeholder 3"/>
          <p:cNvSpPr>
            <a:spLocks noGrp="1"/>
          </p:cNvSpPr>
          <p:nvPr>
            <p:ph type="sldNum" sz="quarter" idx="5"/>
          </p:nvPr>
        </p:nvSpPr>
        <p:spPr/>
        <p:txBody>
          <a:bodyPr/>
          <a:lstStyle/>
          <a:p>
            <a:fld id="{5534C2EF-8A97-4DAF-B099-E567883644D6}" type="slidenum">
              <a:rPr lang="en-US" smtClean="0"/>
              <a:t>7</a:t>
            </a:fld>
            <a:endParaRPr lang="en-US"/>
          </a:p>
        </p:txBody>
      </p:sp>
    </p:spTree>
    <p:extLst>
      <p:ext uri="{BB962C8B-B14F-4D97-AF65-F5344CB8AC3E}">
        <p14:creationId xmlns:p14="http://schemas.microsoft.com/office/powerpoint/2010/main" val="26813385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Session 10: Conflict Resolution. Students identified positive and negative problem-solving strategies and practiced using I-messages (“I feel _______ when you _____, could you please _______.”)</a:t>
            </a:r>
          </a:p>
        </p:txBody>
      </p:sp>
      <p:sp>
        <p:nvSpPr>
          <p:cNvPr id="4" name="Slide Number Placeholder 3"/>
          <p:cNvSpPr>
            <a:spLocks noGrp="1"/>
          </p:cNvSpPr>
          <p:nvPr>
            <p:ph type="sldNum" sz="quarter" idx="5"/>
          </p:nvPr>
        </p:nvSpPr>
        <p:spPr/>
        <p:txBody>
          <a:bodyPr/>
          <a:lstStyle/>
          <a:p>
            <a:fld id="{5534C2EF-8A97-4DAF-B099-E567883644D6}" type="slidenum">
              <a:rPr lang="en-US" smtClean="0"/>
              <a:t>8</a:t>
            </a:fld>
            <a:endParaRPr lang="en-US"/>
          </a:p>
        </p:txBody>
      </p:sp>
    </p:spTree>
    <p:extLst>
      <p:ext uri="{BB962C8B-B14F-4D97-AF65-F5344CB8AC3E}">
        <p14:creationId xmlns:p14="http://schemas.microsoft.com/office/powerpoint/2010/main" val="22086307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Session 11: Being a good S.P.O.R.T. We read a social story about Sam the Good Sport. SPORT is also an acronym (see slide) to help them remember qualities of good sportsmanship. We practiced things we could say/do to show good sportsmanship.</a:t>
            </a:r>
          </a:p>
          <a:p>
            <a:r>
              <a:rPr lang="en-US" dirty="0"/>
              <a:t>Session 12: Termination and Review. We used the Roll and Respond game to review concepts learned throughout our sessions. We also played Jenga as a self-control review (and the students REALLY wanted to). I ensured they knew they have the tools to move forward in a positive direction, and even though we won’t meet every week, I am not far.</a:t>
            </a:r>
          </a:p>
        </p:txBody>
      </p:sp>
      <p:sp>
        <p:nvSpPr>
          <p:cNvPr id="4" name="Slide Number Placeholder 3"/>
          <p:cNvSpPr>
            <a:spLocks noGrp="1"/>
          </p:cNvSpPr>
          <p:nvPr>
            <p:ph type="sldNum" sz="quarter" idx="5"/>
          </p:nvPr>
        </p:nvSpPr>
        <p:spPr/>
        <p:txBody>
          <a:bodyPr/>
          <a:lstStyle/>
          <a:p>
            <a:fld id="{5534C2EF-8A97-4DAF-B099-E567883644D6}" type="slidenum">
              <a:rPr lang="en-US" smtClean="0"/>
              <a:t>9</a:t>
            </a:fld>
            <a:endParaRPr lang="en-US"/>
          </a:p>
        </p:txBody>
      </p:sp>
    </p:spTree>
    <p:extLst>
      <p:ext uri="{BB962C8B-B14F-4D97-AF65-F5344CB8AC3E}">
        <p14:creationId xmlns:p14="http://schemas.microsoft.com/office/powerpoint/2010/main" val="22220347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a:t>
            </a:r>
            <a:r>
              <a:rPr lang="en-US" baseline="0" dirty="0"/>
              <a:t> </a:t>
            </a:r>
            <a:r>
              <a:rPr lang="en-US" dirty="0">
                <a:solidFill>
                  <a:schemeClr val="tx1"/>
                </a:solidFill>
              </a:rPr>
              <a:t>Two existing data sources to identify and support the need for this psychoeducational group includes online documentation in the Davis School District’s Encore system. This system contains cumulative documentation of behavioral and academic intervention as well as discipline documentation. Other included data sources are teacher referrals based on observed maladaptive behaviors, Principal personal communication, parent personal communication, and documentation of previous counselor visits. These documents prove that these individuals can benefit from a small group focusing on self-control and effective coping skills. </a:t>
            </a:r>
          </a:p>
        </p:txBody>
      </p:sp>
      <p:sp>
        <p:nvSpPr>
          <p:cNvPr id="4" name="Slide Number Placeholder 3"/>
          <p:cNvSpPr>
            <a:spLocks noGrp="1"/>
          </p:cNvSpPr>
          <p:nvPr>
            <p:ph type="sldNum" sz="quarter" idx="10"/>
          </p:nvPr>
        </p:nvSpPr>
        <p:spPr/>
        <p:txBody>
          <a:bodyPr/>
          <a:lstStyle/>
          <a:p>
            <a:fld id="{5534C2EF-8A97-4DAF-B099-E567883644D6}" type="slidenum">
              <a:rPr lang="en-US" smtClean="0"/>
              <a:t>10</a:t>
            </a:fld>
            <a:endParaRPr lang="en-US"/>
          </a:p>
        </p:txBody>
      </p:sp>
    </p:spTree>
    <p:extLst>
      <p:ext uri="{BB962C8B-B14F-4D97-AF65-F5344CB8AC3E}">
        <p14:creationId xmlns:p14="http://schemas.microsoft.com/office/powerpoint/2010/main" val="22583707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Various individuals will be surveyed to determine the need and verify support for this group at West Bountiful Elementary School. First, the teacher will be </a:t>
            </a:r>
            <a:r>
              <a:rPr lang="en-US" dirty="0" err="1"/>
              <a:t>presurveyed</a:t>
            </a:r>
            <a:r>
              <a:rPr lang="en-US" dirty="0"/>
              <a:t> to identify the needs of the students identified. In addition, the potential members of the group will complete a presurvey to determine their own self-awareness of the skills that will be taught. This data will also help inform instruction. Finally, personal conversations with administration and documents from the previous counselor will be used to support activation of this psychoeducational group. </a:t>
            </a:r>
          </a:p>
          <a:p>
            <a:endParaRPr lang="en-US" dirty="0"/>
          </a:p>
        </p:txBody>
      </p:sp>
      <p:sp>
        <p:nvSpPr>
          <p:cNvPr id="4" name="Slide Number Placeholder 3"/>
          <p:cNvSpPr>
            <a:spLocks noGrp="1"/>
          </p:cNvSpPr>
          <p:nvPr>
            <p:ph type="sldNum" sz="quarter" idx="5"/>
          </p:nvPr>
        </p:nvSpPr>
        <p:spPr/>
        <p:txBody>
          <a:bodyPr/>
          <a:lstStyle/>
          <a:p>
            <a:fld id="{5534C2EF-8A97-4DAF-B099-E567883644D6}" type="slidenum">
              <a:rPr lang="en-US" smtClean="0"/>
              <a:t>11</a:t>
            </a:fld>
            <a:endParaRPr lang="en-US"/>
          </a:p>
        </p:txBody>
      </p:sp>
    </p:spTree>
    <p:extLst>
      <p:ext uri="{BB962C8B-B14F-4D97-AF65-F5344CB8AC3E}">
        <p14:creationId xmlns:p14="http://schemas.microsoft.com/office/powerpoint/2010/main" val="24419087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discussed the group with all members. The students understood the goal of the group and were willing to participate. One student’s parent wanted to meet with me first, to view the curriculum and ensure it was in her son’s best interest. Although some of these boys have had altercations with one another, I didn’t feel it would become a hinderance to our group as they remain friends, but need the skills to manage behavior, control reactions, and problem solve. An opportunity for improvement: next time identify existing disabilities (ADHD). Half of the members have ADHD, but only one has it listed on his health plan. Another student has been referred to LCMT for possible attention issues.</a:t>
            </a:r>
          </a:p>
        </p:txBody>
      </p:sp>
      <p:sp>
        <p:nvSpPr>
          <p:cNvPr id="4" name="Slide Number Placeholder 3"/>
          <p:cNvSpPr>
            <a:spLocks noGrp="1"/>
          </p:cNvSpPr>
          <p:nvPr>
            <p:ph type="sldNum" sz="quarter" idx="5"/>
          </p:nvPr>
        </p:nvSpPr>
        <p:spPr/>
        <p:txBody>
          <a:bodyPr/>
          <a:lstStyle/>
          <a:p>
            <a:fld id="{5534C2EF-8A97-4DAF-B099-E567883644D6}" type="slidenum">
              <a:rPr lang="en-US" smtClean="0"/>
              <a:t>12</a:t>
            </a:fld>
            <a:endParaRPr lang="en-US"/>
          </a:p>
        </p:txBody>
      </p:sp>
    </p:spTree>
    <p:extLst>
      <p:ext uri="{BB962C8B-B14F-4D97-AF65-F5344CB8AC3E}">
        <p14:creationId xmlns:p14="http://schemas.microsoft.com/office/powerpoint/2010/main" val="24394870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psychoeducation group fosters students’ social-emotional skills while equitably reaching and teaching students of all backgrounds (Donahue-Keegan et al., 2019). It is culturally sensitive and takes into consideration the students’ background, ethnicity, and belief systems. Names and visual representations in the psychoeducational group examples/artifacts include various ethnicities. Multiple perspectives and conflict resolution are skills addressed in the psychoeducational group. Prior to beginning each lesson, the counselor assesses current feelings and emotions (feelings chart) and reiterates group norms to promote a positive, caring, and safe learning group environment.</a:t>
            </a:r>
          </a:p>
        </p:txBody>
      </p:sp>
      <p:sp>
        <p:nvSpPr>
          <p:cNvPr id="4" name="Slide Number Placeholder 3"/>
          <p:cNvSpPr>
            <a:spLocks noGrp="1"/>
          </p:cNvSpPr>
          <p:nvPr>
            <p:ph type="sldNum" sz="quarter" idx="10"/>
          </p:nvPr>
        </p:nvSpPr>
        <p:spPr/>
        <p:txBody>
          <a:bodyPr/>
          <a:lstStyle/>
          <a:p>
            <a:fld id="{5534C2EF-8A97-4DAF-B099-E567883644D6}" type="slidenum">
              <a:rPr lang="en-US" smtClean="0"/>
              <a:t>16</a:t>
            </a:fld>
            <a:endParaRPr lang="en-US"/>
          </a:p>
        </p:txBody>
      </p:sp>
    </p:spTree>
    <p:extLst>
      <p:ext uri="{BB962C8B-B14F-4D97-AF65-F5344CB8AC3E}">
        <p14:creationId xmlns:p14="http://schemas.microsoft.com/office/powerpoint/2010/main" val="6948114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Evaluation of the group will identify successes and opportunities for improvement. Evaluation will consist of teacher and group member pre/post surveys. This will help to identify areas of growth among members and areas that continue to remain a challenge. This data will guide further instruction and program improvement. I will also collect behavioral outcomes following the small group via teacher assessment and Encore interventions and documentation. Are the behaviors ongoing? Are the behaviors displayed more or less frequently? This will help further guide the small group instruction, reteaching, or acquiring additional knowledge to implement in the group setting.</a:t>
            </a:r>
          </a:p>
        </p:txBody>
      </p:sp>
      <p:sp>
        <p:nvSpPr>
          <p:cNvPr id="4" name="Slide Number Placeholder 3"/>
          <p:cNvSpPr>
            <a:spLocks noGrp="1"/>
          </p:cNvSpPr>
          <p:nvPr>
            <p:ph type="sldNum" sz="quarter" idx="5"/>
          </p:nvPr>
        </p:nvSpPr>
        <p:spPr/>
        <p:txBody>
          <a:bodyPr/>
          <a:lstStyle/>
          <a:p>
            <a:fld id="{5534C2EF-8A97-4DAF-B099-E567883644D6}" type="slidenum">
              <a:rPr lang="en-US" smtClean="0"/>
              <a:t>17</a:t>
            </a:fld>
            <a:endParaRPr lang="en-US"/>
          </a:p>
        </p:txBody>
      </p:sp>
    </p:spTree>
    <p:extLst>
      <p:ext uri="{BB962C8B-B14F-4D97-AF65-F5344CB8AC3E}">
        <p14:creationId xmlns:p14="http://schemas.microsoft.com/office/powerpoint/2010/main" val="31744214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124" r="323" b="422"/>
          <a:stretch/>
        </p:blipFill>
        <p:spPr>
          <a:xfrm>
            <a:off x="1524" y="1"/>
            <a:ext cx="12188952" cy="6858000"/>
          </a:xfrm>
          <a:prstGeom prst="rect">
            <a:avLst/>
          </a:prstGeom>
        </p:spPr>
      </p:pic>
      <p:sp>
        <p:nvSpPr>
          <p:cNvPr id="2" name="Title 1"/>
          <p:cNvSpPr>
            <a:spLocks noGrp="1"/>
          </p:cNvSpPr>
          <p:nvPr>
            <p:ph type="ctrTitle"/>
          </p:nvPr>
        </p:nvSpPr>
        <p:spPr>
          <a:xfrm>
            <a:off x="838200" y="533400"/>
            <a:ext cx="8458200" cy="1828800"/>
          </a:xfrm>
        </p:spPr>
        <p:txBody>
          <a:bodyPr anchor="b">
            <a:normAutofit/>
          </a:bodyPr>
          <a:lstStyle>
            <a:lvl1pPr algn="l">
              <a:defRPr sz="4400"/>
            </a:lvl1pPr>
          </a:lstStyle>
          <a:p>
            <a:r>
              <a:rPr lang="en-US"/>
              <a:t>Click to edit Master title style</a:t>
            </a:r>
            <a:endParaRPr lang="en-US" dirty="0"/>
          </a:p>
        </p:txBody>
      </p:sp>
      <p:sp>
        <p:nvSpPr>
          <p:cNvPr id="3" name="Subtitle 2"/>
          <p:cNvSpPr>
            <a:spLocks noGrp="1"/>
          </p:cNvSpPr>
          <p:nvPr>
            <p:ph type="subTitle" idx="1"/>
          </p:nvPr>
        </p:nvSpPr>
        <p:spPr>
          <a:xfrm>
            <a:off x="838200" y="2438400"/>
            <a:ext cx="7086600" cy="914400"/>
          </a:xfrm>
        </p:spPr>
        <p:txBody>
          <a:bodyPr>
            <a:normAutofit/>
          </a:bodyPr>
          <a:lstStyle>
            <a:lvl1pPr marL="0" indent="0" algn="l">
              <a:spcBef>
                <a:spcPts val="1200"/>
              </a:spcBef>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4154451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7FC8593D-7C47-471E-A8DF-97AC4FFD13F5}" type="datetimeFigureOut">
              <a:rPr lang="en-US" smtClean="0"/>
              <a:t>4/16/2023</a:t>
            </a:fld>
            <a:endParaRPr lang="en-US"/>
          </a:p>
        </p:txBody>
      </p:sp>
      <p:sp>
        <p:nvSpPr>
          <p:cNvPr id="6" name="Slide Number Placeholder 5"/>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1035739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434" t="422"/>
          <a:stretch/>
        </p:blipFill>
        <p:spPr>
          <a:xfrm>
            <a:off x="0" y="0"/>
            <a:ext cx="12188952" cy="6857176"/>
          </a:xfrm>
          <a:prstGeom prst="rect">
            <a:avLst/>
          </a:prstGeom>
        </p:spPr>
      </p:pic>
      <p:sp>
        <p:nvSpPr>
          <p:cNvPr id="2" name="Title 1"/>
          <p:cNvSpPr>
            <a:spLocks noGrp="1"/>
          </p:cNvSpPr>
          <p:nvPr>
            <p:ph type="title"/>
          </p:nvPr>
        </p:nvSpPr>
        <p:spPr>
          <a:xfrm>
            <a:off x="3352800" y="533400"/>
            <a:ext cx="7315200" cy="1828800"/>
          </a:xfrm>
        </p:spPr>
        <p:txBody>
          <a:bodyPr anchor="b">
            <a:normAutofit/>
          </a:bodyPr>
          <a:lstStyle>
            <a:lvl1pPr>
              <a:defRPr sz="4400"/>
            </a:lvl1pPr>
          </a:lstStyle>
          <a:p>
            <a:r>
              <a:rPr lang="en-US"/>
              <a:t>Click to edit Master title style</a:t>
            </a:r>
          </a:p>
        </p:txBody>
      </p:sp>
      <p:sp>
        <p:nvSpPr>
          <p:cNvPr id="3" name="Text Placeholder 2"/>
          <p:cNvSpPr>
            <a:spLocks noGrp="1"/>
          </p:cNvSpPr>
          <p:nvPr>
            <p:ph type="body" idx="1"/>
          </p:nvPr>
        </p:nvSpPr>
        <p:spPr>
          <a:xfrm>
            <a:off x="3352800" y="2438400"/>
            <a:ext cx="5486400" cy="914400"/>
          </a:xfrm>
        </p:spPr>
        <p:txBody>
          <a:bodyPr>
            <a:normAutofit/>
          </a:bodyPr>
          <a:lstStyle>
            <a:lvl1pPr marL="0" indent="0">
              <a:spcBef>
                <a:spcPts val="1200"/>
              </a:spcBef>
              <a:buNone/>
              <a:defRPr sz="240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279508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24000" y="1825625"/>
            <a:ext cx="438912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78880" y="1825625"/>
            <a:ext cx="438912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7FC8593D-7C47-471E-A8DF-97AC4FFD13F5}" type="datetimeFigureOut">
              <a:rPr lang="en-US" smtClean="0"/>
              <a:t>4/16/2023</a:t>
            </a:fld>
            <a:endParaRPr lang="en-US"/>
          </a:p>
        </p:txBody>
      </p:sp>
      <p:sp>
        <p:nvSpPr>
          <p:cNvPr id="7" name="Slide Number Placeholder 6"/>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1625302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524000" y="1828799"/>
            <a:ext cx="4389120" cy="795867"/>
          </a:xfrm>
        </p:spPr>
        <p:txBody>
          <a:bodyPr anchor="ctr">
            <a:normAutofit/>
          </a:bodyPr>
          <a:lstStyle>
            <a:lvl1pPr marL="0" indent="0">
              <a:spcBef>
                <a:spcPts val="0"/>
              </a:spcBef>
              <a:buNone/>
              <a:defRPr sz="2400" b="0">
                <a:solidFill>
                  <a:schemeClr val="accent4">
                    <a:lumMod val="7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4000" y="2624666"/>
            <a:ext cx="4389120" cy="26754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78880" y="1828799"/>
            <a:ext cx="4389120" cy="795867"/>
          </a:xfrm>
        </p:spPr>
        <p:txBody>
          <a:bodyPr anchor="ctr">
            <a:normAutofit/>
          </a:bodyPr>
          <a:lstStyle>
            <a:lvl1pPr marL="0" indent="0">
              <a:spcBef>
                <a:spcPts val="0"/>
              </a:spcBef>
              <a:buNone/>
              <a:defRPr sz="2400" b="0">
                <a:solidFill>
                  <a:schemeClr val="accent4">
                    <a:lumMod val="7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78880" y="2624666"/>
            <a:ext cx="4389120" cy="26754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7FC8593D-7C47-471E-A8DF-97AC4FFD13F5}" type="datetimeFigureOut">
              <a:rPr lang="en-US" smtClean="0"/>
              <a:t>4/16/2023</a:t>
            </a:fld>
            <a:endParaRPr lang="en-US"/>
          </a:p>
        </p:txBody>
      </p:sp>
      <p:sp>
        <p:nvSpPr>
          <p:cNvPr id="9" name="Slide Number Placeholder 8"/>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290008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7FC8593D-7C47-471E-A8DF-97AC4FFD13F5}" type="datetimeFigureOut">
              <a:rPr lang="en-US" smtClean="0"/>
              <a:t>4/16/2023</a:t>
            </a:fld>
            <a:endParaRPr lang="en-US"/>
          </a:p>
        </p:txBody>
      </p:sp>
      <p:sp>
        <p:nvSpPr>
          <p:cNvPr id="5" name="Slide Number Placeholder 4"/>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645025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7FC8593D-7C47-471E-A8DF-97AC4FFD13F5}" type="datetimeFigureOut">
              <a:rPr lang="en-US" smtClean="0"/>
              <a:t>4/16/2023</a:t>
            </a:fld>
            <a:endParaRPr lang="en-US"/>
          </a:p>
        </p:txBody>
      </p:sp>
      <p:sp>
        <p:nvSpPr>
          <p:cNvPr id="4" name="Slide Number Placeholder 3"/>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3580071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724400" y="1828800"/>
            <a:ext cx="5943600" cy="347662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23999" y="1828800"/>
            <a:ext cx="2926080" cy="3476625"/>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7FC8593D-7C47-471E-A8DF-97AC4FFD13F5}" type="datetimeFigureOut">
              <a:rPr lang="en-US" smtClean="0"/>
              <a:t>4/16/2023</a:t>
            </a:fld>
            <a:endParaRPr lang="en-US"/>
          </a:p>
        </p:txBody>
      </p:sp>
      <p:sp>
        <p:nvSpPr>
          <p:cNvPr id="7" name="Slide Number Placeholder 6"/>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807354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Freeform 5"/>
          <p:cNvSpPr>
            <a:spLocks/>
          </p:cNvSpPr>
          <p:nvPr/>
        </p:nvSpPr>
        <p:spPr bwMode="gray">
          <a:xfrm>
            <a:off x="804333" y="1695450"/>
            <a:ext cx="5596467" cy="3295650"/>
          </a:xfrm>
          <a:custGeom>
            <a:avLst/>
            <a:gdLst>
              <a:gd name="T0" fmla="*/ 1279 w 1347"/>
              <a:gd name="T1" fmla="*/ 919 h 986"/>
              <a:gd name="T2" fmla="*/ 65 w 1347"/>
              <a:gd name="T3" fmla="*/ 919 h 986"/>
              <a:gd name="T4" fmla="*/ 65 w 1347"/>
              <a:gd name="T5" fmla="*/ 64 h 986"/>
              <a:gd name="T6" fmla="*/ 1279 w 1347"/>
              <a:gd name="T7" fmla="*/ 64 h 986"/>
              <a:gd name="T8" fmla="*/ 1279 w 1347"/>
              <a:gd name="T9" fmla="*/ 919 h 986"/>
            </a:gdLst>
            <a:ahLst/>
            <a:cxnLst>
              <a:cxn ang="0">
                <a:pos x="T0" y="T1"/>
              </a:cxn>
              <a:cxn ang="0">
                <a:pos x="T2" y="T3"/>
              </a:cxn>
              <a:cxn ang="0">
                <a:pos x="T4" y="T5"/>
              </a:cxn>
              <a:cxn ang="0">
                <a:pos x="T6" y="T7"/>
              </a:cxn>
              <a:cxn ang="0">
                <a:pos x="T8" y="T9"/>
              </a:cxn>
            </a:cxnLst>
            <a:rect l="0" t="0" r="r" b="b"/>
            <a:pathLst>
              <a:path w="1347" h="986">
                <a:moveTo>
                  <a:pt x="1279" y="919"/>
                </a:moveTo>
                <a:cubicBezTo>
                  <a:pt x="1211" y="986"/>
                  <a:pt x="121" y="974"/>
                  <a:pt x="65" y="919"/>
                </a:cubicBezTo>
                <a:cubicBezTo>
                  <a:pt x="9" y="863"/>
                  <a:pt x="0" y="128"/>
                  <a:pt x="65" y="64"/>
                </a:cubicBezTo>
                <a:cubicBezTo>
                  <a:pt x="130" y="0"/>
                  <a:pt x="1217" y="3"/>
                  <a:pt x="1279" y="64"/>
                </a:cubicBezTo>
                <a:cubicBezTo>
                  <a:pt x="1341" y="125"/>
                  <a:pt x="1347" y="852"/>
                  <a:pt x="1279" y="919"/>
                </a:cubicBezTo>
                <a:close/>
              </a:path>
            </a:pathLst>
          </a:custGeom>
          <a:solidFill>
            <a:srgbClr val="FFFFFF"/>
          </a:solidFill>
          <a:ln>
            <a:noFill/>
          </a:ln>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p:txBody>
          <a:bodyPr anchor="b"/>
          <a:lstStyle>
            <a:lvl1pPr>
              <a:defRPr sz="3200"/>
            </a:lvl1pPr>
          </a:lstStyle>
          <a:p>
            <a:r>
              <a:rPr lang="en-US"/>
              <a:t>Click to edit Master title style</a:t>
            </a:r>
          </a:p>
        </p:txBody>
      </p:sp>
      <p:sp>
        <p:nvSpPr>
          <p:cNvPr id="12" name="Picture Placeholder 11" descr="An empty placeholder to add an image. Click on the placeholder and select the image that you wish to add"/>
          <p:cNvSpPr>
            <a:spLocks noGrp="1"/>
          </p:cNvSpPr>
          <p:nvPr>
            <p:ph type="pic" idx="1"/>
          </p:nvPr>
        </p:nvSpPr>
        <p:spPr>
          <a:xfrm>
            <a:off x="1006022" y="1874520"/>
            <a:ext cx="5193089" cy="2937510"/>
          </a:xfrm>
          <a:custGeom>
            <a:avLst/>
            <a:gdLst>
              <a:gd name="connsiteX0" fmla="*/ 2531359 w 5066932"/>
              <a:gd name="connsiteY0" fmla="*/ 21 h 2945784"/>
              <a:gd name="connsiteX1" fmla="*/ 4878015 w 5066932"/>
              <a:gd name="connsiteY1" fmla="*/ 145719 h 2945784"/>
              <a:gd name="connsiteX2" fmla="*/ 4878015 w 5066932"/>
              <a:gd name="connsiteY2" fmla="*/ 2803241 h 2945784"/>
              <a:gd name="connsiteX3" fmla="*/ 175988 w 5066932"/>
              <a:gd name="connsiteY3" fmla="*/ 2803241 h 2945784"/>
              <a:gd name="connsiteX4" fmla="*/ 175988 w 5066932"/>
              <a:gd name="connsiteY4" fmla="*/ 145719 h 2945784"/>
              <a:gd name="connsiteX5" fmla="*/ 2531359 w 5066932"/>
              <a:gd name="connsiteY5" fmla="*/ 21 h 294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6932" h="2945784">
                <a:moveTo>
                  <a:pt x="2531359" y="21"/>
                </a:moveTo>
                <a:cubicBezTo>
                  <a:pt x="3645379" y="1187"/>
                  <a:pt x="4757946" y="50918"/>
                  <a:pt x="4878015" y="145719"/>
                </a:cubicBezTo>
                <a:cubicBezTo>
                  <a:pt x="5118151" y="335320"/>
                  <a:pt x="5141390" y="2594991"/>
                  <a:pt x="4878015" y="2803241"/>
                </a:cubicBezTo>
                <a:cubicBezTo>
                  <a:pt x="4614639" y="3011491"/>
                  <a:pt x="392886" y="2974193"/>
                  <a:pt x="175988" y="2803241"/>
                </a:cubicBezTo>
                <a:cubicBezTo>
                  <a:pt x="-40909" y="2629181"/>
                  <a:pt x="-75768" y="344644"/>
                  <a:pt x="175988" y="145719"/>
                </a:cubicBezTo>
                <a:cubicBezTo>
                  <a:pt x="301866" y="46256"/>
                  <a:pt x="1417339" y="-1144"/>
                  <a:pt x="2531359" y="21"/>
                </a:cubicBezTo>
                <a:close/>
              </a:path>
            </a:pathLst>
          </a:custGeom>
          <a:solidFill>
            <a:schemeClr val="accent2">
              <a:lumMod val="20000"/>
              <a:lumOff val="80000"/>
            </a:schemeClr>
          </a:solidFill>
        </p:spPr>
        <p:txBody>
          <a:bodyPr wrap="square" tIns="365760">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7010400" y="2245995"/>
            <a:ext cx="3657600" cy="219456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7FC8593D-7C47-471E-A8DF-97AC4FFD13F5}" type="datetimeFigureOut">
              <a:rPr lang="en-US" smtClean="0"/>
              <a:t>4/16/2023</a:t>
            </a:fld>
            <a:endParaRPr lang="en-US"/>
          </a:p>
        </p:txBody>
      </p:sp>
      <p:sp>
        <p:nvSpPr>
          <p:cNvPr id="7" name="Slide Number Placeholder 6"/>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651318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wo Pictures with Captions">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5" y="1716"/>
            <a:ext cx="12188952" cy="6856284"/>
          </a:xfrm>
          <a:prstGeom prst="rect">
            <a:avLst/>
          </a:prstGeom>
        </p:spPr>
      </p:pic>
      <p:sp>
        <p:nvSpPr>
          <p:cNvPr id="2" name="Title 1"/>
          <p:cNvSpPr>
            <a:spLocks noGrp="1"/>
          </p:cNvSpPr>
          <p:nvPr>
            <p:ph type="title"/>
          </p:nvPr>
        </p:nvSpPr>
        <p:spPr>
          <a:xfrm>
            <a:off x="1028580" y="5791200"/>
            <a:ext cx="8115419" cy="701674"/>
          </a:xfrm>
        </p:spPr>
        <p:txBody>
          <a:bodyPr vert="horz" lIns="91440" tIns="45720" rIns="91440" bIns="45720" rtlCol="0" anchor="b">
            <a:normAutofit/>
          </a:bodyPr>
          <a:lstStyle>
            <a:lvl1pPr>
              <a:defRPr lang="en-US" sz="2400">
                <a:solidFill>
                  <a:schemeClr val="accent1"/>
                </a:solidFill>
              </a:defRPr>
            </a:lvl1pPr>
          </a:lstStyle>
          <a:p>
            <a:pPr lvl="0"/>
            <a:r>
              <a:rPr lang="en-US"/>
              <a:t>Click to edit Master title style</a:t>
            </a:r>
            <a:endParaRPr lang="en-US" dirty="0"/>
          </a:p>
        </p:txBody>
      </p:sp>
      <p:sp>
        <p:nvSpPr>
          <p:cNvPr id="7" name="Freeform 5"/>
          <p:cNvSpPr>
            <a:spLocks/>
          </p:cNvSpPr>
          <p:nvPr/>
        </p:nvSpPr>
        <p:spPr bwMode="gray">
          <a:xfrm>
            <a:off x="762000" y="933449"/>
            <a:ext cx="41148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5" name="Picture Placeholder 14" descr="An empty placeholder to add an image. Click on the placeholder and select the image that you wish to add"/>
          <p:cNvSpPr>
            <a:spLocks noGrp="1"/>
          </p:cNvSpPr>
          <p:nvPr>
            <p:ph type="pic" sz="quarter" idx="13"/>
          </p:nvPr>
        </p:nvSpPr>
        <p:spPr>
          <a:xfrm>
            <a:off x="992435" y="1113022"/>
            <a:ext cx="3638453"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p>
        </p:txBody>
      </p:sp>
      <p:sp>
        <p:nvSpPr>
          <p:cNvPr id="17" name="Text Placeholder 16"/>
          <p:cNvSpPr>
            <a:spLocks noGrp="1"/>
          </p:cNvSpPr>
          <p:nvPr>
            <p:ph type="body" sz="quarter" idx="14"/>
          </p:nvPr>
        </p:nvSpPr>
        <p:spPr>
          <a:xfrm>
            <a:off x="1028581" y="5181600"/>
            <a:ext cx="3566160" cy="493776"/>
          </a:xfrm>
        </p:spPr>
        <p:txBody>
          <a:bodyPr>
            <a:normAutofit/>
          </a:bodyPr>
          <a:lstStyle>
            <a:lvl1pPr marL="0" indent="0">
              <a:buNone/>
              <a:defRPr sz="18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en-US"/>
              <a:t>Click to edit Master text styles</a:t>
            </a:r>
          </a:p>
        </p:txBody>
      </p:sp>
      <p:sp>
        <p:nvSpPr>
          <p:cNvPr id="18" name="Freeform 5"/>
          <p:cNvSpPr>
            <a:spLocks/>
          </p:cNvSpPr>
          <p:nvPr/>
        </p:nvSpPr>
        <p:spPr bwMode="gray">
          <a:xfrm>
            <a:off x="5300133" y="933449"/>
            <a:ext cx="41148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9" name="Picture Placeholder 18" descr="An empty placeholder to add an image. Click on the placeholder and select the image that you wish to add"/>
          <p:cNvSpPr>
            <a:spLocks noGrp="1"/>
          </p:cNvSpPr>
          <p:nvPr>
            <p:ph type="pic" sz="quarter" idx="15"/>
          </p:nvPr>
        </p:nvSpPr>
        <p:spPr>
          <a:xfrm>
            <a:off x="5530568" y="1113022"/>
            <a:ext cx="3638453"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endParaRPr lang="en-US" dirty="0"/>
          </a:p>
        </p:txBody>
      </p:sp>
      <p:sp>
        <p:nvSpPr>
          <p:cNvPr id="20" name="Text Placeholder 16"/>
          <p:cNvSpPr>
            <a:spLocks noGrp="1"/>
          </p:cNvSpPr>
          <p:nvPr>
            <p:ph type="body" sz="quarter" idx="16"/>
          </p:nvPr>
        </p:nvSpPr>
        <p:spPr>
          <a:xfrm>
            <a:off x="5566714" y="5181600"/>
            <a:ext cx="3566160" cy="493776"/>
          </a:xfrm>
        </p:spPr>
        <p:txBody>
          <a:bodyPr>
            <a:normAutofit/>
          </a:bodyPr>
          <a:lstStyle>
            <a:lvl1pPr marL="0" indent="0">
              <a:buNone/>
              <a:defRPr sz="18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en-US"/>
              <a:t>Click to edit Master text styles</a:t>
            </a:r>
          </a:p>
        </p:txBody>
      </p:sp>
    </p:spTree>
    <p:extLst>
      <p:ext uri="{BB962C8B-B14F-4D97-AF65-F5344CB8AC3E}">
        <p14:creationId xmlns:p14="http://schemas.microsoft.com/office/powerpoint/2010/main" val="2037772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hree Pictures with Caption">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5" y="1716"/>
            <a:ext cx="12188952" cy="6856284"/>
          </a:xfrm>
          <a:prstGeom prst="rect">
            <a:avLst/>
          </a:prstGeom>
        </p:spPr>
      </p:pic>
      <p:sp>
        <p:nvSpPr>
          <p:cNvPr id="2" name="Title 1"/>
          <p:cNvSpPr>
            <a:spLocks noGrp="1"/>
          </p:cNvSpPr>
          <p:nvPr>
            <p:ph type="title"/>
          </p:nvPr>
        </p:nvSpPr>
        <p:spPr>
          <a:xfrm>
            <a:off x="1028580" y="5305424"/>
            <a:ext cx="8104083" cy="579921"/>
          </a:xfrm>
        </p:spPr>
        <p:txBody>
          <a:bodyPr>
            <a:normAutofit/>
          </a:bodyPr>
          <a:lstStyle>
            <a:lvl1pPr>
              <a:defRPr sz="2400">
                <a:solidFill>
                  <a:schemeClr val="accent1"/>
                </a:solidFill>
              </a:defRPr>
            </a:lvl1pPr>
          </a:lstStyle>
          <a:p>
            <a:r>
              <a:rPr lang="en-US"/>
              <a:t>Click to edit Master title style</a:t>
            </a:r>
            <a:endParaRPr lang="en-US" dirty="0"/>
          </a:p>
        </p:txBody>
      </p:sp>
      <p:sp>
        <p:nvSpPr>
          <p:cNvPr id="7" name="Freeform 5"/>
          <p:cNvSpPr>
            <a:spLocks/>
          </p:cNvSpPr>
          <p:nvPr/>
        </p:nvSpPr>
        <p:spPr bwMode="gray">
          <a:xfrm>
            <a:off x="762000" y="933449"/>
            <a:ext cx="53340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5" name="Picture Placeholder 14" descr="An empty placeholder to add an image. Click on the placeholder and select the image that you wish to add"/>
          <p:cNvSpPr>
            <a:spLocks noGrp="1"/>
          </p:cNvSpPr>
          <p:nvPr>
            <p:ph type="pic" sz="quarter" idx="13"/>
          </p:nvPr>
        </p:nvSpPr>
        <p:spPr>
          <a:xfrm>
            <a:off x="991888" y="1113022"/>
            <a:ext cx="4874224"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p>
        </p:txBody>
      </p:sp>
      <p:sp>
        <p:nvSpPr>
          <p:cNvPr id="18" name="Freeform 5"/>
          <p:cNvSpPr>
            <a:spLocks/>
          </p:cNvSpPr>
          <p:nvPr/>
        </p:nvSpPr>
        <p:spPr bwMode="gray">
          <a:xfrm>
            <a:off x="6323873" y="967316"/>
            <a:ext cx="2990942" cy="1934384"/>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9" name="Picture Placeholder 18" descr="An empty placeholder to add an image. Click on the placeholder and select the image that you wish to add"/>
          <p:cNvSpPr>
            <a:spLocks noGrp="1"/>
          </p:cNvSpPr>
          <p:nvPr>
            <p:ph type="pic" sz="quarter" idx="15"/>
          </p:nvPr>
        </p:nvSpPr>
        <p:spPr>
          <a:xfrm>
            <a:off x="6506025" y="1109743"/>
            <a:ext cx="2626638" cy="1649530"/>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p>
        </p:txBody>
      </p:sp>
      <p:sp>
        <p:nvSpPr>
          <p:cNvPr id="12" name="Freeform 5"/>
          <p:cNvSpPr>
            <a:spLocks/>
          </p:cNvSpPr>
          <p:nvPr/>
        </p:nvSpPr>
        <p:spPr bwMode="gray">
          <a:xfrm>
            <a:off x="6323873" y="3060954"/>
            <a:ext cx="2990942" cy="1934384"/>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3" name="Picture Placeholder 12" descr="An empty placeholder to add an image. Click on the placeholder and select the image that you wish to add"/>
          <p:cNvSpPr>
            <a:spLocks noGrp="1"/>
          </p:cNvSpPr>
          <p:nvPr>
            <p:ph type="pic" sz="quarter" idx="16"/>
          </p:nvPr>
        </p:nvSpPr>
        <p:spPr>
          <a:xfrm>
            <a:off x="6506025" y="3203381"/>
            <a:ext cx="2626638" cy="1649530"/>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endParaRPr lang="en-US" dirty="0"/>
          </a:p>
        </p:txBody>
      </p:sp>
      <p:sp>
        <p:nvSpPr>
          <p:cNvPr id="17" name="Text Placeholder 16"/>
          <p:cNvSpPr>
            <a:spLocks noGrp="1"/>
          </p:cNvSpPr>
          <p:nvPr>
            <p:ph type="body" sz="quarter" idx="14"/>
          </p:nvPr>
        </p:nvSpPr>
        <p:spPr>
          <a:xfrm>
            <a:off x="1028581" y="5919255"/>
            <a:ext cx="8104082" cy="497420"/>
          </a:xfrm>
        </p:spPr>
        <p:txBody>
          <a:bodyPr>
            <a:normAutofit/>
          </a:bodyPr>
          <a:lstStyle>
            <a:lvl1pPr marL="0" indent="0">
              <a:spcBef>
                <a:spcPts val="0"/>
              </a:spcBef>
              <a:buNone/>
              <a:defRPr sz="16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en-US"/>
              <a:t>Click to edit Master text styles</a:t>
            </a:r>
          </a:p>
        </p:txBody>
      </p:sp>
    </p:spTree>
    <p:extLst>
      <p:ext uri="{BB962C8B-B14F-4D97-AF65-F5344CB8AC3E}">
        <p14:creationId xmlns:p14="http://schemas.microsoft.com/office/powerpoint/2010/main" val="1017792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ive Pictures">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3" y="283"/>
            <a:ext cx="12188952" cy="6859715"/>
          </a:xfrm>
          <a:prstGeom prst="rect">
            <a:avLst/>
          </a:prstGeom>
        </p:spPr>
      </p:pic>
      <p:sp>
        <p:nvSpPr>
          <p:cNvPr id="2" name="Title 1"/>
          <p:cNvSpPr>
            <a:spLocks noGrp="1"/>
          </p:cNvSpPr>
          <p:nvPr>
            <p:ph type="title"/>
          </p:nvPr>
        </p:nvSpPr>
        <p:spPr>
          <a:xfrm>
            <a:off x="9677400" y="365126"/>
            <a:ext cx="2133600" cy="1539874"/>
          </a:xfrm>
        </p:spPr>
        <p:txBody>
          <a:bodyPr vert="horz" lIns="91440" tIns="45720" rIns="91440" bIns="45720" rtlCol="0" anchor="b">
            <a:normAutofit/>
          </a:bodyPr>
          <a:lstStyle>
            <a:lvl1pPr>
              <a:defRPr lang="en-US" sz="2400">
                <a:solidFill>
                  <a:schemeClr val="accent1"/>
                </a:solidFill>
              </a:defRPr>
            </a:lvl1pPr>
          </a:lstStyle>
          <a:p>
            <a:pPr lvl="0"/>
            <a:r>
              <a:rPr lang="en-US"/>
              <a:t>Click to edit Master title style</a:t>
            </a:r>
          </a:p>
        </p:txBody>
      </p:sp>
      <p:sp>
        <p:nvSpPr>
          <p:cNvPr id="8" name="Freeform 5"/>
          <p:cNvSpPr>
            <a:spLocks/>
          </p:cNvSpPr>
          <p:nvPr/>
        </p:nvSpPr>
        <p:spPr bwMode="gray">
          <a:xfrm>
            <a:off x="4182533" y="265044"/>
            <a:ext cx="5232399" cy="3020023"/>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9" name="Picture Placeholder 8" descr="An empty placeholder to add an image. Click on the placeholder and select the image that you wish to add"/>
          <p:cNvSpPr>
            <a:spLocks noGrp="1"/>
          </p:cNvSpPr>
          <p:nvPr>
            <p:ph type="pic" sz="quarter" idx="13"/>
          </p:nvPr>
        </p:nvSpPr>
        <p:spPr>
          <a:xfrm>
            <a:off x="4424435" y="436315"/>
            <a:ext cx="4748594" cy="2677481"/>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endParaRPr lang="en-US" dirty="0"/>
          </a:p>
        </p:txBody>
      </p:sp>
      <p:sp>
        <p:nvSpPr>
          <p:cNvPr id="10" name="Freeform 5"/>
          <p:cNvSpPr>
            <a:spLocks/>
          </p:cNvSpPr>
          <p:nvPr/>
        </p:nvSpPr>
        <p:spPr bwMode="gray">
          <a:xfrm>
            <a:off x="816188" y="384723"/>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1" name="Picture Placeholder 10" descr="An empty placeholder to add an image. Click on the placeholder and select the image that you wish to add"/>
          <p:cNvSpPr>
            <a:spLocks noGrp="1"/>
          </p:cNvSpPr>
          <p:nvPr>
            <p:ph type="pic" sz="quarter" idx="15"/>
          </p:nvPr>
        </p:nvSpPr>
        <p:spPr>
          <a:xfrm>
            <a:off x="1013022" y="538232"/>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p>
        </p:txBody>
      </p:sp>
      <p:sp>
        <p:nvSpPr>
          <p:cNvPr id="12" name="Freeform 5"/>
          <p:cNvSpPr>
            <a:spLocks/>
          </p:cNvSpPr>
          <p:nvPr/>
        </p:nvSpPr>
        <p:spPr bwMode="gray">
          <a:xfrm>
            <a:off x="816188" y="2478361"/>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3" name="Picture Placeholder 12" descr="An empty placeholder to add an image. Click on the placeholder and select the image that you wish to add"/>
          <p:cNvSpPr>
            <a:spLocks noGrp="1"/>
          </p:cNvSpPr>
          <p:nvPr>
            <p:ph type="pic" sz="quarter" idx="16"/>
          </p:nvPr>
        </p:nvSpPr>
        <p:spPr>
          <a:xfrm>
            <a:off x="1013022" y="2631870"/>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p>
        </p:txBody>
      </p:sp>
      <p:sp>
        <p:nvSpPr>
          <p:cNvPr id="14" name="Freeform 5"/>
          <p:cNvSpPr>
            <a:spLocks/>
          </p:cNvSpPr>
          <p:nvPr/>
        </p:nvSpPr>
        <p:spPr bwMode="gray">
          <a:xfrm>
            <a:off x="816188" y="4571999"/>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5" name="Picture Placeholder 14" descr="An empty placeholder to add an image. Click on the placeholder and select the image that you wish to add"/>
          <p:cNvSpPr>
            <a:spLocks noGrp="1"/>
          </p:cNvSpPr>
          <p:nvPr>
            <p:ph type="pic" sz="quarter" idx="17"/>
          </p:nvPr>
        </p:nvSpPr>
        <p:spPr>
          <a:xfrm>
            <a:off x="1013022" y="4725508"/>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endParaRPr lang="en-US" dirty="0"/>
          </a:p>
        </p:txBody>
      </p:sp>
      <p:sp>
        <p:nvSpPr>
          <p:cNvPr id="20" name="Freeform 5"/>
          <p:cNvSpPr>
            <a:spLocks/>
          </p:cNvSpPr>
          <p:nvPr/>
        </p:nvSpPr>
        <p:spPr bwMode="gray">
          <a:xfrm>
            <a:off x="4182533" y="3448511"/>
            <a:ext cx="5232399" cy="3020023"/>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21" name="Picture Placeholder 20" descr="An empty placeholder to add an image. Click on the placeholder and select the image that you wish to add"/>
          <p:cNvSpPr>
            <a:spLocks noGrp="1"/>
          </p:cNvSpPr>
          <p:nvPr>
            <p:ph type="pic" sz="quarter" idx="18"/>
          </p:nvPr>
        </p:nvSpPr>
        <p:spPr>
          <a:xfrm>
            <a:off x="4424435" y="3619782"/>
            <a:ext cx="4748594" cy="2677481"/>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endParaRPr lang="en-US" dirty="0"/>
          </a:p>
        </p:txBody>
      </p:sp>
    </p:spTree>
    <p:extLst>
      <p:ext uri="{BB962C8B-B14F-4D97-AF65-F5344CB8AC3E}">
        <p14:creationId xmlns:p14="http://schemas.microsoft.com/office/powerpoint/2010/main" val="864672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7FC8593D-7C47-471E-A8DF-97AC4FFD13F5}" type="datetimeFigureOut">
              <a:rPr lang="en-US" smtClean="0"/>
              <a:t>4/16/2023</a:t>
            </a:fld>
            <a:endParaRPr lang="en-US"/>
          </a:p>
        </p:txBody>
      </p:sp>
      <p:sp>
        <p:nvSpPr>
          <p:cNvPr id="6" name="Slide Number Placeholder 5"/>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1443261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365125"/>
            <a:ext cx="1828799" cy="49403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24000" y="365125"/>
            <a:ext cx="6858000" cy="4940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7FC8593D-7C47-471E-A8DF-97AC4FFD13F5}" type="datetimeFigureOut">
              <a:rPr lang="en-US" smtClean="0"/>
              <a:t>4/16/2023</a:t>
            </a:fld>
            <a:endParaRPr lang="en-US"/>
          </a:p>
        </p:txBody>
      </p:sp>
      <p:sp>
        <p:nvSpPr>
          <p:cNvPr id="6" name="Slide Number Placeholder 5"/>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3926244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16" cstate="print">
            <a:extLst>
              <a:ext uri="{28A0092B-C50C-407E-A947-70E740481C1C}">
                <a14:useLocalDpi xmlns:a14="http://schemas.microsoft.com/office/drawing/2010/main" val="0"/>
              </a:ext>
            </a:extLst>
          </a:blip>
          <a:srcRect l="525" t="511" r="525" b="2999"/>
          <a:stretch/>
        </p:blipFill>
        <p:spPr>
          <a:xfrm>
            <a:off x="0" y="0"/>
            <a:ext cx="12188826" cy="6858000"/>
          </a:xfrm>
          <a:prstGeom prst="rect">
            <a:avLst/>
          </a:prstGeom>
        </p:spPr>
      </p:pic>
      <p:sp>
        <p:nvSpPr>
          <p:cNvPr id="2" name="Title Placeholder 1"/>
          <p:cNvSpPr>
            <a:spLocks noGrp="1"/>
          </p:cNvSpPr>
          <p:nvPr>
            <p:ph type="title"/>
          </p:nvPr>
        </p:nvSpPr>
        <p:spPr>
          <a:xfrm>
            <a:off x="838200" y="365126"/>
            <a:ext cx="9829800" cy="108267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524000" y="1828800"/>
            <a:ext cx="9144000" cy="34747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2209800" y="6416675"/>
            <a:ext cx="4572000" cy="365125"/>
          </a:xfrm>
          <a:prstGeom prst="rect">
            <a:avLst/>
          </a:prstGeom>
        </p:spPr>
        <p:txBody>
          <a:bodyPr vert="horz" lIns="91440" tIns="45720" rIns="91440" bIns="45720" rtlCol="0" anchor="ctr"/>
          <a:lstStyle>
            <a:lvl1pPr algn="l">
              <a:defRPr sz="1100">
                <a:solidFill>
                  <a:schemeClr val="tx1"/>
                </a:solidFill>
              </a:defRPr>
            </a:lvl1pPr>
          </a:lstStyle>
          <a:p>
            <a:r>
              <a:rPr lang="en-US" dirty="0"/>
              <a:t>Add a footer</a:t>
            </a:r>
          </a:p>
        </p:txBody>
      </p:sp>
      <p:sp>
        <p:nvSpPr>
          <p:cNvPr id="4" name="Date Placeholder 3"/>
          <p:cNvSpPr>
            <a:spLocks noGrp="1"/>
          </p:cNvSpPr>
          <p:nvPr>
            <p:ph type="dt" sz="half" idx="2"/>
          </p:nvPr>
        </p:nvSpPr>
        <p:spPr>
          <a:xfrm>
            <a:off x="7010400" y="6416675"/>
            <a:ext cx="1371600" cy="365125"/>
          </a:xfrm>
          <a:prstGeom prst="rect">
            <a:avLst/>
          </a:prstGeom>
        </p:spPr>
        <p:txBody>
          <a:bodyPr vert="horz" lIns="91440" tIns="45720" rIns="91440" bIns="45720" rtlCol="0" anchor="ctr"/>
          <a:lstStyle>
            <a:lvl1pPr algn="r">
              <a:defRPr sz="1100">
                <a:solidFill>
                  <a:schemeClr val="tx1"/>
                </a:solidFill>
              </a:defRPr>
            </a:lvl1pPr>
          </a:lstStyle>
          <a:p>
            <a:fld id="{7FC8593D-7C47-471E-A8DF-97AC4FFD13F5}" type="datetimeFigureOut">
              <a:rPr lang="en-US" smtClean="0"/>
              <a:pPr/>
              <a:t>4/16/2023</a:t>
            </a:fld>
            <a:endParaRPr lang="en-US" dirty="0"/>
          </a:p>
        </p:txBody>
      </p:sp>
      <p:sp>
        <p:nvSpPr>
          <p:cNvPr id="6" name="Slide Number Placeholder 5"/>
          <p:cNvSpPr>
            <a:spLocks noGrp="1"/>
          </p:cNvSpPr>
          <p:nvPr>
            <p:ph type="sldNum" sz="quarter" idx="4"/>
          </p:nvPr>
        </p:nvSpPr>
        <p:spPr>
          <a:xfrm>
            <a:off x="8610600" y="6416675"/>
            <a:ext cx="838200" cy="365125"/>
          </a:xfrm>
          <a:prstGeom prst="rect">
            <a:avLst/>
          </a:prstGeom>
        </p:spPr>
        <p:txBody>
          <a:bodyPr vert="horz" lIns="91440" tIns="45720" rIns="91440" bIns="45720" rtlCol="0" anchor="ctr"/>
          <a:lstStyle>
            <a:lvl1pPr algn="r">
              <a:defRPr sz="1100">
                <a:solidFill>
                  <a:schemeClr val="tx1"/>
                </a:solidFill>
              </a:defRPr>
            </a:lvl1pPr>
          </a:lstStyle>
          <a:p>
            <a:fld id="{289D71E3-7D81-4C24-B9D8-6B108755C64C}" type="slidenum">
              <a:rPr lang="en-US" smtClean="0"/>
              <a:pPr/>
              <a:t>‹#›</a:t>
            </a:fld>
            <a:endParaRPr lang="en-US" dirty="0"/>
          </a:p>
        </p:txBody>
      </p:sp>
    </p:spTree>
    <p:extLst>
      <p:ext uri="{BB962C8B-B14F-4D97-AF65-F5344CB8AC3E}">
        <p14:creationId xmlns:p14="http://schemas.microsoft.com/office/powerpoint/2010/main" val="3616545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2" r:id="rId11"/>
    <p:sldLayoutId id="2147483661" r:id="rId12"/>
    <p:sldLayoutId id="2147483658" r:id="rId13"/>
    <p:sldLayoutId id="2147483659"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Arial" panose="020B0604020202020204"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2pPr>
      <a:lvl3pPr marL="685800" indent="-18288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4pPr>
      <a:lvl5pPr marL="11430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8pPr>
      <a:lvl9pPr marL="20574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18" Type="http://schemas.openxmlformats.org/officeDocument/2006/relationships/image" Target="../media/image38.png"/><Relationship Id="rId3" Type="http://schemas.openxmlformats.org/officeDocument/2006/relationships/image" Target="../media/image23.png"/><Relationship Id="rId21" Type="http://schemas.openxmlformats.org/officeDocument/2006/relationships/image" Target="../media/image41.png"/><Relationship Id="rId7" Type="http://schemas.openxmlformats.org/officeDocument/2006/relationships/image" Target="../media/image27.png"/><Relationship Id="rId12" Type="http://schemas.openxmlformats.org/officeDocument/2006/relationships/image" Target="../media/image32.png"/><Relationship Id="rId17" Type="http://schemas.openxmlformats.org/officeDocument/2006/relationships/image" Target="../media/image37.png"/><Relationship Id="rId2" Type="http://schemas.openxmlformats.org/officeDocument/2006/relationships/notesSlide" Target="../notesSlides/notesSlide5.xml"/><Relationship Id="rId16" Type="http://schemas.openxmlformats.org/officeDocument/2006/relationships/image" Target="../media/image36.png"/><Relationship Id="rId20" Type="http://schemas.openxmlformats.org/officeDocument/2006/relationships/image" Target="../media/image40.png"/><Relationship Id="rId1" Type="http://schemas.openxmlformats.org/officeDocument/2006/relationships/slideLayout" Target="../slideLayouts/slideLayout1.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5" Type="http://schemas.openxmlformats.org/officeDocument/2006/relationships/image" Target="../media/image35.png"/><Relationship Id="rId10" Type="http://schemas.openxmlformats.org/officeDocument/2006/relationships/image" Target="../media/image30.png"/><Relationship Id="rId19" Type="http://schemas.openxmlformats.org/officeDocument/2006/relationships/image" Target="../media/image39.png"/><Relationship Id="rId4" Type="http://schemas.openxmlformats.org/officeDocument/2006/relationships/image" Target="../media/image24.png"/><Relationship Id="rId9" Type="http://schemas.openxmlformats.org/officeDocument/2006/relationships/image" Target="../media/image29.png"/><Relationship Id="rId14" Type="http://schemas.openxmlformats.org/officeDocument/2006/relationships/image" Target="../media/image34.png"/></Relationships>
</file>

<file path=ppt/slides/_rels/slide6.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png"/></Relationships>
</file>

<file path=ppt/slides/_rels/slide7.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8.png"/><Relationship Id="rId3" Type="http://schemas.openxmlformats.org/officeDocument/2006/relationships/image" Target="../media/image23.png"/><Relationship Id="rId7" Type="http://schemas.openxmlformats.org/officeDocument/2006/relationships/image" Target="../media/image52.png"/><Relationship Id="rId12" Type="http://schemas.openxmlformats.org/officeDocument/2006/relationships/image" Target="../media/image57.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6.png"/><Relationship Id="rId11" Type="http://schemas.openxmlformats.org/officeDocument/2006/relationships/image" Target="../media/image56.png"/><Relationship Id="rId5" Type="http://schemas.openxmlformats.org/officeDocument/2006/relationships/image" Target="../media/image25.png"/><Relationship Id="rId15" Type="http://schemas.openxmlformats.org/officeDocument/2006/relationships/image" Target="../media/image60.png"/><Relationship Id="rId10" Type="http://schemas.openxmlformats.org/officeDocument/2006/relationships/image" Target="../media/image55.png"/><Relationship Id="rId4" Type="http://schemas.openxmlformats.org/officeDocument/2006/relationships/image" Target="../media/image24.png"/><Relationship Id="rId9" Type="http://schemas.openxmlformats.org/officeDocument/2006/relationships/image" Target="../media/image54.png"/><Relationship Id="rId14" Type="http://schemas.openxmlformats.org/officeDocument/2006/relationships/image" Target="../media/image59.png"/></Relationships>
</file>

<file path=ppt/slides/_rels/slide8.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70.png"/><Relationship Id="rId18" Type="http://schemas.openxmlformats.org/officeDocument/2006/relationships/image" Target="../media/image75.png"/><Relationship Id="rId3" Type="http://schemas.openxmlformats.org/officeDocument/2006/relationships/image" Target="../media/image43.png"/><Relationship Id="rId21" Type="http://schemas.openxmlformats.org/officeDocument/2006/relationships/image" Target="../media/image78.png"/><Relationship Id="rId7" Type="http://schemas.openxmlformats.org/officeDocument/2006/relationships/image" Target="../media/image64.png"/><Relationship Id="rId12" Type="http://schemas.openxmlformats.org/officeDocument/2006/relationships/image" Target="../media/image69.png"/><Relationship Id="rId17" Type="http://schemas.openxmlformats.org/officeDocument/2006/relationships/image" Target="../media/image74.png"/><Relationship Id="rId2" Type="http://schemas.openxmlformats.org/officeDocument/2006/relationships/notesSlide" Target="../notesSlides/notesSlide8.xml"/><Relationship Id="rId16" Type="http://schemas.openxmlformats.org/officeDocument/2006/relationships/image" Target="../media/image73.png"/><Relationship Id="rId20" Type="http://schemas.openxmlformats.org/officeDocument/2006/relationships/image" Target="../media/image77.png"/><Relationship Id="rId1" Type="http://schemas.openxmlformats.org/officeDocument/2006/relationships/slideLayout" Target="../slideLayouts/slideLayout3.xml"/><Relationship Id="rId6" Type="http://schemas.openxmlformats.org/officeDocument/2006/relationships/image" Target="../media/image63.png"/><Relationship Id="rId11" Type="http://schemas.openxmlformats.org/officeDocument/2006/relationships/image" Target="../media/image68.png"/><Relationship Id="rId5" Type="http://schemas.openxmlformats.org/officeDocument/2006/relationships/image" Target="../media/image62.png"/><Relationship Id="rId15" Type="http://schemas.openxmlformats.org/officeDocument/2006/relationships/image" Target="../media/image72.png"/><Relationship Id="rId10" Type="http://schemas.openxmlformats.org/officeDocument/2006/relationships/image" Target="../media/image67.png"/><Relationship Id="rId19" Type="http://schemas.openxmlformats.org/officeDocument/2006/relationships/image" Target="../media/image76.png"/><Relationship Id="rId4" Type="http://schemas.openxmlformats.org/officeDocument/2006/relationships/image" Target="../media/image61.png"/><Relationship Id="rId9" Type="http://schemas.openxmlformats.org/officeDocument/2006/relationships/image" Target="../media/image66.png"/><Relationship Id="rId14" Type="http://schemas.openxmlformats.org/officeDocument/2006/relationships/image" Target="../media/image71.png"/></Relationships>
</file>

<file path=ppt/slides/_rels/slide9.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79.png"/><Relationship Id="rId7" Type="http://schemas.openxmlformats.org/officeDocument/2006/relationships/image" Target="../media/image83.png"/><Relationship Id="rId12" Type="http://schemas.openxmlformats.org/officeDocument/2006/relationships/image" Target="../media/image8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82.png"/><Relationship Id="rId11" Type="http://schemas.openxmlformats.org/officeDocument/2006/relationships/image" Target="../media/image87.png"/><Relationship Id="rId5" Type="http://schemas.openxmlformats.org/officeDocument/2006/relationships/image" Target="../media/image81.png"/><Relationship Id="rId10" Type="http://schemas.openxmlformats.org/officeDocument/2006/relationships/image" Target="../media/image86.png"/><Relationship Id="rId4" Type="http://schemas.openxmlformats.org/officeDocument/2006/relationships/image" Target="../media/image80.png"/><Relationship Id="rId9" Type="http://schemas.openxmlformats.org/officeDocument/2006/relationships/image" Target="../media/image85.png"/></Relationships>
</file>

<file path=ppt/slides/_rels/slide10.xml.rels><?xml version="1.0" encoding="UTF-8" standalone="yes"?>
<Relationships xmlns="http://schemas.openxmlformats.org/package/2006/relationships"><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s>
</file>

<file path=ppt/slides/_rels/slide1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94.png"/><Relationship Id="rId4" Type="http://schemas.openxmlformats.org/officeDocument/2006/relationships/image" Target="../media/image44.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43.png"/><Relationship Id="rId1" Type="http://schemas.openxmlformats.org/officeDocument/2006/relationships/slideLayout" Target="../slideLayouts/slideLayout3.xml"/><Relationship Id="rId5" Type="http://schemas.openxmlformats.org/officeDocument/2006/relationships/image" Target="../media/image96.png"/><Relationship Id="rId4" Type="http://schemas.openxmlformats.org/officeDocument/2006/relationships/image" Target="../media/image95.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www.schoolcounselor.org/getmedia/f041cbd0-7004-47a5-ba01-3a5d657c6743/Ethical-Standards.pdf" TargetMode="External"/><Relationship Id="rId7" Type="http://schemas.openxmlformats.org/officeDocument/2006/relationships/hyperlink" Target="https://shop.theresponsivecounselor.com/product/boys-group-counseling-curriculum/" TargetMode="External"/><Relationship Id="rId2" Type="http://schemas.openxmlformats.org/officeDocument/2006/relationships/image" Target="../media/image79.png"/><Relationship Id="rId1" Type="http://schemas.openxmlformats.org/officeDocument/2006/relationships/slideLayout" Target="../slideLayouts/slideLayout2.xml"/><Relationship Id="rId6" Type="http://schemas.openxmlformats.org/officeDocument/2006/relationships/hyperlink" Target="https://doi.org/10.1007/s12310-021-09480-4" TargetMode="External"/><Relationship Id="rId5" Type="http://schemas.openxmlformats.org/officeDocument/2006/relationships/hyperlink" Target="https://dsdencore.davis.k12.ut.us/Account/Login?ReturnUrl=%2f" TargetMode="External"/><Relationship Id="rId4" Type="http://schemas.openxmlformats.org/officeDocument/2006/relationships/hyperlink" Target="https://go.openathens.net/redirector/liberty.edu?url=https://www.proquest.com/scholarlyjournals/integrating-social-emotional-learning-culturally/docview/2304939532/se-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D88B961-DDE4-1251-5B5F-3E7207307301}"/>
              </a:ext>
            </a:extLst>
          </p:cNvPr>
          <p:cNvPicPr>
            <a:picLocks noChangeAspect="1"/>
          </p:cNvPicPr>
          <p:nvPr/>
        </p:nvPicPr>
        <p:blipFill>
          <a:blip r:embed="rId3"/>
          <a:stretch>
            <a:fillRect/>
          </a:stretch>
        </p:blipFill>
        <p:spPr>
          <a:xfrm rot="421055">
            <a:off x="10487211" y="1017800"/>
            <a:ext cx="1432650" cy="4661113"/>
          </a:xfrm>
          <a:prstGeom prst="rect">
            <a:avLst/>
          </a:prstGeom>
        </p:spPr>
      </p:pic>
      <p:sp>
        <p:nvSpPr>
          <p:cNvPr id="2" name="Title 1"/>
          <p:cNvSpPr>
            <a:spLocks noGrp="1"/>
          </p:cNvSpPr>
          <p:nvPr>
            <p:ph type="ctrTitle"/>
          </p:nvPr>
        </p:nvSpPr>
        <p:spPr>
          <a:xfrm>
            <a:off x="457200" y="497874"/>
            <a:ext cx="9144000" cy="762000"/>
          </a:xfrm>
        </p:spPr>
        <p:txBody>
          <a:bodyPr/>
          <a:lstStyle/>
          <a:p>
            <a:r>
              <a:rPr lang="en-US" dirty="0">
                <a:latin typeface="Berlin Sans FB" panose="020E0602020502020306" pitchFamily="34" charset="0"/>
              </a:rPr>
              <a:t>Friendships and Emotion Regulation</a:t>
            </a:r>
          </a:p>
        </p:txBody>
      </p:sp>
      <p:sp>
        <p:nvSpPr>
          <p:cNvPr id="3" name="Subtitle 2"/>
          <p:cNvSpPr>
            <a:spLocks noGrp="1"/>
          </p:cNvSpPr>
          <p:nvPr>
            <p:ph type="subTitle" idx="1"/>
          </p:nvPr>
        </p:nvSpPr>
        <p:spPr>
          <a:xfrm>
            <a:off x="457200" y="1447800"/>
            <a:ext cx="7086600" cy="914400"/>
          </a:xfrm>
        </p:spPr>
        <p:txBody>
          <a:bodyPr/>
          <a:lstStyle/>
          <a:p>
            <a:r>
              <a:rPr lang="en-US" dirty="0">
                <a:latin typeface="Berlin Sans FB" panose="020E0602020502020306" pitchFamily="34" charset="0"/>
              </a:rPr>
              <a:t>Davina Schoulten</a:t>
            </a:r>
          </a:p>
          <a:p>
            <a:r>
              <a:rPr lang="en-US" dirty="0">
                <a:latin typeface="Berlin Sans FB" panose="020E0602020502020306" pitchFamily="34" charset="0"/>
              </a:rPr>
              <a:t>COSC 698: School Counseling Practicum</a:t>
            </a:r>
          </a:p>
        </p:txBody>
      </p:sp>
      <p:pic>
        <p:nvPicPr>
          <p:cNvPr id="4" name="Picture 3">
            <a:extLst>
              <a:ext uri="{FF2B5EF4-FFF2-40B4-BE49-F238E27FC236}">
                <a16:creationId xmlns:a16="http://schemas.microsoft.com/office/drawing/2014/main" id="{69CBE17C-EE5D-F27C-2518-CBF77D4FF9DB}"/>
              </a:ext>
            </a:extLst>
          </p:cNvPr>
          <p:cNvPicPr>
            <a:picLocks noChangeAspect="1"/>
          </p:cNvPicPr>
          <p:nvPr/>
        </p:nvPicPr>
        <p:blipFill rotWithShape="1">
          <a:blip r:embed="rId4"/>
          <a:srcRect b="10185"/>
          <a:stretch/>
        </p:blipFill>
        <p:spPr>
          <a:xfrm rot="398847">
            <a:off x="6415551" y="1507763"/>
            <a:ext cx="4577600" cy="5075894"/>
          </a:xfrm>
          <a:prstGeom prst="rect">
            <a:avLst/>
          </a:prstGeom>
        </p:spPr>
      </p:pic>
    </p:spTree>
    <p:extLst>
      <p:ext uri="{BB962C8B-B14F-4D97-AF65-F5344CB8AC3E}">
        <p14:creationId xmlns:p14="http://schemas.microsoft.com/office/powerpoint/2010/main" val="2798047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10820400" cy="1082674"/>
          </a:xfrm>
        </p:spPr>
        <p:txBody>
          <a:bodyPr>
            <a:noAutofit/>
          </a:bodyPr>
          <a:lstStyle/>
          <a:p>
            <a:pPr algn="ctr"/>
            <a:r>
              <a:rPr lang="en-US" sz="4400" dirty="0">
                <a:latin typeface="Berlin Sans FB" panose="020E0602020502020306" pitchFamily="34" charset="0"/>
              </a:rPr>
              <a:t>4</a:t>
            </a:r>
            <a:r>
              <a:rPr lang="en-US" sz="4400" baseline="30000" dirty="0">
                <a:latin typeface="Berlin Sans FB" panose="020E0602020502020306" pitchFamily="34" charset="0"/>
              </a:rPr>
              <a:t>th</a:t>
            </a:r>
            <a:r>
              <a:rPr lang="en-US" sz="4400" dirty="0">
                <a:latin typeface="Berlin Sans FB" panose="020E0602020502020306" pitchFamily="34" charset="0"/>
              </a:rPr>
              <a:t> Grade Friendship and Emotion Regulation Small Group</a:t>
            </a:r>
          </a:p>
        </p:txBody>
      </p:sp>
      <p:sp>
        <p:nvSpPr>
          <p:cNvPr id="6" name="TextBox 5">
            <a:extLst>
              <a:ext uri="{FF2B5EF4-FFF2-40B4-BE49-F238E27FC236}">
                <a16:creationId xmlns:a16="http://schemas.microsoft.com/office/drawing/2014/main" id="{B731D572-D9D9-C6A4-8B02-6566599B8CF5}"/>
              </a:ext>
            </a:extLst>
          </p:cNvPr>
          <p:cNvSpPr txBox="1"/>
          <p:nvPr/>
        </p:nvSpPr>
        <p:spPr>
          <a:xfrm>
            <a:off x="1295400" y="1874728"/>
            <a:ext cx="8534400" cy="3108543"/>
          </a:xfrm>
          <a:prstGeom prst="rect">
            <a:avLst/>
          </a:prstGeom>
          <a:noFill/>
        </p:spPr>
        <p:txBody>
          <a:bodyPr wrap="square" rtlCol="0">
            <a:spAutoFit/>
          </a:bodyPr>
          <a:lstStyle/>
          <a:p>
            <a:r>
              <a:rPr lang="en-US" sz="2800" dirty="0"/>
              <a:t>Students will learn skills to:</a:t>
            </a:r>
          </a:p>
          <a:p>
            <a:pPr marL="742950" lvl="1" indent="-285750">
              <a:buFont typeface="Arial" panose="020B0604020202020204" pitchFamily="34" charset="0"/>
              <a:buChar char="•"/>
            </a:pPr>
            <a:r>
              <a:rPr lang="en-US" sz="2800" dirty="0"/>
              <a:t>Build positive and supportive relationships</a:t>
            </a:r>
          </a:p>
          <a:p>
            <a:pPr marL="742950" lvl="1" indent="-285750">
              <a:buFont typeface="Arial" panose="020B0604020202020204" pitchFamily="34" charset="0"/>
              <a:buChar char="•"/>
            </a:pPr>
            <a:r>
              <a:rPr lang="en-US" sz="2800" dirty="0"/>
              <a:t>Exhibit self-control and self-regulation</a:t>
            </a:r>
          </a:p>
          <a:p>
            <a:pPr marL="742950" lvl="1" indent="-285750">
              <a:buFont typeface="Arial" panose="020B0604020202020204" pitchFamily="34" charset="0"/>
              <a:buChar char="•"/>
            </a:pPr>
            <a:r>
              <a:rPr lang="en-US" sz="2800" dirty="0"/>
              <a:t>Utilize responsible decision making</a:t>
            </a:r>
          </a:p>
          <a:p>
            <a:pPr marL="742950" lvl="1" indent="-285750">
              <a:buFont typeface="Arial" panose="020B0604020202020204" pitchFamily="34" charset="0"/>
              <a:buChar char="•"/>
            </a:pPr>
            <a:r>
              <a:rPr lang="en-US" sz="2800" dirty="0"/>
              <a:t>Demonstrate social responsibility</a:t>
            </a:r>
          </a:p>
          <a:p>
            <a:pPr marL="742950" lvl="1" indent="-285750">
              <a:buFont typeface="Arial" panose="020B0604020202020204" pitchFamily="34" charset="0"/>
              <a:buChar char="•"/>
            </a:pPr>
            <a:r>
              <a:rPr lang="en-US" sz="2800" dirty="0"/>
              <a:t>Implement effective coping skills when faced with relational problems</a:t>
            </a:r>
          </a:p>
        </p:txBody>
      </p:sp>
    </p:spTree>
    <p:extLst>
      <p:ext uri="{BB962C8B-B14F-4D97-AF65-F5344CB8AC3E}">
        <p14:creationId xmlns:p14="http://schemas.microsoft.com/office/powerpoint/2010/main" val="2200335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1EFD7DBA-E5F2-A58E-1DD3-D793FB3000DD}"/>
              </a:ext>
            </a:extLst>
          </p:cNvPr>
          <p:cNvSpPr/>
          <p:nvPr/>
        </p:nvSpPr>
        <p:spPr>
          <a:xfrm>
            <a:off x="609600" y="914400"/>
            <a:ext cx="8991600" cy="5562600"/>
          </a:xfrm>
          <a:prstGeom prst="roundRect">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6909B03-18EA-C609-6602-0CA224232E33}"/>
              </a:ext>
            </a:extLst>
          </p:cNvPr>
          <p:cNvPicPr>
            <a:picLocks noChangeAspect="1"/>
          </p:cNvPicPr>
          <p:nvPr/>
        </p:nvPicPr>
        <p:blipFill>
          <a:blip r:embed="rId3"/>
          <a:stretch>
            <a:fillRect/>
          </a:stretch>
        </p:blipFill>
        <p:spPr>
          <a:xfrm>
            <a:off x="2720190" y="990600"/>
            <a:ext cx="4770420" cy="1647516"/>
          </a:xfrm>
          <a:prstGeom prst="rect">
            <a:avLst/>
          </a:prstGeom>
        </p:spPr>
      </p:pic>
      <p:pic>
        <p:nvPicPr>
          <p:cNvPr id="6" name="Picture 5">
            <a:extLst>
              <a:ext uri="{FF2B5EF4-FFF2-40B4-BE49-F238E27FC236}">
                <a16:creationId xmlns:a16="http://schemas.microsoft.com/office/drawing/2014/main" id="{C1BE8F51-300C-E7EC-3F03-4C127ACAE233}"/>
              </a:ext>
            </a:extLst>
          </p:cNvPr>
          <p:cNvPicPr>
            <a:picLocks noChangeAspect="1"/>
          </p:cNvPicPr>
          <p:nvPr/>
        </p:nvPicPr>
        <p:blipFill>
          <a:blip r:embed="rId4"/>
          <a:stretch>
            <a:fillRect/>
          </a:stretch>
        </p:blipFill>
        <p:spPr>
          <a:xfrm>
            <a:off x="961184" y="2790516"/>
            <a:ext cx="2234501" cy="3223404"/>
          </a:xfrm>
          <a:prstGeom prst="rect">
            <a:avLst/>
          </a:prstGeom>
        </p:spPr>
      </p:pic>
      <p:pic>
        <p:nvPicPr>
          <p:cNvPr id="8" name="Picture 7">
            <a:extLst>
              <a:ext uri="{FF2B5EF4-FFF2-40B4-BE49-F238E27FC236}">
                <a16:creationId xmlns:a16="http://schemas.microsoft.com/office/drawing/2014/main" id="{E41C7B2C-69F7-4679-B105-F47DC34CBD6C}"/>
              </a:ext>
            </a:extLst>
          </p:cNvPr>
          <p:cNvPicPr>
            <a:picLocks noChangeAspect="1"/>
          </p:cNvPicPr>
          <p:nvPr/>
        </p:nvPicPr>
        <p:blipFill>
          <a:blip r:embed="rId5"/>
          <a:stretch>
            <a:fillRect/>
          </a:stretch>
        </p:blipFill>
        <p:spPr>
          <a:xfrm>
            <a:off x="3505738" y="2790516"/>
            <a:ext cx="2427357" cy="3223404"/>
          </a:xfrm>
          <a:prstGeom prst="rect">
            <a:avLst/>
          </a:prstGeom>
        </p:spPr>
      </p:pic>
      <p:pic>
        <p:nvPicPr>
          <p:cNvPr id="10" name="Picture 9">
            <a:extLst>
              <a:ext uri="{FF2B5EF4-FFF2-40B4-BE49-F238E27FC236}">
                <a16:creationId xmlns:a16="http://schemas.microsoft.com/office/drawing/2014/main" id="{BB0A1144-17B2-0B0A-A0C7-9FF297769471}"/>
              </a:ext>
            </a:extLst>
          </p:cNvPr>
          <p:cNvPicPr>
            <a:picLocks noChangeAspect="1"/>
          </p:cNvPicPr>
          <p:nvPr/>
        </p:nvPicPr>
        <p:blipFill>
          <a:blip r:embed="rId6"/>
          <a:stretch>
            <a:fillRect/>
          </a:stretch>
        </p:blipFill>
        <p:spPr>
          <a:xfrm>
            <a:off x="5998183" y="2873716"/>
            <a:ext cx="3537928" cy="1221349"/>
          </a:xfrm>
          <a:prstGeom prst="rect">
            <a:avLst/>
          </a:prstGeom>
        </p:spPr>
      </p:pic>
      <p:pic>
        <p:nvPicPr>
          <p:cNvPr id="12" name="Picture 11">
            <a:extLst>
              <a:ext uri="{FF2B5EF4-FFF2-40B4-BE49-F238E27FC236}">
                <a16:creationId xmlns:a16="http://schemas.microsoft.com/office/drawing/2014/main" id="{8F0A13AE-8452-76C3-A5B7-0E8DFE6D9AD4}"/>
              </a:ext>
            </a:extLst>
          </p:cNvPr>
          <p:cNvPicPr>
            <a:picLocks noChangeAspect="1"/>
          </p:cNvPicPr>
          <p:nvPr/>
        </p:nvPicPr>
        <p:blipFill>
          <a:blip r:embed="rId7"/>
          <a:stretch>
            <a:fillRect/>
          </a:stretch>
        </p:blipFill>
        <p:spPr>
          <a:xfrm rot="5400000">
            <a:off x="6832629" y="3738779"/>
            <a:ext cx="1869036" cy="2427358"/>
          </a:xfrm>
          <a:prstGeom prst="rect">
            <a:avLst/>
          </a:prstGeom>
        </p:spPr>
      </p:pic>
    </p:spTree>
    <p:extLst>
      <p:ext uri="{BB962C8B-B14F-4D97-AF65-F5344CB8AC3E}">
        <p14:creationId xmlns:p14="http://schemas.microsoft.com/office/powerpoint/2010/main" val="3864440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C09C6ED-EEEA-336D-8116-E85580533A6B}"/>
              </a:ext>
            </a:extLst>
          </p:cNvPr>
          <p:cNvPicPr>
            <a:picLocks noChangeAspect="1"/>
          </p:cNvPicPr>
          <p:nvPr/>
        </p:nvPicPr>
        <p:blipFill>
          <a:blip r:embed="rId3"/>
          <a:stretch>
            <a:fillRect/>
          </a:stretch>
        </p:blipFill>
        <p:spPr>
          <a:xfrm>
            <a:off x="-28755" y="2597358"/>
            <a:ext cx="12192000" cy="4277895"/>
          </a:xfrm>
          <a:prstGeom prst="rect">
            <a:avLst/>
          </a:prstGeom>
        </p:spPr>
      </p:pic>
      <p:pic>
        <p:nvPicPr>
          <p:cNvPr id="6" name="Picture 5">
            <a:extLst>
              <a:ext uri="{FF2B5EF4-FFF2-40B4-BE49-F238E27FC236}">
                <a16:creationId xmlns:a16="http://schemas.microsoft.com/office/drawing/2014/main" id="{297C3CFA-C2D2-CC60-FF3F-9153D15E162D}"/>
              </a:ext>
            </a:extLst>
          </p:cNvPr>
          <p:cNvPicPr>
            <a:picLocks noChangeAspect="1"/>
          </p:cNvPicPr>
          <p:nvPr/>
        </p:nvPicPr>
        <p:blipFill>
          <a:blip r:embed="rId4"/>
          <a:stretch>
            <a:fillRect/>
          </a:stretch>
        </p:blipFill>
        <p:spPr>
          <a:xfrm rot="21412677">
            <a:off x="348667" y="290976"/>
            <a:ext cx="5136456" cy="1750877"/>
          </a:xfrm>
          <a:prstGeom prst="rect">
            <a:avLst/>
          </a:prstGeom>
        </p:spPr>
      </p:pic>
      <p:pic>
        <p:nvPicPr>
          <p:cNvPr id="7" name="Picture 6">
            <a:extLst>
              <a:ext uri="{FF2B5EF4-FFF2-40B4-BE49-F238E27FC236}">
                <a16:creationId xmlns:a16="http://schemas.microsoft.com/office/drawing/2014/main" id="{FE1C398A-D7CD-1258-A812-B7C4EDBC9DF2}"/>
              </a:ext>
            </a:extLst>
          </p:cNvPr>
          <p:cNvPicPr>
            <a:picLocks noChangeAspect="1"/>
          </p:cNvPicPr>
          <p:nvPr/>
        </p:nvPicPr>
        <p:blipFill>
          <a:blip r:embed="rId5"/>
          <a:stretch>
            <a:fillRect/>
          </a:stretch>
        </p:blipFill>
        <p:spPr>
          <a:xfrm rot="337454">
            <a:off x="7056069" y="562382"/>
            <a:ext cx="4018443" cy="5733236"/>
          </a:xfrm>
          <a:prstGeom prst="rect">
            <a:avLst/>
          </a:prstGeom>
        </p:spPr>
      </p:pic>
      <p:pic>
        <p:nvPicPr>
          <p:cNvPr id="8" name="Picture 7">
            <a:extLst>
              <a:ext uri="{FF2B5EF4-FFF2-40B4-BE49-F238E27FC236}">
                <a16:creationId xmlns:a16="http://schemas.microsoft.com/office/drawing/2014/main" id="{3DF578ED-08E3-5091-10DC-D5DFC0B468BD}"/>
              </a:ext>
            </a:extLst>
          </p:cNvPr>
          <p:cNvPicPr>
            <a:picLocks noChangeAspect="1"/>
          </p:cNvPicPr>
          <p:nvPr/>
        </p:nvPicPr>
        <p:blipFill>
          <a:blip r:embed="rId6"/>
          <a:stretch>
            <a:fillRect/>
          </a:stretch>
        </p:blipFill>
        <p:spPr>
          <a:xfrm rot="667492">
            <a:off x="538047" y="2331556"/>
            <a:ext cx="1298351" cy="1694038"/>
          </a:xfrm>
          <a:prstGeom prst="rect">
            <a:avLst/>
          </a:prstGeom>
        </p:spPr>
      </p:pic>
      <p:pic>
        <p:nvPicPr>
          <p:cNvPr id="9" name="Picture 8">
            <a:extLst>
              <a:ext uri="{FF2B5EF4-FFF2-40B4-BE49-F238E27FC236}">
                <a16:creationId xmlns:a16="http://schemas.microsoft.com/office/drawing/2014/main" id="{A596E496-8A8D-2FC0-D814-60DC68E4099E}"/>
              </a:ext>
            </a:extLst>
          </p:cNvPr>
          <p:cNvPicPr>
            <a:picLocks noChangeAspect="1"/>
          </p:cNvPicPr>
          <p:nvPr/>
        </p:nvPicPr>
        <p:blipFill>
          <a:blip r:embed="rId7"/>
          <a:stretch>
            <a:fillRect/>
          </a:stretch>
        </p:blipFill>
        <p:spPr>
          <a:xfrm rot="20770164">
            <a:off x="2252014" y="2405696"/>
            <a:ext cx="1262289" cy="1631449"/>
          </a:xfrm>
          <a:prstGeom prst="rect">
            <a:avLst/>
          </a:prstGeom>
        </p:spPr>
      </p:pic>
      <p:pic>
        <p:nvPicPr>
          <p:cNvPr id="10" name="Picture 9">
            <a:extLst>
              <a:ext uri="{FF2B5EF4-FFF2-40B4-BE49-F238E27FC236}">
                <a16:creationId xmlns:a16="http://schemas.microsoft.com/office/drawing/2014/main" id="{CA166A4A-7D6F-214F-BC92-D534CA133486}"/>
              </a:ext>
            </a:extLst>
          </p:cNvPr>
          <p:cNvPicPr>
            <a:picLocks noChangeAspect="1"/>
          </p:cNvPicPr>
          <p:nvPr/>
        </p:nvPicPr>
        <p:blipFill>
          <a:blip r:embed="rId8"/>
          <a:stretch>
            <a:fillRect/>
          </a:stretch>
        </p:blipFill>
        <p:spPr>
          <a:xfrm rot="490481">
            <a:off x="4064847" y="4564944"/>
            <a:ext cx="1233517" cy="1618990"/>
          </a:xfrm>
          <a:prstGeom prst="rect">
            <a:avLst/>
          </a:prstGeom>
        </p:spPr>
      </p:pic>
      <p:pic>
        <p:nvPicPr>
          <p:cNvPr id="11" name="Picture 10">
            <a:extLst>
              <a:ext uri="{FF2B5EF4-FFF2-40B4-BE49-F238E27FC236}">
                <a16:creationId xmlns:a16="http://schemas.microsoft.com/office/drawing/2014/main" id="{D34A2476-2A81-8C6C-7C7D-7C1B5B669735}"/>
              </a:ext>
            </a:extLst>
          </p:cNvPr>
          <p:cNvPicPr>
            <a:picLocks noChangeAspect="1"/>
          </p:cNvPicPr>
          <p:nvPr/>
        </p:nvPicPr>
        <p:blipFill>
          <a:blip r:embed="rId9"/>
          <a:stretch>
            <a:fillRect/>
          </a:stretch>
        </p:blipFill>
        <p:spPr>
          <a:xfrm rot="748388">
            <a:off x="4004250" y="2124488"/>
            <a:ext cx="1243837" cy="1609325"/>
          </a:xfrm>
          <a:prstGeom prst="rect">
            <a:avLst/>
          </a:prstGeom>
        </p:spPr>
      </p:pic>
      <p:pic>
        <p:nvPicPr>
          <p:cNvPr id="12" name="Picture 11">
            <a:extLst>
              <a:ext uri="{FF2B5EF4-FFF2-40B4-BE49-F238E27FC236}">
                <a16:creationId xmlns:a16="http://schemas.microsoft.com/office/drawing/2014/main" id="{44DD3906-B225-B847-FECD-0F093869FC66}"/>
              </a:ext>
            </a:extLst>
          </p:cNvPr>
          <p:cNvPicPr>
            <a:picLocks noChangeAspect="1"/>
          </p:cNvPicPr>
          <p:nvPr/>
        </p:nvPicPr>
        <p:blipFill>
          <a:blip r:embed="rId10"/>
          <a:stretch>
            <a:fillRect/>
          </a:stretch>
        </p:blipFill>
        <p:spPr>
          <a:xfrm rot="440337">
            <a:off x="2290830" y="4409263"/>
            <a:ext cx="1345056" cy="1735762"/>
          </a:xfrm>
          <a:prstGeom prst="rect">
            <a:avLst/>
          </a:prstGeom>
        </p:spPr>
      </p:pic>
      <p:pic>
        <p:nvPicPr>
          <p:cNvPr id="13" name="Picture 12">
            <a:extLst>
              <a:ext uri="{FF2B5EF4-FFF2-40B4-BE49-F238E27FC236}">
                <a16:creationId xmlns:a16="http://schemas.microsoft.com/office/drawing/2014/main" id="{38560C33-CBBC-98ED-FD67-CF7ECC9E129F}"/>
              </a:ext>
            </a:extLst>
          </p:cNvPr>
          <p:cNvPicPr>
            <a:picLocks noChangeAspect="1"/>
          </p:cNvPicPr>
          <p:nvPr/>
        </p:nvPicPr>
        <p:blipFill>
          <a:blip r:embed="rId11"/>
          <a:stretch>
            <a:fillRect/>
          </a:stretch>
        </p:blipFill>
        <p:spPr>
          <a:xfrm rot="21331465">
            <a:off x="5588628" y="3305363"/>
            <a:ext cx="1270187" cy="1659143"/>
          </a:xfrm>
          <a:prstGeom prst="rect">
            <a:avLst/>
          </a:prstGeom>
        </p:spPr>
      </p:pic>
      <p:pic>
        <p:nvPicPr>
          <p:cNvPr id="15" name="Picture 14">
            <a:extLst>
              <a:ext uri="{FF2B5EF4-FFF2-40B4-BE49-F238E27FC236}">
                <a16:creationId xmlns:a16="http://schemas.microsoft.com/office/drawing/2014/main" id="{647E0C74-1634-274E-C902-92EB5B83A1AE}"/>
              </a:ext>
            </a:extLst>
          </p:cNvPr>
          <p:cNvPicPr>
            <a:picLocks noChangeAspect="1"/>
          </p:cNvPicPr>
          <p:nvPr/>
        </p:nvPicPr>
        <p:blipFill>
          <a:blip r:embed="rId12"/>
          <a:stretch>
            <a:fillRect/>
          </a:stretch>
        </p:blipFill>
        <p:spPr>
          <a:xfrm rot="20899352">
            <a:off x="390720" y="4455507"/>
            <a:ext cx="1423510" cy="1837865"/>
          </a:xfrm>
          <a:prstGeom prst="rect">
            <a:avLst/>
          </a:prstGeom>
        </p:spPr>
      </p:pic>
    </p:spTree>
    <p:extLst>
      <p:ext uri="{BB962C8B-B14F-4D97-AF65-F5344CB8AC3E}">
        <p14:creationId xmlns:p14="http://schemas.microsoft.com/office/powerpoint/2010/main" val="1369541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0FB3C5E-1ABB-A697-8EE8-AE39C6EE739C}"/>
              </a:ext>
            </a:extLst>
          </p:cNvPr>
          <p:cNvPicPr>
            <a:picLocks noChangeAspect="1"/>
          </p:cNvPicPr>
          <p:nvPr/>
        </p:nvPicPr>
        <p:blipFill>
          <a:blip r:embed="rId3"/>
          <a:stretch>
            <a:fillRect/>
          </a:stretch>
        </p:blipFill>
        <p:spPr>
          <a:xfrm>
            <a:off x="7753465" y="5791200"/>
            <a:ext cx="4433455" cy="1066800"/>
          </a:xfrm>
          <a:prstGeom prst="rect">
            <a:avLst/>
          </a:prstGeom>
        </p:spPr>
      </p:pic>
      <p:pic>
        <p:nvPicPr>
          <p:cNvPr id="9" name="Picture 8">
            <a:extLst>
              <a:ext uri="{FF2B5EF4-FFF2-40B4-BE49-F238E27FC236}">
                <a16:creationId xmlns:a16="http://schemas.microsoft.com/office/drawing/2014/main" id="{A16978B4-32EB-AA74-EE21-903B6C5E4CFD}"/>
              </a:ext>
            </a:extLst>
          </p:cNvPr>
          <p:cNvPicPr>
            <a:picLocks noChangeAspect="1"/>
          </p:cNvPicPr>
          <p:nvPr/>
        </p:nvPicPr>
        <p:blipFill rotWithShape="1">
          <a:blip r:embed="rId4"/>
          <a:srcRect t="12283"/>
          <a:stretch/>
        </p:blipFill>
        <p:spPr>
          <a:xfrm>
            <a:off x="8432044" y="0"/>
            <a:ext cx="3680509" cy="5317761"/>
          </a:xfrm>
          <a:prstGeom prst="rect">
            <a:avLst/>
          </a:prstGeom>
        </p:spPr>
      </p:pic>
      <p:pic>
        <p:nvPicPr>
          <p:cNvPr id="3" name="Picture 2">
            <a:extLst>
              <a:ext uri="{FF2B5EF4-FFF2-40B4-BE49-F238E27FC236}">
                <a16:creationId xmlns:a16="http://schemas.microsoft.com/office/drawing/2014/main" id="{6144E02A-3949-0164-755C-8F8D285992B2}"/>
              </a:ext>
            </a:extLst>
          </p:cNvPr>
          <p:cNvPicPr>
            <a:picLocks noChangeAspect="1"/>
          </p:cNvPicPr>
          <p:nvPr/>
        </p:nvPicPr>
        <p:blipFill rotWithShape="1">
          <a:blip r:embed="rId4"/>
          <a:srcRect t="21867"/>
          <a:stretch/>
        </p:blipFill>
        <p:spPr>
          <a:xfrm>
            <a:off x="-11730" y="1149710"/>
            <a:ext cx="12192000" cy="5077301"/>
          </a:xfrm>
          <a:prstGeom prst="rect">
            <a:avLst/>
          </a:prstGeom>
        </p:spPr>
      </p:pic>
      <p:pic>
        <p:nvPicPr>
          <p:cNvPr id="5" name="Picture 4">
            <a:extLst>
              <a:ext uri="{FF2B5EF4-FFF2-40B4-BE49-F238E27FC236}">
                <a16:creationId xmlns:a16="http://schemas.microsoft.com/office/drawing/2014/main" id="{D594C213-7C81-C4EB-DDD1-9354E32FDB18}"/>
              </a:ext>
            </a:extLst>
          </p:cNvPr>
          <p:cNvPicPr>
            <a:picLocks noChangeAspect="1"/>
          </p:cNvPicPr>
          <p:nvPr/>
        </p:nvPicPr>
        <p:blipFill>
          <a:blip r:embed="rId5"/>
          <a:stretch>
            <a:fillRect/>
          </a:stretch>
        </p:blipFill>
        <p:spPr>
          <a:xfrm>
            <a:off x="5943600" y="5486400"/>
            <a:ext cx="6243320" cy="1119813"/>
          </a:xfrm>
          <a:prstGeom prst="rect">
            <a:avLst/>
          </a:prstGeom>
        </p:spPr>
      </p:pic>
      <p:pic>
        <p:nvPicPr>
          <p:cNvPr id="6" name="Picture 5">
            <a:extLst>
              <a:ext uri="{FF2B5EF4-FFF2-40B4-BE49-F238E27FC236}">
                <a16:creationId xmlns:a16="http://schemas.microsoft.com/office/drawing/2014/main" id="{58AF8F4B-1AF3-D855-B7C3-293021ECE6D1}"/>
              </a:ext>
            </a:extLst>
          </p:cNvPr>
          <p:cNvPicPr>
            <a:picLocks noChangeAspect="1"/>
          </p:cNvPicPr>
          <p:nvPr/>
        </p:nvPicPr>
        <p:blipFill>
          <a:blip r:embed="rId5"/>
          <a:stretch>
            <a:fillRect/>
          </a:stretch>
        </p:blipFill>
        <p:spPr>
          <a:xfrm>
            <a:off x="5080" y="5536093"/>
            <a:ext cx="6243320" cy="1119813"/>
          </a:xfrm>
          <a:prstGeom prst="rect">
            <a:avLst/>
          </a:prstGeom>
        </p:spPr>
      </p:pic>
      <p:pic>
        <p:nvPicPr>
          <p:cNvPr id="12" name="Picture 11">
            <a:extLst>
              <a:ext uri="{FF2B5EF4-FFF2-40B4-BE49-F238E27FC236}">
                <a16:creationId xmlns:a16="http://schemas.microsoft.com/office/drawing/2014/main" id="{BD5448C8-AC73-CD81-0B60-C4426B41DE84}"/>
              </a:ext>
            </a:extLst>
          </p:cNvPr>
          <p:cNvPicPr>
            <a:picLocks noChangeAspect="1"/>
          </p:cNvPicPr>
          <p:nvPr/>
        </p:nvPicPr>
        <p:blipFill>
          <a:blip r:embed="rId6"/>
          <a:stretch>
            <a:fillRect/>
          </a:stretch>
        </p:blipFill>
        <p:spPr>
          <a:xfrm>
            <a:off x="5915015" y="5568923"/>
            <a:ext cx="361969" cy="527077"/>
          </a:xfrm>
          <a:prstGeom prst="rect">
            <a:avLst/>
          </a:prstGeom>
        </p:spPr>
      </p:pic>
      <p:pic>
        <p:nvPicPr>
          <p:cNvPr id="10" name="Picture 9">
            <a:extLst>
              <a:ext uri="{FF2B5EF4-FFF2-40B4-BE49-F238E27FC236}">
                <a16:creationId xmlns:a16="http://schemas.microsoft.com/office/drawing/2014/main" id="{D7E8E250-B1E5-C835-82C9-727FC4371F2C}"/>
              </a:ext>
            </a:extLst>
          </p:cNvPr>
          <p:cNvPicPr>
            <a:picLocks noChangeAspect="1"/>
          </p:cNvPicPr>
          <p:nvPr/>
        </p:nvPicPr>
        <p:blipFill>
          <a:blip r:embed="rId7"/>
          <a:stretch>
            <a:fillRect/>
          </a:stretch>
        </p:blipFill>
        <p:spPr>
          <a:xfrm>
            <a:off x="333635" y="187121"/>
            <a:ext cx="3759512" cy="1289850"/>
          </a:xfrm>
          <a:prstGeom prst="rect">
            <a:avLst/>
          </a:prstGeom>
        </p:spPr>
      </p:pic>
      <p:pic>
        <p:nvPicPr>
          <p:cNvPr id="28" name="Picture 27">
            <a:extLst>
              <a:ext uri="{FF2B5EF4-FFF2-40B4-BE49-F238E27FC236}">
                <a16:creationId xmlns:a16="http://schemas.microsoft.com/office/drawing/2014/main" id="{6EDC053E-6DB7-E566-D781-F81C326BE393}"/>
              </a:ext>
            </a:extLst>
          </p:cNvPr>
          <p:cNvPicPr>
            <a:picLocks noChangeAspect="1"/>
          </p:cNvPicPr>
          <p:nvPr/>
        </p:nvPicPr>
        <p:blipFill rotWithShape="1">
          <a:blip r:embed="rId8"/>
          <a:srcRect l="49482"/>
          <a:stretch/>
        </p:blipFill>
        <p:spPr>
          <a:xfrm rot="1018040">
            <a:off x="1984817" y="2968305"/>
            <a:ext cx="1223852" cy="1174936"/>
          </a:xfrm>
          <a:prstGeom prst="rect">
            <a:avLst/>
          </a:prstGeom>
        </p:spPr>
      </p:pic>
      <p:pic>
        <p:nvPicPr>
          <p:cNvPr id="32" name="Picture 31">
            <a:extLst>
              <a:ext uri="{FF2B5EF4-FFF2-40B4-BE49-F238E27FC236}">
                <a16:creationId xmlns:a16="http://schemas.microsoft.com/office/drawing/2014/main" id="{27CA1A27-018F-A1D6-BD20-AFE024721797}"/>
              </a:ext>
            </a:extLst>
          </p:cNvPr>
          <p:cNvPicPr>
            <a:picLocks noChangeAspect="1"/>
          </p:cNvPicPr>
          <p:nvPr/>
        </p:nvPicPr>
        <p:blipFill>
          <a:blip r:embed="rId9"/>
          <a:stretch>
            <a:fillRect/>
          </a:stretch>
        </p:blipFill>
        <p:spPr>
          <a:xfrm>
            <a:off x="4232971" y="2080931"/>
            <a:ext cx="3364087" cy="1157770"/>
          </a:xfrm>
          <a:prstGeom prst="rect">
            <a:avLst/>
          </a:prstGeom>
        </p:spPr>
      </p:pic>
      <p:pic>
        <p:nvPicPr>
          <p:cNvPr id="33" name="Picture 32">
            <a:extLst>
              <a:ext uri="{FF2B5EF4-FFF2-40B4-BE49-F238E27FC236}">
                <a16:creationId xmlns:a16="http://schemas.microsoft.com/office/drawing/2014/main" id="{4DF84A6B-69BD-2E79-7C82-0F0B7B2B908D}"/>
              </a:ext>
            </a:extLst>
          </p:cNvPr>
          <p:cNvPicPr>
            <a:picLocks noChangeAspect="1"/>
          </p:cNvPicPr>
          <p:nvPr/>
        </p:nvPicPr>
        <p:blipFill rotWithShape="1">
          <a:blip r:embed="rId8"/>
          <a:srcRect r="49670"/>
          <a:stretch/>
        </p:blipFill>
        <p:spPr>
          <a:xfrm rot="21272651">
            <a:off x="930954" y="1565726"/>
            <a:ext cx="1219275" cy="1174936"/>
          </a:xfrm>
          <a:prstGeom prst="rect">
            <a:avLst/>
          </a:prstGeom>
        </p:spPr>
      </p:pic>
      <p:pic>
        <p:nvPicPr>
          <p:cNvPr id="34" name="Picture 33">
            <a:extLst>
              <a:ext uri="{FF2B5EF4-FFF2-40B4-BE49-F238E27FC236}">
                <a16:creationId xmlns:a16="http://schemas.microsoft.com/office/drawing/2014/main" id="{F0AA87B0-FA5D-A1F4-802C-F94808E9A5E9}"/>
              </a:ext>
            </a:extLst>
          </p:cNvPr>
          <p:cNvPicPr>
            <a:picLocks noChangeAspect="1"/>
          </p:cNvPicPr>
          <p:nvPr/>
        </p:nvPicPr>
        <p:blipFill rotWithShape="1">
          <a:blip r:embed="rId10"/>
          <a:srcRect r="50000"/>
          <a:stretch/>
        </p:blipFill>
        <p:spPr>
          <a:xfrm rot="781548">
            <a:off x="2228986" y="1688592"/>
            <a:ext cx="1211295" cy="1142078"/>
          </a:xfrm>
          <a:prstGeom prst="rect">
            <a:avLst/>
          </a:prstGeom>
        </p:spPr>
      </p:pic>
      <p:pic>
        <p:nvPicPr>
          <p:cNvPr id="30" name="Picture 29">
            <a:extLst>
              <a:ext uri="{FF2B5EF4-FFF2-40B4-BE49-F238E27FC236}">
                <a16:creationId xmlns:a16="http://schemas.microsoft.com/office/drawing/2014/main" id="{54FD0F27-38EC-3DFE-FAF0-A6647EFB8269}"/>
              </a:ext>
            </a:extLst>
          </p:cNvPr>
          <p:cNvPicPr>
            <a:picLocks noChangeAspect="1"/>
          </p:cNvPicPr>
          <p:nvPr/>
        </p:nvPicPr>
        <p:blipFill rotWithShape="1">
          <a:blip r:embed="rId10"/>
          <a:srcRect l="50000"/>
          <a:stretch/>
        </p:blipFill>
        <p:spPr>
          <a:xfrm rot="21118639">
            <a:off x="727170" y="2830435"/>
            <a:ext cx="1211294" cy="1142077"/>
          </a:xfrm>
          <a:prstGeom prst="rect">
            <a:avLst/>
          </a:prstGeom>
        </p:spPr>
      </p:pic>
      <p:pic>
        <p:nvPicPr>
          <p:cNvPr id="36" name="Picture 35">
            <a:extLst>
              <a:ext uri="{FF2B5EF4-FFF2-40B4-BE49-F238E27FC236}">
                <a16:creationId xmlns:a16="http://schemas.microsoft.com/office/drawing/2014/main" id="{0DC92E57-849B-138B-F7DA-247DB397BB1F}"/>
              </a:ext>
            </a:extLst>
          </p:cNvPr>
          <p:cNvPicPr>
            <a:picLocks noChangeAspect="1"/>
          </p:cNvPicPr>
          <p:nvPr/>
        </p:nvPicPr>
        <p:blipFill>
          <a:blip r:embed="rId11"/>
          <a:stretch>
            <a:fillRect/>
          </a:stretch>
        </p:blipFill>
        <p:spPr>
          <a:xfrm rot="21317051">
            <a:off x="4151333" y="3336642"/>
            <a:ext cx="1123559" cy="1434544"/>
          </a:xfrm>
          <a:prstGeom prst="rect">
            <a:avLst/>
          </a:prstGeom>
        </p:spPr>
      </p:pic>
      <p:pic>
        <p:nvPicPr>
          <p:cNvPr id="38" name="Picture 37">
            <a:extLst>
              <a:ext uri="{FF2B5EF4-FFF2-40B4-BE49-F238E27FC236}">
                <a16:creationId xmlns:a16="http://schemas.microsoft.com/office/drawing/2014/main" id="{31E8F4AB-4E69-36D8-9E2F-470208F7B11D}"/>
              </a:ext>
            </a:extLst>
          </p:cNvPr>
          <p:cNvPicPr>
            <a:picLocks noChangeAspect="1"/>
          </p:cNvPicPr>
          <p:nvPr/>
        </p:nvPicPr>
        <p:blipFill>
          <a:blip r:embed="rId12"/>
          <a:stretch>
            <a:fillRect/>
          </a:stretch>
        </p:blipFill>
        <p:spPr>
          <a:xfrm>
            <a:off x="5336873" y="3288394"/>
            <a:ext cx="1111769" cy="1487890"/>
          </a:xfrm>
          <a:prstGeom prst="rect">
            <a:avLst/>
          </a:prstGeom>
        </p:spPr>
      </p:pic>
      <p:pic>
        <p:nvPicPr>
          <p:cNvPr id="40" name="Picture 39">
            <a:extLst>
              <a:ext uri="{FF2B5EF4-FFF2-40B4-BE49-F238E27FC236}">
                <a16:creationId xmlns:a16="http://schemas.microsoft.com/office/drawing/2014/main" id="{F82C6828-E481-B244-B122-247B99A7D1BE}"/>
              </a:ext>
            </a:extLst>
          </p:cNvPr>
          <p:cNvPicPr>
            <a:picLocks noChangeAspect="1"/>
          </p:cNvPicPr>
          <p:nvPr/>
        </p:nvPicPr>
        <p:blipFill>
          <a:blip r:embed="rId13"/>
          <a:stretch>
            <a:fillRect/>
          </a:stretch>
        </p:blipFill>
        <p:spPr>
          <a:xfrm rot="482515">
            <a:off x="6404021" y="3388307"/>
            <a:ext cx="1081288" cy="1439959"/>
          </a:xfrm>
          <a:prstGeom prst="rect">
            <a:avLst/>
          </a:prstGeom>
        </p:spPr>
      </p:pic>
      <p:pic>
        <p:nvPicPr>
          <p:cNvPr id="42" name="Picture 41">
            <a:extLst>
              <a:ext uri="{FF2B5EF4-FFF2-40B4-BE49-F238E27FC236}">
                <a16:creationId xmlns:a16="http://schemas.microsoft.com/office/drawing/2014/main" id="{4BC0D384-1687-FEBA-3A72-081F1D4C1080}"/>
              </a:ext>
            </a:extLst>
          </p:cNvPr>
          <p:cNvPicPr>
            <a:picLocks noChangeAspect="1"/>
          </p:cNvPicPr>
          <p:nvPr/>
        </p:nvPicPr>
        <p:blipFill>
          <a:blip r:embed="rId14"/>
          <a:stretch>
            <a:fillRect/>
          </a:stretch>
        </p:blipFill>
        <p:spPr>
          <a:xfrm>
            <a:off x="4536837" y="4814805"/>
            <a:ext cx="1237695" cy="1666598"/>
          </a:xfrm>
          <a:prstGeom prst="rect">
            <a:avLst/>
          </a:prstGeom>
        </p:spPr>
      </p:pic>
      <p:pic>
        <p:nvPicPr>
          <p:cNvPr id="44" name="Picture 43">
            <a:extLst>
              <a:ext uri="{FF2B5EF4-FFF2-40B4-BE49-F238E27FC236}">
                <a16:creationId xmlns:a16="http://schemas.microsoft.com/office/drawing/2014/main" id="{EFF3F07F-C417-9F71-CF5F-781F1D56416B}"/>
              </a:ext>
            </a:extLst>
          </p:cNvPr>
          <p:cNvPicPr>
            <a:picLocks noChangeAspect="1"/>
          </p:cNvPicPr>
          <p:nvPr/>
        </p:nvPicPr>
        <p:blipFill>
          <a:blip r:embed="rId15"/>
          <a:stretch>
            <a:fillRect/>
          </a:stretch>
        </p:blipFill>
        <p:spPr>
          <a:xfrm>
            <a:off x="5835213" y="4841562"/>
            <a:ext cx="1237695" cy="1630135"/>
          </a:xfrm>
          <a:prstGeom prst="rect">
            <a:avLst/>
          </a:prstGeom>
        </p:spPr>
      </p:pic>
      <p:pic>
        <p:nvPicPr>
          <p:cNvPr id="46" name="Picture 45">
            <a:extLst>
              <a:ext uri="{FF2B5EF4-FFF2-40B4-BE49-F238E27FC236}">
                <a16:creationId xmlns:a16="http://schemas.microsoft.com/office/drawing/2014/main" id="{F140EF84-EA55-6C77-7375-921ABDB9E455}"/>
              </a:ext>
            </a:extLst>
          </p:cNvPr>
          <p:cNvPicPr>
            <a:picLocks noChangeAspect="1"/>
          </p:cNvPicPr>
          <p:nvPr/>
        </p:nvPicPr>
        <p:blipFill>
          <a:blip r:embed="rId16"/>
          <a:stretch>
            <a:fillRect/>
          </a:stretch>
        </p:blipFill>
        <p:spPr>
          <a:xfrm>
            <a:off x="8093909" y="178261"/>
            <a:ext cx="3752565" cy="1277339"/>
          </a:xfrm>
          <a:prstGeom prst="rect">
            <a:avLst/>
          </a:prstGeom>
        </p:spPr>
      </p:pic>
      <p:pic>
        <p:nvPicPr>
          <p:cNvPr id="48" name="Picture 47">
            <a:extLst>
              <a:ext uri="{FF2B5EF4-FFF2-40B4-BE49-F238E27FC236}">
                <a16:creationId xmlns:a16="http://schemas.microsoft.com/office/drawing/2014/main" id="{02A744C8-76E7-7509-2069-90D9507E7927}"/>
              </a:ext>
            </a:extLst>
          </p:cNvPr>
          <p:cNvPicPr>
            <a:picLocks noChangeAspect="1"/>
          </p:cNvPicPr>
          <p:nvPr/>
        </p:nvPicPr>
        <p:blipFill>
          <a:blip r:embed="rId17"/>
          <a:stretch>
            <a:fillRect/>
          </a:stretch>
        </p:blipFill>
        <p:spPr>
          <a:xfrm rot="21149836">
            <a:off x="875501" y="4366866"/>
            <a:ext cx="1154695" cy="1113186"/>
          </a:xfrm>
          <a:prstGeom prst="rect">
            <a:avLst/>
          </a:prstGeom>
        </p:spPr>
      </p:pic>
      <p:pic>
        <p:nvPicPr>
          <p:cNvPr id="50" name="Picture 49">
            <a:extLst>
              <a:ext uri="{FF2B5EF4-FFF2-40B4-BE49-F238E27FC236}">
                <a16:creationId xmlns:a16="http://schemas.microsoft.com/office/drawing/2014/main" id="{1D7F7445-6912-89DA-8069-55B13C47A10B}"/>
              </a:ext>
            </a:extLst>
          </p:cNvPr>
          <p:cNvPicPr>
            <a:picLocks noChangeAspect="1"/>
          </p:cNvPicPr>
          <p:nvPr/>
        </p:nvPicPr>
        <p:blipFill>
          <a:blip r:embed="rId18"/>
          <a:stretch>
            <a:fillRect/>
          </a:stretch>
        </p:blipFill>
        <p:spPr>
          <a:xfrm rot="723947">
            <a:off x="2055616" y="4282512"/>
            <a:ext cx="1205129" cy="1173415"/>
          </a:xfrm>
          <a:prstGeom prst="rect">
            <a:avLst/>
          </a:prstGeom>
        </p:spPr>
      </p:pic>
      <p:pic>
        <p:nvPicPr>
          <p:cNvPr id="52" name="Picture 51">
            <a:extLst>
              <a:ext uri="{FF2B5EF4-FFF2-40B4-BE49-F238E27FC236}">
                <a16:creationId xmlns:a16="http://schemas.microsoft.com/office/drawing/2014/main" id="{1A5E2994-6310-6B4E-6739-275658B79232}"/>
              </a:ext>
            </a:extLst>
          </p:cNvPr>
          <p:cNvPicPr>
            <a:picLocks noChangeAspect="1"/>
          </p:cNvPicPr>
          <p:nvPr/>
        </p:nvPicPr>
        <p:blipFill>
          <a:blip r:embed="rId19"/>
          <a:stretch>
            <a:fillRect/>
          </a:stretch>
        </p:blipFill>
        <p:spPr>
          <a:xfrm rot="4850755">
            <a:off x="8446413" y="1465623"/>
            <a:ext cx="1237696" cy="1693689"/>
          </a:xfrm>
          <a:prstGeom prst="rect">
            <a:avLst/>
          </a:prstGeom>
        </p:spPr>
      </p:pic>
      <p:pic>
        <p:nvPicPr>
          <p:cNvPr id="54" name="Picture 53">
            <a:extLst>
              <a:ext uri="{FF2B5EF4-FFF2-40B4-BE49-F238E27FC236}">
                <a16:creationId xmlns:a16="http://schemas.microsoft.com/office/drawing/2014/main" id="{7295445C-279E-E8E9-730C-2A0FE1DD3ED2}"/>
              </a:ext>
            </a:extLst>
          </p:cNvPr>
          <p:cNvPicPr>
            <a:picLocks noChangeAspect="1"/>
          </p:cNvPicPr>
          <p:nvPr/>
        </p:nvPicPr>
        <p:blipFill>
          <a:blip r:embed="rId20"/>
          <a:stretch>
            <a:fillRect/>
          </a:stretch>
        </p:blipFill>
        <p:spPr>
          <a:xfrm rot="5899622">
            <a:off x="10182699" y="1428129"/>
            <a:ext cx="1272102" cy="1761023"/>
          </a:xfrm>
          <a:prstGeom prst="rect">
            <a:avLst/>
          </a:prstGeom>
        </p:spPr>
      </p:pic>
      <p:pic>
        <p:nvPicPr>
          <p:cNvPr id="56" name="Picture 55">
            <a:extLst>
              <a:ext uri="{FF2B5EF4-FFF2-40B4-BE49-F238E27FC236}">
                <a16:creationId xmlns:a16="http://schemas.microsoft.com/office/drawing/2014/main" id="{304A4C34-B375-706A-3FA6-5215B20B171A}"/>
              </a:ext>
            </a:extLst>
          </p:cNvPr>
          <p:cNvPicPr>
            <a:picLocks noChangeAspect="1"/>
          </p:cNvPicPr>
          <p:nvPr/>
        </p:nvPicPr>
        <p:blipFill>
          <a:blip r:embed="rId21"/>
          <a:stretch>
            <a:fillRect/>
          </a:stretch>
        </p:blipFill>
        <p:spPr>
          <a:xfrm>
            <a:off x="8476557" y="3145072"/>
            <a:ext cx="2959908" cy="1485518"/>
          </a:xfrm>
          <a:prstGeom prst="rect">
            <a:avLst/>
          </a:prstGeom>
        </p:spPr>
      </p:pic>
    </p:spTree>
    <p:extLst>
      <p:ext uri="{BB962C8B-B14F-4D97-AF65-F5344CB8AC3E}">
        <p14:creationId xmlns:p14="http://schemas.microsoft.com/office/powerpoint/2010/main" val="1759400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501C6495-0D5D-B16B-CB4C-EA13A8F3898E}"/>
              </a:ext>
            </a:extLst>
          </p:cNvPr>
          <p:cNvPicPr>
            <a:picLocks noChangeAspect="1"/>
          </p:cNvPicPr>
          <p:nvPr/>
        </p:nvPicPr>
        <p:blipFill>
          <a:blip r:embed="rId3"/>
          <a:stretch>
            <a:fillRect/>
          </a:stretch>
        </p:blipFill>
        <p:spPr>
          <a:xfrm rot="5400000">
            <a:off x="7418912" y="2618511"/>
            <a:ext cx="2613093" cy="1676400"/>
          </a:xfrm>
          <a:prstGeom prst="rect">
            <a:avLst/>
          </a:prstGeom>
        </p:spPr>
      </p:pic>
      <p:pic>
        <p:nvPicPr>
          <p:cNvPr id="7" name="Picture 6">
            <a:extLst>
              <a:ext uri="{FF2B5EF4-FFF2-40B4-BE49-F238E27FC236}">
                <a16:creationId xmlns:a16="http://schemas.microsoft.com/office/drawing/2014/main" id="{0EAD1398-693E-3EE0-E3C2-1CBF7C858A8E}"/>
              </a:ext>
            </a:extLst>
          </p:cNvPr>
          <p:cNvPicPr>
            <a:picLocks noChangeAspect="1"/>
          </p:cNvPicPr>
          <p:nvPr/>
        </p:nvPicPr>
        <p:blipFill rotWithShape="1">
          <a:blip r:embed="rId4"/>
          <a:srcRect b="3541"/>
          <a:stretch/>
        </p:blipFill>
        <p:spPr>
          <a:xfrm>
            <a:off x="0" y="964579"/>
            <a:ext cx="5060902" cy="5562601"/>
          </a:xfrm>
          <a:prstGeom prst="rect">
            <a:avLst/>
          </a:prstGeom>
        </p:spPr>
      </p:pic>
      <p:pic>
        <p:nvPicPr>
          <p:cNvPr id="9" name="Picture 8">
            <a:extLst>
              <a:ext uri="{FF2B5EF4-FFF2-40B4-BE49-F238E27FC236}">
                <a16:creationId xmlns:a16="http://schemas.microsoft.com/office/drawing/2014/main" id="{B7FA82D2-A0B0-19EA-9506-AAFD2C042374}"/>
              </a:ext>
            </a:extLst>
          </p:cNvPr>
          <p:cNvPicPr>
            <a:picLocks noChangeAspect="1"/>
          </p:cNvPicPr>
          <p:nvPr/>
        </p:nvPicPr>
        <p:blipFill>
          <a:blip r:embed="rId5"/>
          <a:stretch>
            <a:fillRect/>
          </a:stretch>
        </p:blipFill>
        <p:spPr>
          <a:xfrm rot="5400000">
            <a:off x="1259815" y="-1348312"/>
            <a:ext cx="1066799" cy="3763424"/>
          </a:xfrm>
          <a:prstGeom prst="rect">
            <a:avLst/>
          </a:prstGeom>
        </p:spPr>
      </p:pic>
      <p:pic>
        <p:nvPicPr>
          <p:cNvPr id="11" name="Picture 10">
            <a:extLst>
              <a:ext uri="{FF2B5EF4-FFF2-40B4-BE49-F238E27FC236}">
                <a16:creationId xmlns:a16="http://schemas.microsoft.com/office/drawing/2014/main" id="{191663F1-369D-F83D-A577-3C309134D74C}"/>
              </a:ext>
            </a:extLst>
          </p:cNvPr>
          <p:cNvPicPr>
            <a:picLocks noChangeAspect="1"/>
          </p:cNvPicPr>
          <p:nvPr/>
        </p:nvPicPr>
        <p:blipFill>
          <a:blip r:embed="rId5"/>
          <a:stretch>
            <a:fillRect/>
          </a:stretch>
        </p:blipFill>
        <p:spPr>
          <a:xfrm>
            <a:off x="5724506" y="2955900"/>
            <a:ext cx="742988" cy="946199"/>
          </a:xfrm>
          <a:prstGeom prst="rect">
            <a:avLst/>
          </a:prstGeom>
        </p:spPr>
      </p:pic>
      <p:pic>
        <p:nvPicPr>
          <p:cNvPr id="12" name="Picture 11">
            <a:extLst>
              <a:ext uri="{FF2B5EF4-FFF2-40B4-BE49-F238E27FC236}">
                <a16:creationId xmlns:a16="http://schemas.microsoft.com/office/drawing/2014/main" id="{7F7C8997-29A8-9F16-3077-82C2CE478150}"/>
              </a:ext>
            </a:extLst>
          </p:cNvPr>
          <p:cNvPicPr>
            <a:picLocks noChangeAspect="1"/>
          </p:cNvPicPr>
          <p:nvPr/>
        </p:nvPicPr>
        <p:blipFill>
          <a:blip r:embed="rId5"/>
          <a:stretch>
            <a:fillRect/>
          </a:stretch>
        </p:blipFill>
        <p:spPr>
          <a:xfrm rot="5400000">
            <a:off x="4064671" y="1551827"/>
            <a:ext cx="2341654" cy="1676400"/>
          </a:xfrm>
          <a:prstGeom prst="rect">
            <a:avLst/>
          </a:prstGeom>
        </p:spPr>
      </p:pic>
      <p:pic>
        <p:nvPicPr>
          <p:cNvPr id="5" name="Picture 4">
            <a:extLst>
              <a:ext uri="{FF2B5EF4-FFF2-40B4-BE49-F238E27FC236}">
                <a16:creationId xmlns:a16="http://schemas.microsoft.com/office/drawing/2014/main" id="{0FE1EBB9-86BF-A667-9640-03B6C92D8888}"/>
              </a:ext>
            </a:extLst>
          </p:cNvPr>
          <p:cNvPicPr>
            <a:picLocks noChangeAspect="1"/>
          </p:cNvPicPr>
          <p:nvPr/>
        </p:nvPicPr>
        <p:blipFill>
          <a:blip r:embed="rId6"/>
          <a:stretch>
            <a:fillRect/>
          </a:stretch>
        </p:blipFill>
        <p:spPr>
          <a:xfrm>
            <a:off x="3313625" y="111596"/>
            <a:ext cx="5520146" cy="1893904"/>
          </a:xfrm>
          <a:prstGeom prst="rect">
            <a:avLst/>
          </a:prstGeom>
        </p:spPr>
      </p:pic>
      <p:pic>
        <p:nvPicPr>
          <p:cNvPr id="8" name="Picture 7">
            <a:extLst>
              <a:ext uri="{FF2B5EF4-FFF2-40B4-BE49-F238E27FC236}">
                <a16:creationId xmlns:a16="http://schemas.microsoft.com/office/drawing/2014/main" id="{B98C2289-E1EF-96CE-419C-EF184BC0EBDB}"/>
              </a:ext>
            </a:extLst>
          </p:cNvPr>
          <p:cNvPicPr>
            <a:picLocks noChangeAspect="1"/>
          </p:cNvPicPr>
          <p:nvPr/>
        </p:nvPicPr>
        <p:blipFill>
          <a:blip r:embed="rId7"/>
          <a:stretch>
            <a:fillRect/>
          </a:stretch>
        </p:blipFill>
        <p:spPr>
          <a:xfrm rot="5165431">
            <a:off x="-105156" y="2619968"/>
            <a:ext cx="2529657" cy="1641075"/>
          </a:xfrm>
          <a:prstGeom prst="rect">
            <a:avLst/>
          </a:prstGeom>
        </p:spPr>
      </p:pic>
      <p:pic>
        <p:nvPicPr>
          <p:cNvPr id="13" name="Picture 12">
            <a:extLst>
              <a:ext uri="{FF2B5EF4-FFF2-40B4-BE49-F238E27FC236}">
                <a16:creationId xmlns:a16="http://schemas.microsoft.com/office/drawing/2014/main" id="{3D91DBFB-1C0F-26F1-0C33-8E21BA31DE2C}"/>
              </a:ext>
            </a:extLst>
          </p:cNvPr>
          <p:cNvPicPr>
            <a:picLocks noChangeAspect="1"/>
          </p:cNvPicPr>
          <p:nvPr/>
        </p:nvPicPr>
        <p:blipFill>
          <a:blip r:embed="rId8"/>
          <a:stretch>
            <a:fillRect/>
          </a:stretch>
        </p:blipFill>
        <p:spPr>
          <a:xfrm rot="5601479">
            <a:off x="1764938" y="2620676"/>
            <a:ext cx="2563253" cy="1645838"/>
          </a:xfrm>
          <a:prstGeom prst="rect">
            <a:avLst/>
          </a:prstGeom>
        </p:spPr>
      </p:pic>
      <p:pic>
        <p:nvPicPr>
          <p:cNvPr id="15" name="Picture 14">
            <a:extLst>
              <a:ext uri="{FF2B5EF4-FFF2-40B4-BE49-F238E27FC236}">
                <a16:creationId xmlns:a16="http://schemas.microsoft.com/office/drawing/2014/main" id="{A82F03F7-FD07-1C75-C752-EBDC1E4EBF6A}"/>
              </a:ext>
            </a:extLst>
          </p:cNvPr>
          <p:cNvPicPr>
            <a:picLocks noChangeAspect="1"/>
          </p:cNvPicPr>
          <p:nvPr/>
        </p:nvPicPr>
        <p:blipFill>
          <a:blip r:embed="rId9"/>
          <a:stretch>
            <a:fillRect/>
          </a:stretch>
        </p:blipFill>
        <p:spPr>
          <a:xfrm rot="5400000">
            <a:off x="3598942" y="2601903"/>
            <a:ext cx="2524026" cy="1632048"/>
          </a:xfrm>
          <a:prstGeom prst="rect">
            <a:avLst/>
          </a:prstGeom>
        </p:spPr>
      </p:pic>
      <p:pic>
        <p:nvPicPr>
          <p:cNvPr id="17" name="Picture 16">
            <a:extLst>
              <a:ext uri="{FF2B5EF4-FFF2-40B4-BE49-F238E27FC236}">
                <a16:creationId xmlns:a16="http://schemas.microsoft.com/office/drawing/2014/main" id="{1E785AF7-B3A4-8D77-CEF4-88AA7D721E17}"/>
              </a:ext>
            </a:extLst>
          </p:cNvPr>
          <p:cNvPicPr>
            <a:picLocks noChangeAspect="1"/>
          </p:cNvPicPr>
          <p:nvPr/>
        </p:nvPicPr>
        <p:blipFill>
          <a:blip r:embed="rId10"/>
          <a:stretch>
            <a:fillRect/>
          </a:stretch>
        </p:blipFill>
        <p:spPr>
          <a:xfrm rot="5767128">
            <a:off x="5501650" y="2655167"/>
            <a:ext cx="2528332" cy="1632313"/>
          </a:xfrm>
          <a:prstGeom prst="rect">
            <a:avLst/>
          </a:prstGeom>
        </p:spPr>
      </p:pic>
      <p:pic>
        <p:nvPicPr>
          <p:cNvPr id="19" name="Picture 18">
            <a:extLst>
              <a:ext uri="{FF2B5EF4-FFF2-40B4-BE49-F238E27FC236}">
                <a16:creationId xmlns:a16="http://schemas.microsoft.com/office/drawing/2014/main" id="{5A241289-4353-A4FB-AE92-3D42F600A892}"/>
              </a:ext>
            </a:extLst>
          </p:cNvPr>
          <p:cNvPicPr>
            <a:picLocks noChangeAspect="1"/>
          </p:cNvPicPr>
          <p:nvPr/>
        </p:nvPicPr>
        <p:blipFill rotWithShape="1">
          <a:blip r:embed="rId11"/>
          <a:srcRect t="4762"/>
          <a:stretch/>
        </p:blipFill>
        <p:spPr>
          <a:xfrm rot="5580618">
            <a:off x="9456775" y="2656166"/>
            <a:ext cx="2722373" cy="1683278"/>
          </a:xfrm>
          <a:prstGeom prst="rect">
            <a:avLst/>
          </a:prstGeom>
        </p:spPr>
      </p:pic>
      <p:pic>
        <p:nvPicPr>
          <p:cNvPr id="23" name="Picture 22">
            <a:extLst>
              <a:ext uri="{FF2B5EF4-FFF2-40B4-BE49-F238E27FC236}">
                <a16:creationId xmlns:a16="http://schemas.microsoft.com/office/drawing/2014/main" id="{CA0FBB23-7471-7B58-80CF-C00846245153}"/>
              </a:ext>
            </a:extLst>
          </p:cNvPr>
          <p:cNvPicPr>
            <a:picLocks noChangeAspect="1"/>
          </p:cNvPicPr>
          <p:nvPr/>
        </p:nvPicPr>
        <p:blipFill>
          <a:blip r:embed="rId12"/>
          <a:stretch>
            <a:fillRect/>
          </a:stretch>
        </p:blipFill>
        <p:spPr>
          <a:xfrm>
            <a:off x="3644484" y="5075975"/>
            <a:ext cx="4858428" cy="1543265"/>
          </a:xfrm>
          <a:prstGeom prst="rect">
            <a:avLst/>
          </a:prstGeom>
        </p:spPr>
      </p:pic>
    </p:spTree>
    <p:extLst>
      <p:ext uri="{BB962C8B-B14F-4D97-AF65-F5344CB8AC3E}">
        <p14:creationId xmlns:p14="http://schemas.microsoft.com/office/powerpoint/2010/main" val="1304304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0FB3C5E-1ABB-A697-8EE8-AE39C6EE739C}"/>
              </a:ext>
            </a:extLst>
          </p:cNvPr>
          <p:cNvPicPr>
            <a:picLocks noChangeAspect="1"/>
          </p:cNvPicPr>
          <p:nvPr/>
        </p:nvPicPr>
        <p:blipFill>
          <a:blip r:embed="rId3"/>
          <a:stretch>
            <a:fillRect/>
          </a:stretch>
        </p:blipFill>
        <p:spPr>
          <a:xfrm>
            <a:off x="7753465" y="5791200"/>
            <a:ext cx="4433455" cy="1066800"/>
          </a:xfrm>
          <a:prstGeom prst="rect">
            <a:avLst/>
          </a:prstGeom>
        </p:spPr>
      </p:pic>
      <p:pic>
        <p:nvPicPr>
          <p:cNvPr id="9" name="Picture 8">
            <a:extLst>
              <a:ext uri="{FF2B5EF4-FFF2-40B4-BE49-F238E27FC236}">
                <a16:creationId xmlns:a16="http://schemas.microsoft.com/office/drawing/2014/main" id="{A16978B4-32EB-AA74-EE21-903B6C5E4CFD}"/>
              </a:ext>
            </a:extLst>
          </p:cNvPr>
          <p:cNvPicPr>
            <a:picLocks noChangeAspect="1"/>
          </p:cNvPicPr>
          <p:nvPr/>
        </p:nvPicPr>
        <p:blipFill rotWithShape="1">
          <a:blip r:embed="rId4"/>
          <a:srcRect t="12283"/>
          <a:stretch/>
        </p:blipFill>
        <p:spPr>
          <a:xfrm>
            <a:off x="8432044" y="0"/>
            <a:ext cx="3680509" cy="5317761"/>
          </a:xfrm>
          <a:prstGeom prst="rect">
            <a:avLst/>
          </a:prstGeom>
        </p:spPr>
      </p:pic>
      <p:pic>
        <p:nvPicPr>
          <p:cNvPr id="3" name="Picture 2">
            <a:extLst>
              <a:ext uri="{FF2B5EF4-FFF2-40B4-BE49-F238E27FC236}">
                <a16:creationId xmlns:a16="http://schemas.microsoft.com/office/drawing/2014/main" id="{6144E02A-3949-0164-755C-8F8D285992B2}"/>
              </a:ext>
            </a:extLst>
          </p:cNvPr>
          <p:cNvPicPr>
            <a:picLocks noChangeAspect="1"/>
          </p:cNvPicPr>
          <p:nvPr/>
        </p:nvPicPr>
        <p:blipFill rotWithShape="1">
          <a:blip r:embed="rId4"/>
          <a:srcRect t="21867"/>
          <a:stretch/>
        </p:blipFill>
        <p:spPr>
          <a:xfrm>
            <a:off x="0" y="1062242"/>
            <a:ext cx="12192000" cy="5077301"/>
          </a:xfrm>
          <a:prstGeom prst="rect">
            <a:avLst/>
          </a:prstGeom>
        </p:spPr>
      </p:pic>
      <p:pic>
        <p:nvPicPr>
          <p:cNvPr id="5" name="Picture 4">
            <a:extLst>
              <a:ext uri="{FF2B5EF4-FFF2-40B4-BE49-F238E27FC236}">
                <a16:creationId xmlns:a16="http://schemas.microsoft.com/office/drawing/2014/main" id="{D594C213-7C81-C4EB-DDD1-9354E32FDB18}"/>
              </a:ext>
            </a:extLst>
          </p:cNvPr>
          <p:cNvPicPr>
            <a:picLocks noChangeAspect="1"/>
          </p:cNvPicPr>
          <p:nvPr/>
        </p:nvPicPr>
        <p:blipFill>
          <a:blip r:embed="rId5"/>
          <a:stretch>
            <a:fillRect/>
          </a:stretch>
        </p:blipFill>
        <p:spPr>
          <a:xfrm>
            <a:off x="5943600" y="5486400"/>
            <a:ext cx="6243320" cy="1119813"/>
          </a:xfrm>
          <a:prstGeom prst="rect">
            <a:avLst/>
          </a:prstGeom>
        </p:spPr>
      </p:pic>
      <p:pic>
        <p:nvPicPr>
          <p:cNvPr id="6" name="Picture 5">
            <a:extLst>
              <a:ext uri="{FF2B5EF4-FFF2-40B4-BE49-F238E27FC236}">
                <a16:creationId xmlns:a16="http://schemas.microsoft.com/office/drawing/2014/main" id="{58AF8F4B-1AF3-D855-B7C3-293021ECE6D1}"/>
              </a:ext>
            </a:extLst>
          </p:cNvPr>
          <p:cNvPicPr>
            <a:picLocks noChangeAspect="1"/>
          </p:cNvPicPr>
          <p:nvPr/>
        </p:nvPicPr>
        <p:blipFill>
          <a:blip r:embed="rId5"/>
          <a:stretch>
            <a:fillRect/>
          </a:stretch>
        </p:blipFill>
        <p:spPr>
          <a:xfrm>
            <a:off x="5080" y="5536093"/>
            <a:ext cx="6243320" cy="1119813"/>
          </a:xfrm>
          <a:prstGeom prst="rect">
            <a:avLst/>
          </a:prstGeom>
        </p:spPr>
      </p:pic>
      <p:pic>
        <p:nvPicPr>
          <p:cNvPr id="12" name="Picture 11">
            <a:extLst>
              <a:ext uri="{FF2B5EF4-FFF2-40B4-BE49-F238E27FC236}">
                <a16:creationId xmlns:a16="http://schemas.microsoft.com/office/drawing/2014/main" id="{BD5448C8-AC73-CD81-0B60-C4426B41DE84}"/>
              </a:ext>
            </a:extLst>
          </p:cNvPr>
          <p:cNvPicPr>
            <a:picLocks noChangeAspect="1"/>
          </p:cNvPicPr>
          <p:nvPr/>
        </p:nvPicPr>
        <p:blipFill>
          <a:blip r:embed="rId6"/>
          <a:stretch>
            <a:fillRect/>
          </a:stretch>
        </p:blipFill>
        <p:spPr>
          <a:xfrm>
            <a:off x="5915015" y="5568923"/>
            <a:ext cx="361969" cy="527077"/>
          </a:xfrm>
          <a:prstGeom prst="rect">
            <a:avLst/>
          </a:prstGeom>
        </p:spPr>
      </p:pic>
      <p:pic>
        <p:nvPicPr>
          <p:cNvPr id="4" name="Picture 3">
            <a:extLst>
              <a:ext uri="{FF2B5EF4-FFF2-40B4-BE49-F238E27FC236}">
                <a16:creationId xmlns:a16="http://schemas.microsoft.com/office/drawing/2014/main" id="{D72F7896-C2B6-4FC7-B23F-F676396B97FD}"/>
              </a:ext>
            </a:extLst>
          </p:cNvPr>
          <p:cNvPicPr>
            <a:picLocks noChangeAspect="1"/>
          </p:cNvPicPr>
          <p:nvPr/>
        </p:nvPicPr>
        <p:blipFill>
          <a:blip r:embed="rId7"/>
          <a:stretch>
            <a:fillRect/>
          </a:stretch>
        </p:blipFill>
        <p:spPr>
          <a:xfrm>
            <a:off x="949867" y="202094"/>
            <a:ext cx="4353745" cy="1474770"/>
          </a:xfrm>
          <a:prstGeom prst="rect">
            <a:avLst/>
          </a:prstGeom>
        </p:spPr>
      </p:pic>
      <p:pic>
        <p:nvPicPr>
          <p:cNvPr id="10" name="Picture 9">
            <a:extLst>
              <a:ext uri="{FF2B5EF4-FFF2-40B4-BE49-F238E27FC236}">
                <a16:creationId xmlns:a16="http://schemas.microsoft.com/office/drawing/2014/main" id="{BAE5F44E-898A-1E30-B30B-2F5D6410A2D6}"/>
              </a:ext>
            </a:extLst>
          </p:cNvPr>
          <p:cNvPicPr>
            <a:picLocks noChangeAspect="1"/>
          </p:cNvPicPr>
          <p:nvPr/>
        </p:nvPicPr>
        <p:blipFill>
          <a:blip r:embed="rId8"/>
          <a:stretch>
            <a:fillRect/>
          </a:stretch>
        </p:blipFill>
        <p:spPr>
          <a:xfrm>
            <a:off x="1889333" y="3773706"/>
            <a:ext cx="2007963" cy="2654204"/>
          </a:xfrm>
          <a:prstGeom prst="rect">
            <a:avLst/>
          </a:prstGeom>
        </p:spPr>
      </p:pic>
      <p:pic>
        <p:nvPicPr>
          <p:cNvPr id="14" name="Picture 13">
            <a:extLst>
              <a:ext uri="{FF2B5EF4-FFF2-40B4-BE49-F238E27FC236}">
                <a16:creationId xmlns:a16="http://schemas.microsoft.com/office/drawing/2014/main" id="{C75475FD-D26A-9573-4E9D-058497A071DB}"/>
              </a:ext>
            </a:extLst>
          </p:cNvPr>
          <p:cNvPicPr>
            <a:picLocks noChangeAspect="1"/>
          </p:cNvPicPr>
          <p:nvPr/>
        </p:nvPicPr>
        <p:blipFill>
          <a:blip r:embed="rId9"/>
          <a:stretch>
            <a:fillRect/>
          </a:stretch>
        </p:blipFill>
        <p:spPr>
          <a:xfrm>
            <a:off x="1513657" y="1776209"/>
            <a:ext cx="2882949" cy="1879461"/>
          </a:xfrm>
          <a:prstGeom prst="rect">
            <a:avLst/>
          </a:prstGeom>
        </p:spPr>
      </p:pic>
      <p:pic>
        <p:nvPicPr>
          <p:cNvPr id="16" name="Picture 15">
            <a:extLst>
              <a:ext uri="{FF2B5EF4-FFF2-40B4-BE49-F238E27FC236}">
                <a16:creationId xmlns:a16="http://schemas.microsoft.com/office/drawing/2014/main" id="{86523DC3-1A7F-73C0-6653-E43F309DCFA0}"/>
              </a:ext>
            </a:extLst>
          </p:cNvPr>
          <p:cNvPicPr>
            <a:picLocks noChangeAspect="1"/>
          </p:cNvPicPr>
          <p:nvPr/>
        </p:nvPicPr>
        <p:blipFill>
          <a:blip r:embed="rId10"/>
          <a:stretch>
            <a:fillRect/>
          </a:stretch>
        </p:blipFill>
        <p:spPr>
          <a:xfrm>
            <a:off x="6701225" y="251787"/>
            <a:ext cx="4336625" cy="1501679"/>
          </a:xfrm>
          <a:prstGeom prst="rect">
            <a:avLst/>
          </a:prstGeom>
        </p:spPr>
      </p:pic>
      <p:pic>
        <p:nvPicPr>
          <p:cNvPr id="18" name="Picture 17">
            <a:extLst>
              <a:ext uri="{FF2B5EF4-FFF2-40B4-BE49-F238E27FC236}">
                <a16:creationId xmlns:a16="http://schemas.microsoft.com/office/drawing/2014/main" id="{45B29FD5-2F1D-60EF-6356-111F5BDA2249}"/>
              </a:ext>
            </a:extLst>
          </p:cNvPr>
          <p:cNvPicPr>
            <a:picLocks noChangeAspect="1"/>
          </p:cNvPicPr>
          <p:nvPr/>
        </p:nvPicPr>
        <p:blipFill>
          <a:blip r:embed="rId11"/>
          <a:stretch>
            <a:fillRect/>
          </a:stretch>
        </p:blipFill>
        <p:spPr>
          <a:xfrm>
            <a:off x="5942827" y="1786296"/>
            <a:ext cx="2522419" cy="3317485"/>
          </a:xfrm>
          <a:prstGeom prst="rect">
            <a:avLst/>
          </a:prstGeom>
        </p:spPr>
      </p:pic>
      <p:pic>
        <p:nvPicPr>
          <p:cNvPr id="20" name="Picture 19">
            <a:extLst>
              <a:ext uri="{FF2B5EF4-FFF2-40B4-BE49-F238E27FC236}">
                <a16:creationId xmlns:a16="http://schemas.microsoft.com/office/drawing/2014/main" id="{161A1D82-66EF-67C7-1103-497E06A90069}"/>
              </a:ext>
            </a:extLst>
          </p:cNvPr>
          <p:cNvPicPr>
            <a:picLocks noChangeAspect="1"/>
          </p:cNvPicPr>
          <p:nvPr/>
        </p:nvPicPr>
        <p:blipFill>
          <a:blip r:embed="rId12"/>
          <a:stretch>
            <a:fillRect/>
          </a:stretch>
        </p:blipFill>
        <p:spPr>
          <a:xfrm rot="5933785">
            <a:off x="9127318" y="1675203"/>
            <a:ext cx="2259755" cy="2929445"/>
          </a:xfrm>
          <a:prstGeom prst="rect">
            <a:avLst/>
          </a:prstGeom>
        </p:spPr>
      </p:pic>
      <p:pic>
        <p:nvPicPr>
          <p:cNvPr id="22" name="Picture 21">
            <a:extLst>
              <a:ext uri="{FF2B5EF4-FFF2-40B4-BE49-F238E27FC236}">
                <a16:creationId xmlns:a16="http://schemas.microsoft.com/office/drawing/2014/main" id="{24DD356F-0DDE-4079-4E9C-DEE2DCE276D0}"/>
              </a:ext>
            </a:extLst>
          </p:cNvPr>
          <p:cNvPicPr>
            <a:picLocks noChangeAspect="1"/>
          </p:cNvPicPr>
          <p:nvPr/>
        </p:nvPicPr>
        <p:blipFill>
          <a:blip r:embed="rId13"/>
          <a:stretch>
            <a:fillRect/>
          </a:stretch>
        </p:blipFill>
        <p:spPr>
          <a:xfrm rot="4956979">
            <a:off x="8548377" y="3993591"/>
            <a:ext cx="1450912" cy="1822708"/>
          </a:xfrm>
          <a:prstGeom prst="rect">
            <a:avLst/>
          </a:prstGeom>
        </p:spPr>
      </p:pic>
      <p:pic>
        <p:nvPicPr>
          <p:cNvPr id="24" name="Picture 23">
            <a:extLst>
              <a:ext uri="{FF2B5EF4-FFF2-40B4-BE49-F238E27FC236}">
                <a16:creationId xmlns:a16="http://schemas.microsoft.com/office/drawing/2014/main" id="{9CA4C56F-BA80-15A7-2AC7-789146D70EBB}"/>
              </a:ext>
            </a:extLst>
          </p:cNvPr>
          <p:cNvPicPr>
            <a:picLocks noChangeAspect="1"/>
          </p:cNvPicPr>
          <p:nvPr/>
        </p:nvPicPr>
        <p:blipFill>
          <a:blip r:embed="rId14"/>
          <a:stretch>
            <a:fillRect/>
          </a:stretch>
        </p:blipFill>
        <p:spPr>
          <a:xfrm rot="5179272">
            <a:off x="6590935" y="4815617"/>
            <a:ext cx="1529542" cy="1986930"/>
          </a:xfrm>
          <a:prstGeom prst="rect">
            <a:avLst/>
          </a:prstGeom>
        </p:spPr>
      </p:pic>
      <p:pic>
        <p:nvPicPr>
          <p:cNvPr id="26" name="Picture 25">
            <a:extLst>
              <a:ext uri="{FF2B5EF4-FFF2-40B4-BE49-F238E27FC236}">
                <a16:creationId xmlns:a16="http://schemas.microsoft.com/office/drawing/2014/main" id="{8C1762A3-A001-FC62-E78F-B577B6B44297}"/>
              </a:ext>
            </a:extLst>
          </p:cNvPr>
          <p:cNvPicPr>
            <a:picLocks noChangeAspect="1"/>
          </p:cNvPicPr>
          <p:nvPr/>
        </p:nvPicPr>
        <p:blipFill>
          <a:blip r:embed="rId15"/>
          <a:stretch>
            <a:fillRect/>
          </a:stretch>
        </p:blipFill>
        <p:spPr>
          <a:xfrm rot="5868091">
            <a:off x="10329562" y="4791394"/>
            <a:ext cx="1445156" cy="1869379"/>
          </a:xfrm>
          <a:prstGeom prst="rect">
            <a:avLst/>
          </a:prstGeom>
        </p:spPr>
      </p:pic>
    </p:spTree>
    <p:extLst>
      <p:ext uri="{BB962C8B-B14F-4D97-AF65-F5344CB8AC3E}">
        <p14:creationId xmlns:p14="http://schemas.microsoft.com/office/powerpoint/2010/main" val="1046249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EAD1398-693E-3EE0-E3C2-1CBF7C858A8E}"/>
              </a:ext>
            </a:extLst>
          </p:cNvPr>
          <p:cNvPicPr>
            <a:picLocks noChangeAspect="1"/>
          </p:cNvPicPr>
          <p:nvPr/>
        </p:nvPicPr>
        <p:blipFill rotWithShape="1">
          <a:blip r:embed="rId3"/>
          <a:srcRect t="55650" b="3540"/>
          <a:stretch/>
        </p:blipFill>
        <p:spPr>
          <a:xfrm>
            <a:off x="8523110" y="4267200"/>
            <a:ext cx="3668889" cy="2514600"/>
          </a:xfrm>
          <a:prstGeom prst="rect">
            <a:avLst/>
          </a:prstGeom>
        </p:spPr>
      </p:pic>
      <p:pic>
        <p:nvPicPr>
          <p:cNvPr id="4" name="Picture 3">
            <a:extLst>
              <a:ext uri="{FF2B5EF4-FFF2-40B4-BE49-F238E27FC236}">
                <a16:creationId xmlns:a16="http://schemas.microsoft.com/office/drawing/2014/main" id="{E93B77CC-D900-44D0-F95A-92BEEA5408CB}"/>
              </a:ext>
            </a:extLst>
          </p:cNvPr>
          <p:cNvPicPr>
            <a:picLocks noChangeAspect="1"/>
          </p:cNvPicPr>
          <p:nvPr/>
        </p:nvPicPr>
        <p:blipFill>
          <a:blip r:embed="rId4"/>
          <a:stretch>
            <a:fillRect/>
          </a:stretch>
        </p:blipFill>
        <p:spPr>
          <a:xfrm>
            <a:off x="9768468" y="2457400"/>
            <a:ext cx="1664814" cy="1809800"/>
          </a:xfrm>
          <a:prstGeom prst="rect">
            <a:avLst/>
          </a:prstGeom>
        </p:spPr>
      </p:pic>
      <p:pic>
        <p:nvPicPr>
          <p:cNvPr id="6" name="Picture 5">
            <a:extLst>
              <a:ext uri="{FF2B5EF4-FFF2-40B4-BE49-F238E27FC236}">
                <a16:creationId xmlns:a16="http://schemas.microsoft.com/office/drawing/2014/main" id="{40BA0514-093C-F471-0CC5-0E37C0F0C003}"/>
              </a:ext>
            </a:extLst>
          </p:cNvPr>
          <p:cNvPicPr>
            <a:picLocks noChangeAspect="1"/>
          </p:cNvPicPr>
          <p:nvPr/>
        </p:nvPicPr>
        <p:blipFill>
          <a:blip r:embed="rId4"/>
          <a:stretch>
            <a:fillRect/>
          </a:stretch>
        </p:blipFill>
        <p:spPr>
          <a:xfrm>
            <a:off x="9067800" y="2743200"/>
            <a:ext cx="901746" cy="1676400"/>
          </a:xfrm>
          <a:prstGeom prst="rect">
            <a:avLst/>
          </a:prstGeom>
        </p:spPr>
      </p:pic>
      <p:pic>
        <p:nvPicPr>
          <p:cNvPr id="9" name="Picture 8">
            <a:extLst>
              <a:ext uri="{FF2B5EF4-FFF2-40B4-BE49-F238E27FC236}">
                <a16:creationId xmlns:a16="http://schemas.microsoft.com/office/drawing/2014/main" id="{CA64E544-49C3-8202-BCFA-4E1772EC415E}"/>
              </a:ext>
            </a:extLst>
          </p:cNvPr>
          <p:cNvPicPr>
            <a:picLocks noChangeAspect="1"/>
          </p:cNvPicPr>
          <p:nvPr/>
        </p:nvPicPr>
        <p:blipFill>
          <a:blip r:embed="rId5"/>
          <a:stretch>
            <a:fillRect/>
          </a:stretch>
        </p:blipFill>
        <p:spPr>
          <a:xfrm>
            <a:off x="2819400" y="143596"/>
            <a:ext cx="5300640" cy="1859116"/>
          </a:xfrm>
          <a:prstGeom prst="rect">
            <a:avLst/>
          </a:prstGeom>
        </p:spPr>
      </p:pic>
      <p:pic>
        <p:nvPicPr>
          <p:cNvPr id="13" name="Picture 12">
            <a:extLst>
              <a:ext uri="{FF2B5EF4-FFF2-40B4-BE49-F238E27FC236}">
                <a16:creationId xmlns:a16="http://schemas.microsoft.com/office/drawing/2014/main" id="{CDFB184E-549D-6F16-657D-B6190E88143E}"/>
              </a:ext>
            </a:extLst>
          </p:cNvPr>
          <p:cNvPicPr>
            <a:picLocks noChangeAspect="1"/>
          </p:cNvPicPr>
          <p:nvPr/>
        </p:nvPicPr>
        <p:blipFill>
          <a:blip r:embed="rId6"/>
          <a:stretch>
            <a:fillRect/>
          </a:stretch>
        </p:blipFill>
        <p:spPr>
          <a:xfrm rot="5400000">
            <a:off x="576680" y="1651981"/>
            <a:ext cx="2546964" cy="3329391"/>
          </a:xfrm>
          <a:prstGeom prst="rect">
            <a:avLst/>
          </a:prstGeom>
        </p:spPr>
      </p:pic>
      <p:pic>
        <p:nvPicPr>
          <p:cNvPr id="15" name="Picture 14">
            <a:extLst>
              <a:ext uri="{FF2B5EF4-FFF2-40B4-BE49-F238E27FC236}">
                <a16:creationId xmlns:a16="http://schemas.microsoft.com/office/drawing/2014/main" id="{C7F1154D-87CC-CC6A-C98D-E91E3275D5C5}"/>
              </a:ext>
            </a:extLst>
          </p:cNvPr>
          <p:cNvPicPr>
            <a:picLocks noChangeAspect="1"/>
          </p:cNvPicPr>
          <p:nvPr/>
        </p:nvPicPr>
        <p:blipFill>
          <a:blip r:embed="rId7"/>
          <a:stretch>
            <a:fillRect/>
          </a:stretch>
        </p:blipFill>
        <p:spPr>
          <a:xfrm rot="5917075">
            <a:off x="3786285" y="2342694"/>
            <a:ext cx="1594650" cy="2057612"/>
          </a:xfrm>
          <a:prstGeom prst="rect">
            <a:avLst/>
          </a:prstGeom>
        </p:spPr>
      </p:pic>
      <p:pic>
        <p:nvPicPr>
          <p:cNvPr id="17" name="Picture 16">
            <a:extLst>
              <a:ext uri="{FF2B5EF4-FFF2-40B4-BE49-F238E27FC236}">
                <a16:creationId xmlns:a16="http://schemas.microsoft.com/office/drawing/2014/main" id="{80955B2D-133E-7DFB-6A75-9855E2807D22}"/>
              </a:ext>
            </a:extLst>
          </p:cNvPr>
          <p:cNvPicPr>
            <a:picLocks noChangeAspect="1"/>
          </p:cNvPicPr>
          <p:nvPr/>
        </p:nvPicPr>
        <p:blipFill>
          <a:blip r:embed="rId8"/>
          <a:stretch>
            <a:fillRect/>
          </a:stretch>
        </p:blipFill>
        <p:spPr>
          <a:xfrm rot="5400000">
            <a:off x="276855" y="4449641"/>
            <a:ext cx="1152686" cy="1514687"/>
          </a:xfrm>
          <a:prstGeom prst="rect">
            <a:avLst/>
          </a:prstGeom>
        </p:spPr>
      </p:pic>
      <p:pic>
        <p:nvPicPr>
          <p:cNvPr id="19" name="Picture 18">
            <a:extLst>
              <a:ext uri="{FF2B5EF4-FFF2-40B4-BE49-F238E27FC236}">
                <a16:creationId xmlns:a16="http://schemas.microsoft.com/office/drawing/2014/main" id="{CF057E28-6E38-A77F-CCEB-B832B824BE0C}"/>
              </a:ext>
            </a:extLst>
          </p:cNvPr>
          <p:cNvPicPr>
            <a:picLocks noChangeAspect="1"/>
          </p:cNvPicPr>
          <p:nvPr/>
        </p:nvPicPr>
        <p:blipFill>
          <a:blip r:embed="rId9"/>
          <a:stretch>
            <a:fillRect/>
          </a:stretch>
        </p:blipFill>
        <p:spPr>
          <a:xfrm rot="5400000">
            <a:off x="1924951" y="4451798"/>
            <a:ext cx="1173214" cy="1530901"/>
          </a:xfrm>
          <a:prstGeom prst="rect">
            <a:avLst/>
          </a:prstGeom>
        </p:spPr>
      </p:pic>
      <p:pic>
        <p:nvPicPr>
          <p:cNvPr id="21" name="Picture 20">
            <a:extLst>
              <a:ext uri="{FF2B5EF4-FFF2-40B4-BE49-F238E27FC236}">
                <a16:creationId xmlns:a16="http://schemas.microsoft.com/office/drawing/2014/main" id="{62FB9C62-0EE4-8353-BEAB-DA399A3F56C7}"/>
              </a:ext>
            </a:extLst>
          </p:cNvPr>
          <p:cNvPicPr>
            <a:picLocks noChangeAspect="1"/>
          </p:cNvPicPr>
          <p:nvPr/>
        </p:nvPicPr>
        <p:blipFill>
          <a:blip r:embed="rId10"/>
          <a:stretch>
            <a:fillRect/>
          </a:stretch>
        </p:blipFill>
        <p:spPr>
          <a:xfrm rot="5400000">
            <a:off x="2714332" y="5401101"/>
            <a:ext cx="1173216" cy="1546511"/>
          </a:xfrm>
          <a:prstGeom prst="rect">
            <a:avLst/>
          </a:prstGeom>
        </p:spPr>
      </p:pic>
      <p:pic>
        <p:nvPicPr>
          <p:cNvPr id="23" name="Picture 22">
            <a:extLst>
              <a:ext uri="{FF2B5EF4-FFF2-40B4-BE49-F238E27FC236}">
                <a16:creationId xmlns:a16="http://schemas.microsoft.com/office/drawing/2014/main" id="{CDA1D4D8-8629-3C4C-C534-8FFD14DCD3BB}"/>
              </a:ext>
            </a:extLst>
          </p:cNvPr>
          <p:cNvPicPr>
            <a:picLocks noChangeAspect="1"/>
          </p:cNvPicPr>
          <p:nvPr/>
        </p:nvPicPr>
        <p:blipFill>
          <a:blip r:embed="rId11"/>
          <a:stretch>
            <a:fillRect/>
          </a:stretch>
        </p:blipFill>
        <p:spPr>
          <a:xfrm rot="5400000">
            <a:off x="891497" y="5379219"/>
            <a:ext cx="1157449" cy="1524212"/>
          </a:xfrm>
          <a:prstGeom prst="rect">
            <a:avLst/>
          </a:prstGeom>
        </p:spPr>
      </p:pic>
      <p:pic>
        <p:nvPicPr>
          <p:cNvPr id="25" name="Picture 24">
            <a:extLst>
              <a:ext uri="{FF2B5EF4-FFF2-40B4-BE49-F238E27FC236}">
                <a16:creationId xmlns:a16="http://schemas.microsoft.com/office/drawing/2014/main" id="{47B5C624-FDA1-35C2-3355-209CC122CA3B}"/>
              </a:ext>
            </a:extLst>
          </p:cNvPr>
          <p:cNvPicPr>
            <a:picLocks noChangeAspect="1"/>
          </p:cNvPicPr>
          <p:nvPr/>
        </p:nvPicPr>
        <p:blipFill>
          <a:blip r:embed="rId12"/>
          <a:stretch>
            <a:fillRect/>
          </a:stretch>
        </p:blipFill>
        <p:spPr>
          <a:xfrm rot="5400000">
            <a:off x="3607863" y="4465408"/>
            <a:ext cx="1143159" cy="1533738"/>
          </a:xfrm>
          <a:prstGeom prst="rect">
            <a:avLst/>
          </a:prstGeom>
        </p:spPr>
      </p:pic>
      <p:pic>
        <p:nvPicPr>
          <p:cNvPr id="27" name="Picture 26">
            <a:extLst>
              <a:ext uri="{FF2B5EF4-FFF2-40B4-BE49-F238E27FC236}">
                <a16:creationId xmlns:a16="http://schemas.microsoft.com/office/drawing/2014/main" id="{C3D8B7F8-E097-0944-3774-B3692998093A}"/>
              </a:ext>
            </a:extLst>
          </p:cNvPr>
          <p:cNvPicPr>
            <a:picLocks noChangeAspect="1"/>
          </p:cNvPicPr>
          <p:nvPr/>
        </p:nvPicPr>
        <p:blipFill>
          <a:blip r:embed="rId13"/>
          <a:stretch>
            <a:fillRect/>
          </a:stretch>
        </p:blipFill>
        <p:spPr>
          <a:xfrm rot="16200000">
            <a:off x="7033040" y="1489147"/>
            <a:ext cx="3763908" cy="4872003"/>
          </a:xfrm>
          <a:prstGeom prst="rect">
            <a:avLst/>
          </a:prstGeom>
        </p:spPr>
      </p:pic>
      <p:pic>
        <p:nvPicPr>
          <p:cNvPr id="29" name="Picture 28">
            <a:extLst>
              <a:ext uri="{FF2B5EF4-FFF2-40B4-BE49-F238E27FC236}">
                <a16:creationId xmlns:a16="http://schemas.microsoft.com/office/drawing/2014/main" id="{51FD3D5C-1A38-0894-3031-F4643D1FC811}"/>
              </a:ext>
            </a:extLst>
          </p:cNvPr>
          <p:cNvPicPr>
            <a:picLocks noChangeAspect="1"/>
          </p:cNvPicPr>
          <p:nvPr/>
        </p:nvPicPr>
        <p:blipFill>
          <a:blip r:embed="rId14"/>
          <a:stretch>
            <a:fillRect/>
          </a:stretch>
        </p:blipFill>
        <p:spPr>
          <a:xfrm>
            <a:off x="7449933" y="3632839"/>
            <a:ext cx="664478" cy="1081471"/>
          </a:xfrm>
          <a:prstGeom prst="rect">
            <a:avLst/>
          </a:prstGeom>
        </p:spPr>
      </p:pic>
      <p:pic>
        <p:nvPicPr>
          <p:cNvPr id="31" name="Picture 30">
            <a:extLst>
              <a:ext uri="{FF2B5EF4-FFF2-40B4-BE49-F238E27FC236}">
                <a16:creationId xmlns:a16="http://schemas.microsoft.com/office/drawing/2014/main" id="{EB00420E-0116-1C10-00E5-44F25F8D24F7}"/>
              </a:ext>
            </a:extLst>
          </p:cNvPr>
          <p:cNvPicPr>
            <a:picLocks noChangeAspect="1"/>
          </p:cNvPicPr>
          <p:nvPr/>
        </p:nvPicPr>
        <p:blipFill rotWithShape="1">
          <a:blip r:embed="rId15"/>
          <a:srcRect l="1635" r="1388"/>
          <a:stretch/>
        </p:blipFill>
        <p:spPr>
          <a:xfrm>
            <a:off x="8659101" y="3925148"/>
            <a:ext cx="482726" cy="476934"/>
          </a:xfrm>
          <a:prstGeom prst="rect">
            <a:avLst/>
          </a:prstGeom>
        </p:spPr>
      </p:pic>
      <p:pic>
        <p:nvPicPr>
          <p:cNvPr id="33" name="Picture 32">
            <a:extLst>
              <a:ext uri="{FF2B5EF4-FFF2-40B4-BE49-F238E27FC236}">
                <a16:creationId xmlns:a16="http://schemas.microsoft.com/office/drawing/2014/main" id="{24CC695E-3A7B-218E-EBC3-68C9396A1109}"/>
              </a:ext>
            </a:extLst>
          </p:cNvPr>
          <p:cNvPicPr>
            <a:picLocks noChangeAspect="1"/>
          </p:cNvPicPr>
          <p:nvPr/>
        </p:nvPicPr>
        <p:blipFill>
          <a:blip r:embed="rId16"/>
          <a:stretch>
            <a:fillRect/>
          </a:stretch>
        </p:blipFill>
        <p:spPr>
          <a:xfrm rot="5400000">
            <a:off x="9560226" y="3816350"/>
            <a:ext cx="1411757" cy="866951"/>
          </a:xfrm>
          <a:prstGeom prst="rect">
            <a:avLst/>
          </a:prstGeom>
        </p:spPr>
      </p:pic>
      <p:pic>
        <p:nvPicPr>
          <p:cNvPr id="35" name="Picture 34">
            <a:extLst>
              <a:ext uri="{FF2B5EF4-FFF2-40B4-BE49-F238E27FC236}">
                <a16:creationId xmlns:a16="http://schemas.microsoft.com/office/drawing/2014/main" id="{10093410-FAAA-527B-0260-6F03ABEAE929}"/>
              </a:ext>
            </a:extLst>
          </p:cNvPr>
          <p:cNvPicPr>
            <a:picLocks noChangeAspect="1"/>
          </p:cNvPicPr>
          <p:nvPr/>
        </p:nvPicPr>
        <p:blipFill>
          <a:blip r:embed="rId17"/>
          <a:stretch>
            <a:fillRect/>
          </a:stretch>
        </p:blipFill>
        <p:spPr>
          <a:xfrm>
            <a:off x="9518673" y="3792521"/>
            <a:ext cx="476316" cy="381053"/>
          </a:xfrm>
          <a:prstGeom prst="rect">
            <a:avLst/>
          </a:prstGeom>
        </p:spPr>
      </p:pic>
      <p:pic>
        <p:nvPicPr>
          <p:cNvPr id="36" name="Picture 35">
            <a:extLst>
              <a:ext uri="{FF2B5EF4-FFF2-40B4-BE49-F238E27FC236}">
                <a16:creationId xmlns:a16="http://schemas.microsoft.com/office/drawing/2014/main" id="{21D2DD35-19ED-A8ED-8A96-42C8C2D67E55}"/>
              </a:ext>
            </a:extLst>
          </p:cNvPr>
          <p:cNvPicPr>
            <a:picLocks noChangeAspect="1"/>
          </p:cNvPicPr>
          <p:nvPr/>
        </p:nvPicPr>
        <p:blipFill>
          <a:blip r:embed="rId17"/>
          <a:stretch>
            <a:fillRect/>
          </a:stretch>
        </p:blipFill>
        <p:spPr>
          <a:xfrm>
            <a:off x="9582084" y="3962347"/>
            <a:ext cx="476316" cy="381053"/>
          </a:xfrm>
          <a:prstGeom prst="rect">
            <a:avLst/>
          </a:prstGeom>
        </p:spPr>
      </p:pic>
      <p:pic>
        <p:nvPicPr>
          <p:cNvPr id="37" name="Picture 36">
            <a:extLst>
              <a:ext uri="{FF2B5EF4-FFF2-40B4-BE49-F238E27FC236}">
                <a16:creationId xmlns:a16="http://schemas.microsoft.com/office/drawing/2014/main" id="{5C50B3F0-BD3C-F0C5-85B4-2EEF483B5B17}"/>
              </a:ext>
            </a:extLst>
          </p:cNvPr>
          <p:cNvPicPr>
            <a:picLocks noChangeAspect="1"/>
          </p:cNvPicPr>
          <p:nvPr/>
        </p:nvPicPr>
        <p:blipFill>
          <a:blip r:embed="rId17"/>
          <a:stretch>
            <a:fillRect/>
          </a:stretch>
        </p:blipFill>
        <p:spPr>
          <a:xfrm>
            <a:off x="9582084" y="4229073"/>
            <a:ext cx="476316" cy="381053"/>
          </a:xfrm>
          <a:prstGeom prst="rect">
            <a:avLst/>
          </a:prstGeom>
        </p:spPr>
      </p:pic>
      <p:pic>
        <p:nvPicPr>
          <p:cNvPr id="38" name="Picture 37">
            <a:extLst>
              <a:ext uri="{FF2B5EF4-FFF2-40B4-BE49-F238E27FC236}">
                <a16:creationId xmlns:a16="http://schemas.microsoft.com/office/drawing/2014/main" id="{D1DC6D5F-3FB7-437A-13BB-5113969F0B2D}"/>
              </a:ext>
            </a:extLst>
          </p:cNvPr>
          <p:cNvPicPr>
            <a:picLocks noChangeAspect="1"/>
          </p:cNvPicPr>
          <p:nvPr/>
        </p:nvPicPr>
        <p:blipFill>
          <a:blip r:embed="rId17"/>
          <a:stretch>
            <a:fillRect/>
          </a:stretch>
        </p:blipFill>
        <p:spPr>
          <a:xfrm>
            <a:off x="9561749" y="3706507"/>
            <a:ext cx="368305" cy="294644"/>
          </a:xfrm>
          <a:prstGeom prst="rect">
            <a:avLst/>
          </a:prstGeom>
        </p:spPr>
      </p:pic>
      <p:pic>
        <p:nvPicPr>
          <p:cNvPr id="39" name="Picture 38">
            <a:extLst>
              <a:ext uri="{FF2B5EF4-FFF2-40B4-BE49-F238E27FC236}">
                <a16:creationId xmlns:a16="http://schemas.microsoft.com/office/drawing/2014/main" id="{64873702-3290-B7AE-E56B-89C385AFBF73}"/>
              </a:ext>
            </a:extLst>
          </p:cNvPr>
          <p:cNvPicPr>
            <a:picLocks noChangeAspect="1"/>
          </p:cNvPicPr>
          <p:nvPr/>
        </p:nvPicPr>
        <p:blipFill>
          <a:blip r:embed="rId17"/>
          <a:stretch>
            <a:fillRect/>
          </a:stretch>
        </p:blipFill>
        <p:spPr>
          <a:xfrm>
            <a:off x="9639079" y="4410756"/>
            <a:ext cx="368305" cy="294644"/>
          </a:xfrm>
          <a:prstGeom prst="rect">
            <a:avLst/>
          </a:prstGeom>
        </p:spPr>
      </p:pic>
      <p:pic>
        <p:nvPicPr>
          <p:cNvPr id="40" name="Picture 39">
            <a:extLst>
              <a:ext uri="{FF2B5EF4-FFF2-40B4-BE49-F238E27FC236}">
                <a16:creationId xmlns:a16="http://schemas.microsoft.com/office/drawing/2014/main" id="{6074D7C5-3F1A-DB75-F575-E3D9C13B3BEA}"/>
              </a:ext>
            </a:extLst>
          </p:cNvPr>
          <p:cNvPicPr>
            <a:picLocks noChangeAspect="1"/>
          </p:cNvPicPr>
          <p:nvPr/>
        </p:nvPicPr>
        <p:blipFill>
          <a:blip r:embed="rId17"/>
          <a:stretch>
            <a:fillRect/>
          </a:stretch>
        </p:blipFill>
        <p:spPr>
          <a:xfrm>
            <a:off x="9566365" y="4429756"/>
            <a:ext cx="368305" cy="294644"/>
          </a:xfrm>
          <a:prstGeom prst="rect">
            <a:avLst/>
          </a:prstGeom>
        </p:spPr>
      </p:pic>
      <p:pic>
        <p:nvPicPr>
          <p:cNvPr id="42" name="Picture 41">
            <a:extLst>
              <a:ext uri="{FF2B5EF4-FFF2-40B4-BE49-F238E27FC236}">
                <a16:creationId xmlns:a16="http://schemas.microsoft.com/office/drawing/2014/main" id="{8751FDC2-632E-EF13-C648-7FD1FE358DEC}"/>
              </a:ext>
            </a:extLst>
          </p:cNvPr>
          <p:cNvPicPr>
            <a:picLocks noChangeAspect="1"/>
          </p:cNvPicPr>
          <p:nvPr/>
        </p:nvPicPr>
        <p:blipFill>
          <a:blip r:embed="rId18"/>
          <a:stretch>
            <a:fillRect/>
          </a:stretch>
        </p:blipFill>
        <p:spPr>
          <a:xfrm rot="2547760">
            <a:off x="8648896" y="3861531"/>
            <a:ext cx="85737" cy="161948"/>
          </a:xfrm>
          <a:prstGeom prst="rect">
            <a:avLst/>
          </a:prstGeom>
        </p:spPr>
      </p:pic>
      <p:pic>
        <p:nvPicPr>
          <p:cNvPr id="43" name="Picture 42">
            <a:extLst>
              <a:ext uri="{FF2B5EF4-FFF2-40B4-BE49-F238E27FC236}">
                <a16:creationId xmlns:a16="http://schemas.microsoft.com/office/drawing/2014/main" id="{DEA984BD-9177-0314-6400-97C32C37FABB}"/>
              </a:ext>
            </a:extLst>
          </p:cNvPr>
          <p:cNvPicPr>
            <a:picLocks noChangeAspect="1"/>
          </p:cNvPicPr>
          <p:nvPr/>
        </p:nvPicPr>
        <p:blipFill>
          <a:blip r:embed="rId18"/>
          <a:stretch>
            <a:fillRect/>
          </a:stretch>
        </p:blipFill>
        <p:spPr>
          <a:xfrm rot="2547760">
            <a:off x="9060191" y="4300121"/>
            <a:ext cx="85737" cy="161948"/>
          </a:xfrm>
          <a:prstGeom prst="rect">
            <a:avLst/>
          </a:prstGeom>
        </p:spPr>
      </p:pic>
      <p:pic>
        <p:nvPicPr>
          <p:cNvPr id="44" name="Picture 43">
            <a:extLst>
              <a:ext uri="{FF2B5EF4-FFF2-40B4-BE49-F238E27FC236}">
                <a16:creationId xmlns:a16="http://schemas.microsoft.com/office/drawing/2014/main" id="{EC8631FC-A1D8-7690-FC3A-8AFDBB1FA0E0}"/>
              </a:ext>
            </a:extLst>
          </p:cNvPr>
          <p:cNvPicPr>
            <a:picLocks noChangeAspect="1"/>
          </p:cNvPicPr>
          <p:nvPr/>
        </p:nvPicPr>
        <p:blipFill>
          <a:blip r:embed="rId18"/>
          <a:stretch>
            <a:fillRect/>
          </a:stretch>
        </p:blipFill>
        <p:spPr>
          <a:xfrm rot="19861980">
            <a:off x="9084591" y="3865179"/>
            <a:ext cx="115766" cy="218670"/>
          </a:xfrm>
          <a:prstGeom prst="rect">
            <a:avLst/>
          </a:prstGeom>
        </p:spPr>
      </p:pic>
      <p:pic>
        <p:nvPicPr>
          <p:cNvPr id="45" name="Picture 44">
            <a:extLst>
              <a:ext uri="{FF2B5EF4-FFF2-40B4-BE49-F238E27FC236}">
                <a16:creationId xmlns:a16="http://schemas.microsoft.com/office/drawing/2014/main" id="{0F0D9E04-5625-53A8-AB29-EFC5D61BFAFD}"/>
              </a:ext>
            </a:extLst>
          </p:cNvPr>
          <p:cNvPicPr>
            <a:picLocks noChangeAspect="1"/>
          </p:cNvPicPr>
          <p:nvPr/>
        </p:nvPicPr>
        <p:blipFill>
          <a:blip r:embed="rId18"/>
          <a:stretch>
            <a:fillRect/>
          </a:stretch>
        </p:blipFill>
        <p:spPr>
          <a:xfrm rot="19129827">
            <a:off x="8651666" y="4276944"/>
            <a:ext cx="85737" cy="161948"/>
          </a:xfrm>
          <a:prstGeom prst="rect">
            <a:avLst/>
          </a:prstGeom>
        </p:spPr>
      </p:pic>
      <p:pic>
        <p:nvPicPr>
          <p:cNvPr id="51" name="Picture 50">
            <a:extLst>
              <a:ext uri="{FF2B5EF4-FFF2-40B4-BE49-F238E27FC236}">
                <a16:creationId xmlns:a16="http://schemas.microsoft.com/office/drawing/2014/main" id="{DA8A532B-7083-A3D1-4056-76233CBC6962}"/>
              </a:ext>
            </a:extLst>
          </p:cNvPr>
          <p:cNvPicPr>
            <a:picLocks noChangeAspect="1"/>
          </p:cNvPicPr>
          <p:nvPr/>
        </p:nvPicPr>
        <p:blipFill>
          <a:blip r:embed="rId19"/>
          <a:stretch>
            <a:fillRect/>
          </a:stretch>
        </p:blipFill>
        <p:spPr>
          <a:xfrm>
            <a:off x="9905725" y="5889917"/>
            <a:ext cx="1341086" cy="860236"/>
          </a:xfrm>
          <a:prstGeom prst="rect">
            <a:avLst/>
          </a:prstGeom>
        </p:spPr>
      </p:pic>
      <p:pic>
        <p:nvPicPr>
          <p:cNvPr id="53" name="Picture 52">
            <a:extLst>
              <a:ext uri="{FF2B5EF4-FFF2-40B4-BE49-F238E27FC236}">
                <a16:creationId xmlns:a16="http://schemas.microsoft.com/office/drawing/2014/main" id="{4B9A5568-9D60-C354-AF41-D11FB66BF484}"/>
              </a:ext>
            </a:extLst>
          </p:cNvPr>
          <p:cNvPicPr>
            <a:picLocks noChangeAspect="1"/>
          </p:cNvPicPr>
          <p:nvPr/>
        </p:nvPicPr>
        <p:blipFill>
          <a:blip r:embed="rId20"/>
          <a:stretch>
            <a:fillRect/>
          </a:stretch>
        </p:blipFill>
        <p:spPr>
          <a:xfrm>
            <a:off x="6612499" y="5878367"/>
            <a:ext cx="1426220" cy="883336"/>
          </a:xfrm>
          <a:prstGeom prst="rect">
            <a:avLst/>
          </a:prstGeom>
        </p:spPr>
      </p:pic>
      <p:pic>
        <p:nvPicPr>
          <p:cNvPr id="55" name="Picture 54">
            <a:extLst>
              <a:ext uri="{FF2B5EF4-FFF2-40B4-BE49-F238E27FC236}">
                <a16:creationId xmlns:a16="http://schemas.microsoft.com/office/drawing/2014/main" id="{618322B0-6E86-B853-FB64-15D464A27422}"/>
              </a:ext>
            </a:extLst>
          </p:cNvPr>
          <p:cNvPicPr>
            <a:picLocks noChangeAspect="1"/>
          </p:cNvPicPr>
          <p:nvPr/>
        </p:nvPicPr>
        <p:blipFill>
          <a:blip r:embed="rId21"/>
          <a:stretch>
            <a:fillRect/>
          </a:stretch>
        </p:blipFill>
        <p:spPr>
          <a:xfrm>
            <a:off x="8281701" y="5889917"/>
            <a:ext cx="1382615" cy="871048"/>
          </a:xfrm>
          <a:prstGeom prst="rect">
            <a:avLst/>
          </a:prstGeom>
        </p:spPr>
      </p:pic>
    </p:spTree>
    <p:extLst>
      <p:ext uri="{BB962C8B-B14F-4D97-AF65-F5344CB8AC3E}">
        <p14:creationId xmlns:p14="http://schemas.microsoft.com/office/powerpoint/2010/main" val="500148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53A6D17-1504-ABE5-9759-B0AA64FC5DFA}"/>
              </a:ext>
            </a:extLst>
          </p:cNvPr>
          <p:cNvPicPr>
            <a:picLocks noChangeAspect="1"/>
          </p:cNvPicPr>
          <p:nvPr/>
        </p:nvPicPr>
        <p:blipFill>
          <a:blip r:embed="rId3"/>
          <a:stretch>
            <a:fillRect/>
          </a:stretch>
        </p:blipFill>
        <p:spPr>
          <a:xfrm>
            <a:off x="381000" y="4800600"/>
            <a:ext cx="1523999" cy="1945203"/>
          </a:xfrm>
          <a:prstGeom prst="rect">
            <a:avLst/>
          </a:prstGeom>
        </p:spPr>
      </p:pic>
      <p:pic>
        <p:nvPicPr>
          <p:cNvPr id="3" name="Picture 2">
            <a:extLst>
              <a:ext uri="{FF2B5EF4-FFF2-40B4-BE49-F238E27FC236}">
                <a16:creationId xmlns:a16="http://schemas.microsoft.com/office/drawing/2014/main" id="{E04622CA-681F-5698-BC0A-B29EEF3DC4F4}"/>
              </a:ext>
            </a:extLst>
          </p:cNvPr>
          <p:cNvPicPr>
            <a:picLocks noChangeAspect="1"/>
          </p:cNvPicPr>
          <p:nvPr/>
        </p:nvPicPr>
        <p:blipFill>
          <a:blip r:embed="rId4"/>
          <a:stretch>
            <a:fillRect/>
          </a:stretch>
        </p:blipFill>
        <p:spPr>
          <a:xfrm>
            <a:off x="812323" y="264543"/>
            <a:ext cx="4902678" cy="1676400"/>
          </a:xfrm>
          <a:prstGeom prst="rect">
            <a:avLst/>
          </a:prstGeom>
        </p:spPr>
      </p:pic>
      <p:pic>
        <p:nvPicPr>
          <p:cNvPr id="8" name="Picture 7">
            <a:extLst>
              <a:ext uri="{FF2B5EF4-FFF2-40B4-BE49-F238E27FC236}">
                <a16:creationId xmlns:a16="http://schemas.microsoft.com/office/drawing/2014/main" id="{9F6C3A27-D974-93A5-7D45-CFE6C12BB250}"/>
              </a:ext>
            </a:extLst>
          </p:cNvPr>
          <p:cNvPicPr>
            <a:picLocks noChangeAspect="1"/>
          </p:cNvPicPr>
          <p:nvPr/>
        </p:nvPicPr>
        <p:blipFill>
          <a:blip r:embed="rId5"/>
          <a:stretch>
            <a:fillRect/>
          </a:stretch>
        </p:blipFill>
        <p:spPr>
          <a:xfrm rot="21079671">
            <a:off x="962548" y="2009809"/>
            <a:ext cx="2439204" cy="3246967"/>
          </a:xfrm>
          <a:prstGeom prst="rect">
            <a:avLst/>
          </a:prstGeom>
        </p:spPr>
      </p:pic>
      <p:pic>
        <p:nvPicPr>
          <p:cNvPr id="10" name="Picture 9">
            <a:extLst>
              <a:ext uri="{FF2B5EF4-FFF2-40B4-BE49-F238E27FC236}">
                <a16:creationId xmlns:a16="http://schemas.microsoft.com/office/drawing/2014/main" id="{9B3BB79A-BB56-1359-26A0-899F54EE89D2}"/>
              </a:ext>
            </a:extLst>
          </p:cNvPr>
          <p:cNvPicPr>
            <a:picLocks noChangeAspect="1"/>
          </p:cNvPicPr>
          <p:nvPr/>
        </p:nvPicPr>
        <p:blipFill>
          <a:blip r:embed="rId6"/>
          <a:stretch>
            <a:fillRect/>
          </a:stretch>
        </p:blipFill>
        <p:spPr>
          <a:xfrm>
            <a:off x="3447942" y="2002766"/>
            <a:ext cx="1486107" cy="1290817"/>
          </a:xfrm>
          <a:prstGeom prst="rect">
            <a:avLst/>
          </a:prstGeom>
        </p:spPr>
      </p:pic>
      <p:pic>
        <p:nvPicPr>
          <p:cNvPr id="12" name="Picture 11">
            <a:extLst>
              <a:ext uri="{FF2B5EF4-FFF2-40B4-BE49-F238E27FC236}">
                <a16:creationId xmlns:a16="http://schemas.microsoft.com/office/drawing/2014/main" id="{2EDFB622-0C25-EAB5-B8C3-1C57546EFBCE}"/>
              </a:ext>
            </a:extLst>
          </p:cNvPr>
          <p:cNvPicPr>
            <a:picLocks noChangeAspect="1"/>
          </p:cNvPicPr>
          <p:nvPr/>
        </p:nvPicPr>
        <p:blipFill>
          <a:blip r:embed="rId7"/>
          <a:stretch>
            <a:fillRect/>
          </a:stretch>
        </p:blipFill>
        <p:spPr>
          <a:xfrm>
            <a:off x="3632599" y="3300645"/>
            <a:ext cx="1513205" cy="1290817"/>
          </a:xfrm>
          <a:prstGeom prst="rect">
            <a:avLst/>
          </a:prstGeom>
        </p:spPr>
      </p:pic>
      <p:pic>
        <p:nvPicPr>
          <p:cNvPr id="14" name="Picture 13">
            <a:extLst>
              <a:ext uri="{FF2B5EF4-FFF2-40B4-BE49-F238E27FC236}">
                <a16:creationId xmlns:a16="http://schemas.microsoft.com/office/drawing/2014/main" id="{DBA7CCAB-A501-623C-6884-ECB981FBA01D}"/>
              </a:ext>
            </a:extLst>
          </p:cNvPr>
          <p:cNvPicPr>
            <a:picLocks noChangeAspect="1"/>
          </p:cNvPicPr>
          <p:nvPr/>
        </p:nvPicPr>
        <p:blipFill>
          <a:blip r:embed="rId8"/>
          <a:stretch>
            <a:fillRect/>
          </a:stretch>
        </p:blipFill>
        <p:spPr>
          <a:xfrm>
            <a:off x="2360967" y="5195553"/>
            <a:ext cx="1489404" cy="1290817"/>
          </a:xfrm>
          <a:prstGeom prst="rect">
            <a:avLst/>
          </a:prstGeom>
        </p:spPr>
      </p:pic>
      <p:pic>
        <p:nvPicPr>
          <p:cNvPr id="16" name="Picture 15">
            <a:extLst>
              <a:ext uri="{FF2B5EF4-FFF2-40B4-BE49-F238E27FC236}">
                <a16:creationId xmlns:a16="http://schemas.microsoft.com/office/drawing/2014/main" id="{AAAEC3C1-DB44-D4C3-F951-F5518D65DCC8}"/>
              </a:ext>
            </a:extLst>
          </p:cNvPr>
          <p:cNvPicPr>
            <a:picLocks noChangeAspect="1"/>
          </p:cNvPicPr>
          <p:nvPr/>
        </p:nvPicPr>
        <p:blipFill>
          <a:blip r:embed="rId9"/>
          <a:stretch>
            <a:fillRect/>
          </a:stretch>
        </p:blipFill>
        <p:spPr>
          <a:xfrm>
            <a:off x="3797170" y="4598524"/>
            <a:ext cx="1513204" cy="1317320"/>
          </a:xfrm>
          <a:prstGeom prst="rect">
            <a:avLst/>
          </a:prstGeom>
        </p:spPr>
      </p:pic>
      <p:pic>
        <p:nvPicPr>
          <p:cNvPr id="18" name="Picture 17">
            <a:extLst>
              <a:ext uri="{FF2B5EF4-FFF2-40B4-BE49-F238E27FC236}">
                <a16:creationId xmlns:a16="http://schemas.microsoft.com/office/drawing/2014/main" id="{C97CF4D5-3888-BED8-5B7D-7741F53C400D}"/>
              </a:ext>
            </a:extLst>
          </p:cNvPr>
          <p:cNvPicPr>
            <a:picLocks noChangeAspect="1"/>
          </p:cNvPicPr>
          <p:nvPr/>
        </p:nvPicPr>
        <p:blipFill>
          <a:blip r:embed="rId10"/>
          <a:stretch>
            <a:fillRect/>
          </a:stretch>
        </p:blipFill>
        <p:spPr>
          <a:xfrm>
            <a:off x="6477000" y="264543"/>
            <a:ext cx="4817690" cy="1676400"/>
          </a:xfrm>
          <a:prstGeom prst="rect">
            <a:avLst/>
          </a:prstGeom>
        </p:spPr>
      </p:pic>
      <p:pic>
        <p:nvPicPr>
          <p:cNvPr id="20" name="Picture 19">
            <a:extLst>
              <a:ext uri="{FF2B5EF4-FFF2-40B4-BE49-F238E27FC236}">
                <a16:creationId xmlns:a16="http://schemas.microsoft.com/office/drawing/2014/main" id="{5E5C1EE9-24A1-736B-CE97-6A8D660AAE5B}"/>
              </a:ext>
            </a:extLst>
          </p:cNvPr>
          <p:cNvPicPr>
            <a:picLocks noChangeAspect="1"/>
          </p:cNvPicPr>
          <p:nvPr/>
        </p:nvPicPr>
        <p:blipFill>
          <a:blip r:embed="rId11"/>
          <a:stretch>
            <a:fillRect/>
          </a:stretch>
        </p:blipFill>
        <p:spPr>
          <a:xfrm>
            <a:off x="6370252" y="2157237"/>
            <a:ext cx="2698456" cy="3577631"/>
          </a:xfrm>
          <a:prstGeom prst="rect">
            <a:avLst/>
          </a:prstGeom>
        </p:spPr>
      </p:pic>
      <p:pic>
        <p:nvPicPr>
          <p:cNvPr id="22" name="Picture 21">
            <a:extLst>
              <a:ext uri="{FF2B5EF4-FFF2-40B4-BE49-F238E27FC236}">
                <a16:creationId xmlns:a16="http://schemas.microsoft.com/office/drawing/2014/main" id="{7CC7467F-0386-6BDE-764E-598C2CFDF9BE}"/>
              </a:ext>
            </a:extLst>
          </p:cNvPr>
          <p:cNvPicPr>
            <a:picLocks noChangeAspect="1"/>
          </p:cNvPicPr>
          <p:nvPr/>
        </p:nvPicPr>
        <p:blipFill>
          <a:blip r:embed="rId12"/>
          <a:stretch>
            <a:fillRect/>
          </a:stretch>
        </p:blipFill>
        <p:spPr>
          <a:xfrm rot="5400000">
            <a:off x="9431548" y="2455652"/>
            <a:ext cx="1951656" cy="2526752"/>
          </a:xfrm>
          <a:prstGeom prst="rect">
            <a:avLst/>
          </a:prstGeom>
        </p:spPr>
      </p:pic>
    </p:spTree>
    <p:extLst>
      <p:ext uri="{BB962C8B-B14F-4D97-AF65-F5344CB8AC3E}">
        <p14:creationId xmlns:p14="http://schemas.microsoft.com/office/powerpoint/2010/main" val="704908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1EFD7DBA-E5F2-A58E-1DD3-D793FB3000DD}"/>
              </a:ext>
            </a:extLst>
          </p:cNvPr>
          <p:cNvSpPr/>
          <p:nvPr/>
        </p:nvSpPr>
        <p:spPr>
          <a:xfrm>
            <a:off x="457200" y="838199"/>
            <a:ext cx="9372600" cy="5950961"/>
          </a:xfrm>
          <a:prstGeom prst="roundRect">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8" name="TextBox 17">
            <a:extLst>
              <a:ext uri="{FF2B5EF4-FFF2-40B4-BE49-F238E27FC236}">
                <a16:creationId xmlns:a16="http://schemas.microsoft.com/office/drawing/2014/main" id="{072E7B43-A191-B23A-0F30-A6CFF5FB4490}"/>
              </a:ext>
            </a:extLst>
          </p:cNvPr>
          <p:cNvSpPr txBox="1"/>
          <p:nvPr/>
        </p:nvSpPr>
        <p:spPr>
          <a:xfrm>
            <a:off x="1676400" y="854294"/>
            <a:ext cx="7162800" cy="646331"/>
          </a:xfrm>
          <a:prstGeom prst="rect">
            <a:avLst/>
          </a:prstGeom>
          <a:noFill/>
        </p:spPr>
        <p:txBody>
          <a:bodyPr wrap="square" rtlCol="0">
            <a:spAutoFit/>
          </a:bodyPr>
          <a:lstStyle/>
          <a:p>
            <a:pPr algn="ctr"/>
            <a:r>
              <a:rPr lang="en-US" sz="3600" dirty="0">
                <a:latin typeface="Berlin Sans FB" panose="020E0602020502020306" pitchFamily="34" charset="0"/>
              </a:rPr>
              <a:t>Data Justifying Implementation</a:t>
            </a:r>
          </a:p>
        </p:txBody>
      </p:sp>
      <p:sp>
        <p:nvSpPr>
          <p:cNvPr id="2" name="TextBox 1">
            <a:extLst>
              <a:ext uri="{FF2B5EF4-FFF2-40B4-BE49-F238E27FC236}">
                <a16:creationId xmlns:a16="http://schemas.microsoft.com/office/drawing/2014/main" id="{7A4DE58A-623D-4368-3763-83FE7D2053F5}"/>
              </a:ext>
            </a:extLst>
          </p:cNvPr>
          <p:cNvSpPr txBox="1"/>
          <p:nvPr/>
        </p:nvSpPr>
        <p:spPr>
          <a:xfrm>
            <a:off x="1050938" y="1343944"/>
            <a:ext cx="7924800" cy="1477328"/>
          </a:xfrm>
          <a:prstGeom prst="rect">
            <a:avLst/>
          </a:prstGeom>
          <a:noFill/>
        </p:spPr>
        <p:txBody>
          <a:bodyPr wrap="square" rtlCol="0">
            <a:spAutoFit/>
          </a:bodyPr>
          <a:lstStyle/>
          <a:p>
            <a:pPr marL="285750" indent="-285750">
              <a:buFont typeface="Arial" panose="020B0604020202020204" pitchFamily="34" charset="0"/>
              <a:buChar char="•"/>
            </a:pPr>
            <a:r>
              <a:rPr lang="en-US" dirty="0"/>
              <a:t>Discipline referrals</a:t>
            </a:r>
          </a:p>
          <a:p>
            <a:pPr marL="285750" indent="-285750">
              <a:buFont typeface="Arial" panose="020B0604020202020204" pitchFamily="34" charset="0"/>
              <a:buChar char="•"/>
            </a:pPr>
            <a:r>
              <a:rPr lang="en-US" dirty="0"/>
              <a:t>Interventions listed by teacher and previous counselors/administration</a:t>
            </a:r>
          </a:p>
          <a:p>
            <a:pPr marL="285750" indent="-285750">
              <a:buFont typeface="Arial" panose="020B0604020202020204" pitchFamily="34" charset="0"/>
              <a:buChar char="•"/>
            </a:pPr>
            <a:r>
              <a:rPr lang="en-US" dirty="0"/>
              <a:t>Parent/teacher emails</a:t>
            </a:r>
          </a:p>
          <a:p>
            <a:pPr marL="285750" indent="-285750">
              <a:buFont typeface="Arial" panose="020B0604020202020204" pitchFamily="34" charset="0"/>
              <a:buChar char="•"/>
            </a:pPr>
            <a:r>
              <a:rPr lang="en-US" dirty="0"/>
              <a:t>Conferences with administration, teacher, and parents</a:t>
            </a:r>
          </a:p>
          <a:p>
            <a:pPr marL="285750" indent="-285750">
              <a:buFont typeface="Arial" panose="020B0604020202020204" pitchFamily="34" charset="0"/>
              <a:buChar char="•"/>
            </a:pPr>
            <a:endParaRPr lang="en-US" dirty="0"/>
          </a:p>
        </p:txBody>
      </p:sp>
      <p:sp>
        <p:nvSpPr>
          <p:cNvPr id="14" name="Rectangle 13">
            <a:extLst>
              <a:ext uri="{FF2B5EF4-FFF2-40B4-BE49-F238E27FC236}">
                <a16:creationId xmlns:a16="http://schemas.microsoft.com/office/drawing/2014/main" id="{49BED798-5D41-7563-6704-8BA27F6F433D}"/>
              </a:ext>
            </a:extLst>
          </p:cNvPr>
          <p:cNvSpPr/>
          <p:nvPr/>
        </p:nvSpPr>
        <p:spPr>
          <a:xfrm>
            <a:off x="-2628900" y="6507225"/>
            <a:ext cx="3962401" cy="281935"/>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13CFBB00-FAE3-2B03-3848-4D3B9D240FC3}"/>
              </a:ext>
            </a:extLst>
          </p:cNvPr>
          <p:cNvPicPr>
            <a:picLocks noChangeAspect="1"/>
          </p:cNvPicPr>
          <p:nvPr/>
        </p:nvPicPr>
        <p:blipFill>
          <a:blip r:embed="rId3"/>
          <a:stretch>
            <a:fillRect/>
          </a:stretch>
        </p:blipFill>
        <p:spPr>
          <a:xfrm>
            <a:off x="2362200" y="5118711"/>
            <a:ext cx="5643159" cy="1076364"/>
          </a:xfrm>
          <a:prstGeom prst="rect">
            <a:avLst/>
          </a:prstGeom>
        </p:spPr>
      </p:pic>
      <p:pic>
        <p:nvPicPr>
          <p:cNvPr id="20" name="Picture 19">
            <a:extLst>
              <a:ext uri="{FF2B5EF4-FFF2-40B4-BE49-F238E27FC236}">
                <a16:creationId xmlns:a16="http://schemas.microsoft.com/office/drawing/2014/main" id="{73DC8DC4-41AB-31C8-8EF9-ACFCA7CCA211}"/>
              </a:ext>
            </a:extLst>
          </p:cNvPr>
          <p:cNvPicPr>
            <a:picLocks noChangeAspect="1"/>
          </p:cNvPicPr>
          <p:nvPr/>
        </p:nvPicPr>
        <p:blipFill>
          <a:blip r:embed="rId4"/>
          <a:stretch>
            <a:fillRect/>
          </a:stretch>
        </p:blipFill>
        <p:spPr>
          <a:xfrm>
            <a:off x="457200" y="2541553"/>
            <a:ext cx="6347299" cy="1371600"/>
          </a:xfrm>
          <a:prstGeom prst="rect">
            <a:avLst/>
          </a:prstGeom>
        </p:spPr>
      </p:pic>
      <p:pic>
        <p:nvPicPr>
          <p:cNvPr id="27" name="Picture 26">
            <a:extLst>
              <a:ext uri="{FF2B5EF4-FFF2-40B4-BE49-F238E27FC236}">
                <a16:creationId xmlns:a16="http://schemas.microsoft.com/office/drawing/2014/main" id="{AF702BCB-8B97-8115-EA69-8EDAB4BAD509}"/>
              </a:ext>
            </a:extLst>
          </p:cNvPr>
          <p:cNvPicPr>
            <a:picLocks noChangeAspect="1"/>
          </p:cNvPicPr>
          <p:nvPr/>
        </p:nvPicPr>
        <p:blipFill>
          <a:blip r:embed="rId5"/>
          <a:stretch>
            <a:fillRect/>
          </a:stretch>
        </p:blipFill>
        <p:spPr>
          <a:xfrm>
            <a:off x="4651513" y="2669621"/>
            <a:ext cx="4985006" cy="546128"/>
          </a:xfrm>
          <a:prstGeom prst="rect">
            <a:avLst/>
          </a:prstGeom>
        </p:spPr>
      </p:pic>
      <p:pic>
        <p:nvPicPr>
          <p:cNvPr id="30" name="Picture 29">
            <a:extLst>
              <a:ext uri="{FF2B5EF4-FFF2-40B4-BE49-F238E27FC236}">
                <a16:creationId xmlns:a16="http://schemas.microsoft.com/office/drawing/2014/main" id="{DCA5B982-5DD4-C50E-807B-01FB65C513C0}"/>
              </a:ext>
            </a:extLst>
          </p:cNvPr>
          <p:cNvPicPr>
            <a:picLocks noChangeAspect="1"/>
          </p:cNvPicPr>
          <p:nvPr/>
        </p:nvPicPr>
        <p:blipFill>
          <a:blip r:embed="rId6"/>
          <a:stretch>
            <a:fillRect/>
          </a:stretch>
        </p:blipFill>
        <p:spPr>
          <a:xfrm>
            <a:off x="533400" y="3943294"/>
            <a:ext cx="5835950" cy="1085906"/>
          </a:xfrm>
          <a:prstGeom prst="rect">
            <a:avLst/>
          </a:prstGeom>
        </p:spPr>
      </p:pic>
      <p:pic>
        <p:nvPicPr>
          <p:cNvPr id="25" name="Picture 24">
            <a:extLst>
              <a:ext uri="{FF2B5EF4-FFF2-40B4-BE49-F238E27FC236}">
                <a16:creationId xmlns:a16="http://schemas.microsoft.com/office/drawing/2014/main" id="{D8E3E38A-B115-A5FD-E0FB-1FC763ABFB51}"/>
              </a:ext>
            </a:extLst>
          </p:cNvPr>
          <p:cNvPicPr>
            <a:picLocks noChangeAspect="1"/>
          </p:cNvPicPr>
          <p:nvPr/>
        </p:nvPicPr>
        <p:blipFill>
          <a:blip r:embed="rId7"/>
          <a:stretch>
            <a:fillRect/>
          </a:stretch>
        </p:blipFill>
        <p:spPr>
          <a:xfrm>
            <a:off x="4651513" y="3610226"/>
            <a:ext cx="5178287" cy="914400"/>
          </a:xfrm>
          <a:prstGeom prst="rect">
            <a:avLst/>
          </a:prstGeom>
        </p:spPr>
      </p:pic>
    </p:spTree>
    <p:extLst>
      <p:ext uri="{BB962C8B-B14F-4D97-AF65-F5344CB8AC3E}">
        <p14:creationId xmlns:p14="http://schemas.microsoft.com/office/powerpoint/2010/main" val="3965141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0" y="152400"/>
            <a:ext cx="7315200" cy="685800"/>
          </a:xfrm>
        </p:spPr>
        <p:txBody>
          <a:bodyPr>
            <a:normAutofit fontScale="90000"/>
          </a:bodyPr>
          <a:lstStyle/>
          <a:p>
            <a:pPr algn="ctr"/>
            <a:r>
              <a:rPr lang="en-US" dirty="0">
                <a:latin typeface="Berlin Sans FB" panose="020E0602020502020306" pitchFamily="34" charset="0"/>
              </a:rPr>
              <a:t>Needs Assessment</a:t>
            </a:r>
          </a:p>
        </p:txBody>
      </p:sp>
      <p:pic>
        <p:nvPicPr>
          <p:cNvPr id="7" name="Picture 6">
            <a:extLst>
              <a:ext uri="{FF2B5EF4-FFF2-40B4-BE49-F238E27FC236}">
                <a16:creationId xmlns:a16="http://schemas.microsoft.com/office/drawing/2014/main" id="{0EAD1398-693E-3EE0-E3C2-1CBF7C858A8E}"/>
              </a:ext>
            </a:extLst>
          </p:cNvPr>
          <p:cNvPicPr>
            <a:picLocks noChangeAspect="1"/>
          </p:cNvPicPr>
          <p:nvPr/>
        </p:nvPicPr>
        <p:blipFill rotWithShape="1">
          <a:blip r:embed="rId3"/>
          <a:srcRect b="3541"/>
          <a:stretch/>
        </p:blipFill>
        <p:spPr>
          <a:xfrm>
            <a:off x="0" y="964579"/>
            <a:ext cx="5060902" cy="5562601"/>
          </a:xfrm>
          <a:prstGeom prst="rect">
            <a:avLst/>
          </a:prstGeom>
        </p:spPr>
      </p:pic>
      <p:pic>
        <p:nvPicPr>
          <p:cNvPr id="9" name="Picture 8">
            <a:extLst>
              <a:ext uri="{FF2B5EF4-FFF2-40B4-BE49-F238E27FC236}">
                <a16:creationId xmlns:a16="http://schemas.microsoft.com/office/drawing/2014/main" id="{B7FA82D2-A0B0-19EA-9506-AAFD2C042374}"/>
              </a:ext>
            </a:extLst>
          </p:cNvPr>
          <p:cNvPicPr>
            <a:picLocks noChangeAspect="1"/>
          </p:cNvPicPr>
          <p:nvPr/>
        </p:nvPicPr>
        <p:blipFill>
          <a:blip r:embed="rId4"/>
          <a:stretch>
            <a:fillRect/>
          </a:stretch>
        </p:blipFill>
        <p:spPr>
          <a:xfrm rot="5400000">
            <a:off x="1318688" y="-1391855"/>
            <a:ext cx="1066799" cy="3763424"/>
          </a:xfrm>
          <a:prstGeom prst="rect">
            <a:avLst/>
          </a:prstGeom>
        </p:spPr>
      </p:pic>
      <p:pic>
        <p:nvPicPr>
          <p:cNvPr id="11" name="Picture 10">
            <a:extLst>
              <a:ext uri="{FF2B5EF4-FFF2-40B4-BE49-F238E27FC236}">
                <a16:creationId xmlns:a16="http://schemas.microsoft.com/office/drawing/2014/main" id="{191663F1-369D-F83D-A577-3C309134D74C}"/>
              </a:ext>
            </a:extLst>
          </p:cNvPr>
          <p:cNvPicPr>
            <a:picLocks noChangeAspect="1"/>
          </p:cNvPicPr>
          <p:nvPr/>
        </p:nvPicPr>
        <p:blipFill>
          <a:blip r:embed="rId4"/>
          <a:stretch>
            <a:fillRect/>
          </a:stretch>
        </p:blipFill>
        <p:spPr>
          <a:xfrm>
            <a:off x="5724506" y="2955900"/>
            <a:ext cx="742988" cy="946199"/>
          </a:xfrm>
          <a:prstGeom prst="rect">
            <a:avLst/>
          </a:prstGeom>
        </p:spPr>
      </p:pic>
      <p:pic>
        <p:nvPicPr>
          <p:cNvPr id="12" name="Picture 11">
            <a:extLst>
              <a:ext uri="{FF2B5EF4-FFF2-40B4-BE49-F238E27FC236}">
                <a16:creationId xmlns:a16="http://schemas.microsoft.com/office/drawing/2014/main" id="{7F7C8997-29A8-9F16-3077-82C2CE478150}"/>
              </a:ext>
            </a:extLst>
          </p:cNvPr>
          <p:cNvPicPr>
            <a:picLocks noChangeAspect="1"/>
          </p:cNvPicPr>
          <p:nvPr/>
        </p:nvPicPr>
        <p:blipFill>
          <a:blip r:embed="rId4"/>
          <a:stretch>
            <a:fillRect/>
          </a:stretch>
        </p:blipFill>
        <p:spPr>
          <a:xfrm rot="5400000">
            <a:off x="4064671" y="1551827"/>
            <a:ext cx="2341654" cy="1676400"/>
          </a:xfrm>
          <a:prstGeom prst="rect">
            <a:avLst/>
          </a:prstGeom>
        </p:spPr>
      </p:pic>
      <p:sp>
        <p:nvSpPr>
          <p:cNvPr id="3" name="TextBox 2">
            <a:extLst>
              <a:ext uri="{FF2B5EF4-FFF2-40B4-BE49-F238E27FC236}">
                <a16:creationId xmlns:a16="http://schemas.microsoft.com/office/drawing/2014/main" id="{CC9687D9-2DF5-717C-B012-A0A61EE350B8}"/>
              </a:ext>
            </a:extLst>
          </p:cNvPr>
          <p:cNvSpPr txBox="1"/>
          <p:nvPr/>
        </p:nvSpPr>
        <p:spPr>
          <a:xfrm>
            <a:off x="515904" y="1114389"/>
            <a:ext cx="9753600" cy="5262979"/>
          </a:xfrm>
          <a:prstGeom prst="rect">
            <a:avLst/>
          </a:prstGeom>
          <a:noFill/>
        </p:spPr>
        <p:txBody>
          <a:bodyPr wrap="square" rtlCol="0">
            <a:spAutoFit/>
          </a:bodyPr>
          <a:lstStyle/>
          <a:p>
            <a:r>
              <a:rPr lang="en-US" sz="2800" dirty="0"/>
              <a:t>Individuals surveyed</a:t>
            </a:r>
          </a:p>
          <a:p>
            <a:pPr marL="914400" lvl="1" indent="-457200">
              <a:buFont typeface="Arial" panose="020B0604020202020204" pitchFamily="34" charset="0"/>
              <a:buChar char="•"/>
            </a:pPr>
            <a:r>
              <a:rPr lang="en-US" sz="2800" dirty="0"/>
              <a:t>Teacher</a:t>
            </a:r>
          </a:p>
          <a:p>
            <a:pPr marL="914400" lvl="1" indent="-457200">
              <a:buFont typeface="Arial" panose="020B0604020202020204" pitchFamily="34" charset="0"/>
              <a:buChar char="•"/>
            </a:pPr>
            <a:r>
              <a:rPr lang="en-US" sz="2800" dirty="0"/>
              <a:t>Administration</a:t>
            </a:r>
          </a:p>
          <a:p>
            <a:pPr marL="914400" lvl="1" indent="-457200">
              <a:buFont typeface="Arial" panose="020B0604020202020204" pitchFamily="34" charset="0"/>
              <a:buChar char="•"/>
            </a:pPr>
            <a:r>
              <a:rPr lang="en-US" sz="2800" dirty="0"/>
              <a:t>Parent</a:t>
            </a:r>
          </a:p>
          <a:p>
            <a:r>
              <a:rPr lang="en-US" sz="2800" dirty="0"/>
              <a:t>Summary of survey</a:t>
            </a:r>
          </a:p>
          <a:p>
            <a:pPr marL="914400" lvl="1" indent="-457200">
              <a:buFont typeface="Arial" panose="020B0604020202020204" pitchFamily="34" charset="0"/>
              <a:buChar char="•"/>
            </a:pPr>
            <a:r>
              <a:rPr lang="en-US" sz="2800" dirty="0"/>
              <a:t>Students were low on</a:t>
            </a:r>
          </a:p>
          <a:p>
            <a:pPr marL="1371600" lvl="2" indent="-457200">
              <a:buFont typeface="Wingdings" panose="05000000000000000000" pitchFamily="2" charset="2"/>
              <a:buChar char="Ø"/>
            </a:pPr>
            <a:r>
              <a:rPr lang="en-US" sz="2800" dirty="0"/>
              <a:t>Self-control</a:t>
            </a:r>
          </a:p>
          <a:p>
            <a:pPr marL="1371600" lvl="2" indent="-457200">
              <a:buFont typeface="Wingdings" panose="05000000000000000000" pitchFamily="2" charset="2"/>
              <a:buChar char="Ø"/>
            </a:pPr>
            <a:r>
              <a:rPr lang="en-US" sz="2800" dirty="0"/>
              <a:t>Appropriate behavior</a:t>
            </a:r>
          </a:p>
          <a:p>
            <a:pPr marL="1371600" lvl="2" indent="-457200">
              <a:buFont typeface="Wingdings" panose="05000000000000000000" pitchFamily="2" charset="2"/>
              <a:buChar char="Ø"/>
            </a:pPr>
            <a:r>
              <a:rPr lang="en-US" sz="2800" dirty="0"/>
              <a:t>How to calm themselves down</a:t>
            </a:r>
          </a:p>
          <a:p>
            <a:pPr marL="1371600" lvl="2" indent="-457200">
              <a:buFont typeface="Wingdings" panose="05000000000000000000" pitchFamily="2" charset="2"/>
              <a:buChar char="Ø"/>
            </a:pPr>
            <a:r>
              <a:rPr lang="en-US" sz="2800" dirty="0"/>
              <a:t>Problem solving</a:t>
            </a:r>
          </a:p>
          <a:p>
            <a:pPr marL="1371600" lvl="2" indent="-457200">
              <a:buFont typeface="Wingdings" panose="05000000000000000000" pitchFamily="2" charset="2"/>
              <a:buChar char="Ø"/>
            </a:pPr>
            <a:r>
              <a:rPr lang="en-US" sz="2800" dirty="0"/>
              <a:t>Kind and respectful to peers</a:t>
            </a:r>
          </a:p>
          <a:p>
            <a:pPr lvl="1"/>
            <a:endParaRPr lang="en-US" sz="2800" dirty="0"/>
          </a:p>
        </p:txBody>
      </p:sp>
      <p:pic>
        <p:nvPicPr>
          <p:cNvPr id="6" name="Picture 5">
            <a:extLst>
              <a:ext uri="{FF2B5EF4-FFF2-40B4-BE49-F238E27FC236}">
                <a16:creationId xmlns:a16="http://schemas.microsoft.com/office/drawing/2014/main" id="{51737E7A-7B2A-50D8-242B-7CD2FA9199E7}"/>
              </a:ext>
            </a:extLst>
          </p:cNvPr>
          <p:cNvPicPr>
            <a:picLocks noChangeAspect="1"/>
          </p:cNvPicPr>
          <p:nvPr/>
        </p:nvPicPr>
        <p:blipFill>
          <a:blip r:embed="rId5"/>
          <a:stretch>
            <a:fillRect/>
          </a:stretch>
        </p:blipFill>
        <p:spPr>
          <a:xfrm>
            <a:off x="7543800" y="1081732"/>
            <a:ext cx="4056096" cy="5196662"/>
          </a:xfrm>
          <a:prstGeom prst="rect">
            <a:avLst/>
          </a:prstGeom>
        </p:spPr>
      </p:pic>
    </p:spTree>
    <p:extLst>
      <p:ext uri="{BB962C8B-B14F-4D97-AF65-F5344CB8AC3E}">
        <p14:creationId xmlns:p14="http://schemas.microsoft.com/office/powerpoint/2010/main" val="684342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0FB3C5E-1ABB-A697-8EE8-AE39C6EE739C}"/>
              </a:ext>
            </a:extLst>
          </p:cNvPr>
          <p:cNvPicPr>
            <a:picLocks noChangeAspect="1"/>
          </p:cNvPicPr>
          <p:nvPr/>
        </p:nvPicPr>
        <p:blipFill>
          <a:blip r:embed="rId3"/>
          <a:stretch>
            <a:fillRect/>
          </a:stretch>
        </p:blipFill>
        <p:spPr>
          <a:xfrm>
            <a:off x="7753465" y="5791200"/>
            <a:ext cx="4433455" cy="1066800"/>
          </a:xfrm>
          <a:prstGeom prst="rect">
            <a:avLst/>
          </a:prstGeom>
        </p:spPr>
      </p:pic>
      <p:pic>
        <p:nvPicPr>
          <p:cNvPr id="9" name="Picture 8">
            <a:extLst>
              <a:ext uri="{FF2B5EF4-FFF2-40B4-BE49-F238E27FC236}">
                <a16:creationId xmlns:a16="http://schemas.microsoft.com/office/drawing/2014/main" id="{A16978B4-32EB-AA74-EE21-903B6C5E4CFD}"/>
              </a:ext>
            </a:extLst>
          </p:cNvPr>
          <p:cNvPicPr>
            <a:picLocks noChangeAspect="1"/>
          </p:cNvPicPr>
          <p:nvPr/>
        </p:nvPicPr>
        <p:blipFill rotWithShape="1">
          <a:blip r:embed="rId4"/>
          <a:srcRect t="12283"/>
          <a:stretch/>
        </p:blipFill>
        <p:spPr>
          <a:xfrm>
            <a:off x="8432044" y="0"/>
            <a:ext cx="3680509" cy="5317761"/>
          </a:xfrm>
          <a:prstGeom prst="rect">
            <a:avLst/>
          </a:prstGeom>
        </p:spPr>
      </p:pic>
      <p:pic>
        <p:nvPicPr>
          <p:cNvPr id="3" name="Picture 2">
            <a:extLst>
              <a:ext uri="{FF2B5EF4-FFF2-40B4-BE49-F238E27FC236}">
                <a16:creationId xmlns:a16="http://schemas.microsoft.com/office/drawing/2014/main" id="{6144E02A-3949-0164-755C-8F8D285992B2}"/>
              </a:ext>
            </a:extLst>
          </p:cNvPr>
          <p:cNvPicPr>
            <a:picLocks noChangeAspect="1"/>
          </p:cNvPicPr>
          <p:nvPr/>
        </p:nvPicPr>
        <p:blipFill rotWithShape="1">
          <a:blip r:embed="rId4"/>
          <a:srcRect t="21867"/>
          <a:stretch/>
        </p:blipFill>
        <p:spPr>
          <a:xfrm>
            <a:off x="5576" y="1085232"/>
            <a:ext cx="12192000" cy="5077301"/>
          </a:xfrm>
          <a:prstGeom prst="rect">
            <a:avLst/>
          </a:prstGeom>
        </p:spPr>
      </p:pic>
      <p:pic>
        <p:nvPicPr>
          <p:cNvPr id="5" name="Picture 4">
            <a:extLst>
              <a:ext uri="{FF2B5EF4-FFF2-40B4-BE49-F238E27FC236}">
                <a16:creationId xmlns:a16="http://schemas.microsoft.com/office/drawing/2014/main" id="{D594C213-7C81-C4EB-DDD1-9354E32FDB18}"/>
              </a:ext>
            </a:extLst>
          </p:cNvPr>
          <p:cNvPicPr>
            <a:picLocks noChangeAspect="1"/>
          </p:cNvPicPr>
          <p:nvPr/>
        </p:nvPicPr>
        <p:blipFill>
          <a:blip r:embed="rId5"/>
          <a:stretch>
            <a:fillRect/>
          </a:stretch>
        </p:blipFill>
        <p:spPr>
          <a:xfrm>
            <a:off x="5943600" y="5486400"/>
            <a:ext cx="6243320" cy="1119813"/>
          </a:xfrm>
          <a:prstGeom prst="rect">
            <a:avLst/>
          </a:prstGeom>
        </p:spPr>
      </p:pic>
      <p:pic>
        <p:nvPicPr>
          <p:cNvPr id="6" name="Picture 5">
            <a:extLst>
              <a:ext uri="{FF2B5EF4-FFF2-40B4-BE49-F238E27FC236}">
                <a16:creationId xmlns:a16="http://schemas.microsoft.com/office/drawing/2014/main" id="{58AF8F4B-1AF3-D855-B7C3-293021ECE6D1}"/>
              </a:ext>
            </a:extLst>
          </p:cNvPr>
          <p:cNvPicPr>
            <a:picLocks noChangeAspect="1"/>
          </p:cNvPicPr>
          <p:nvPr/>
        </p:nvPicPr>
        <p:blipFill>
          <a:blip r:embed="rId5"/>
          <a:stretch>
            <a:fillRect/>
          </a:stretch>
        </p:blipFill>
        <p:spPr>
          <a:xfrm>
            <a:off x="5080" y="5536093"/>
            <a:ext cx="6243320" cy="1119813"/>
          </a:xfrm>
          <a:prstGeom prst="rect">
            <a:avLst/>
          </a:prstGeom>
        </p:spPr>
      </p:pic>
      <p:pic>
        <p:nvPicPr>
          <p:cNvPr id="12" name="Picture 11">
            <a:extLst>
              <a:ext uri="{FF2B5EF4-FFF2-40B4-BE49-F238E27FC236}">
                <a16:creationId xmlns:a16="http://schemas.microsoft.com/office/drawing/2014/main" id="{BD5448C8-AC73-CD81-0B60-C4426B41DE84}"/>
              </a:ext>
            </a:extLst>
          </p:cNvPr>
          <p:cNvPicPr>
            <a:picLocks noChangeAspect="1"/>
          </p:cNvPicPr>
          <p:nvPr/>
        </p:nvPicPr>
        <p:blipFill>
          <a:blip r:embed="rId6"/>
          <a:stretch>
            <a:fillRect/>
          </a:stretch>
        </p:blipFill>
        <p:spPr>
          <a:xfrm>
            <a:off x="5915015" y="5568923"/>
            <a:ext cx="361969" cy="527077"/>
          </a:xfrm>
          <a:prstGeom prst="rect">
            <a:avLst/>
          </a:prstGeom>
        </p:spPr>
      </p:pic>
      <p:sp>
        <p:nvSpPr>
          <p:cNvPr id="13" name="TextBox 12">
            <a:extLst>
              <a:ext uri="{FF2B5EF4-FFF2-40B4-BE49-F238E27FC236}">
                <a16:creationId xmlns:a16="http://schemas.microsoft.com/office/drawing/2014/main" id="{9ED23E30-2E28-1D3F-1B4C-38D93F80E179}"/>
              </a:ext>
            </a:extLst>
          </p:cNvPr>
          <p:cNvSpPr txBox="1"/>
          <p:nvPr/>
        </p:nvSpPr>
        <p:spPr>
          <a:xfrm>
            <a:off x="1533515" y="558000"/>
            <a:ext cx="8763000" cy="646331"/>
          </a:xfrm>
          <a:prstGeom prst="rect">
            <a:avLst/>
          </a:prstGeom>
          <a:noFill/>
        </p:spPr>
        <p:txBody>
          <a:bodyPr wrap="square" rtlCol="0">
            <a:spAutoFit/>
          </a:bodyPr>
          <a:lstStyle/>
          <a:p>
            <a:pPr algn="ctr"/>
            <a:r>
              <a:rPr lang="en-US" sz="3600" dirty="0">
                <a:latin typeface="Berlin Sans FB" panose="020E0602020502020306" pitchFamily="34" charset="0"/>
              </a:rPr>
              <a:t>Screening Process</a:t>
            </a:r>
          </a:p>
        </p:txBody>
      </p:sp>
      <p:sp>
        <p:nvSpPr>
          <p:cNvPr id="2" name="TextBox 1">
            <a:extLst>
              <a:ext uri="{FF2B5EF4-FFF2-40B4-BE49-F238E27FC236}">
                <a16:creationId xmlns:a16="http://schemas.microsoft.com/office/drawing/2014/main" id="{B9566183-176E-52DC-106C-52B09ACE45D1}"/>
              </a:ext>
            </a:extLst>
          </p:cNvPr>
          <p:cNvSpPr txBox="1"/>
          <p:nvPr/>
        </p:nvSpPr>
        <p:spPr>
          <a:xfrm>
            <a:off x="685800" y="1447800"/>
            <a:ext cx="10439400" cy="3108543"/>
          </a:xfrm>
          <a:prstGeom prst="rect">
            <a:avLst/>
          </a:prstGeom>
          <a:noFill/>
        </p:spPr>
        <p:txBody>
          <a:bodyPr wrap="square" rtlCol="0">
            <a:spAutoFit/>
          </a:bodyPr>
          <a:lstStyle/>
          <a:p>
            <a:pPr marL="457200" indent="-457200">
              <a:buFont typeface="Arial" panose="020B0604020202020204" pitchFamily="34" charset="0"/>
              <a:buChar char="•"/>
            </a:pPr>
            <a:r>
              <a:rPr lang="en-US" sz="2800" dirty="0"/>
              <a:t>All students are the same age and gender</a:t>
            </a:r>
          </a:p>
          <a:p>
            <a:pPr marL="457200" indent="-457200">
              <a:buFont typeface="Arial" panose="020B0604020202020204" pitchFamily="34" charset="0"/>
              <a:buChar char="•"/>
            </a:pPr>
            <a:r>
              <a:rPr lang="en-US" sz="2800" dirty="0"/>
              <a:t>Survey results indicated all students were low in similar areas</a:t>
            </a:r>
          </a:p>
          <a:p>
            <a:pPr marL="457200" indent="-457200">
              <a:buFont typeface="Arial" panose="020B0604020202020204" pitchFamily="34" charset="0"/>
              <a:buChar char="•"/>
            </a:pPr>
            <a:r>
              <a:rPr lang="en-US" sz="2800" dirty="0"/>
              <a:t>Pre-interviews indicated all students were willing to participate</a:t>
            </a:r>
          </a:p>
          <a:p>
            <a:pPr marL="457200" indent="-457200">
              <a:buFont typeface="Arial" panose="020B0604020202020204" pitchFamily="34" charset="0"/>
              <a:buChar char="•"/>
            </a:pPr>
            <a:r>
              <a:rPr lang="en-US" sz="2800" dirty="0"/>
              <a:t>Parent interview</a:t>
            </a:r>
          </a:p>
          <a:p>
            <a:pPr marL="457200" indent="-457200">
              <a:buFont typeface="Arial" panose="020B0604020202020204" pitchFamily="34" charset="0"/>
              <a:buChar char="•"/>
            </a:pPr>
            <a:r>
              <a:rPr lang="en-US" sz="2800" dirty="0"/>
              <a:t>Administration and teacher agreement </a:t>
            </a:r>
          </a:p>
          <a:p>
            <a:pPr marL="457200" indent="-457200">
              <a:buFont typeface="Arial" panose="020B0604020202020204" pitchFamily="34" charset="0"/>
              <a:buChar char="•"/>
            </a:pPr>
            <a:r>
              <a:rPr lang="en-US" sz="2800" dirty="0"/>
              <a:t>Parent consent</a:t>
            </a:r>
          </a:p>
          <a:p>
            <a:pPr marL="457200" indent="-457200">
              <a:buFont typeface="Arial" panose="020B0604020202020204" pitchFamily="34" charset="0"/>
              <a:buChar char="•"/>
            </a:pPr>
            <a:endParaRPr lang="en-US" sz="2800" dirty="0"/>
          </a:p>
        </p:txBody>
      </p:sp>
    </p:spTree>
    <p:extLst>
      <p:ext uri="{BB962C8B-B14F-4D97-AF65-F5344CB8AC3E}">
        <p14:creationId xmlns:p14="http://schemas.microsoft.com/office/powerpoint/2010/main" val="1162133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0" y="152400"/>
            <a:ext cx="7315200" cy="685800"/>
          </a:xfrm>
        </p:spPr>
        <p:txBody>
          <a:bodyPr>
            <a:normAutofit fontScale="90000"/>
          </a:bodyPr>
          <a:lstStyle/>
          <a:p>
            <a:pPr algn="ctr"/>
            <a:r>
              <a:rPr lang="en-US" dirty="0">
                <a:latin typeface="Berlin Sans FB" panose="020E0602020502020306" pitchFamily="34" charset="0"/>
              </a:rPr>
              <a:t>Consent Form</a:t>
            </a:r>
          </a:p>
        </p:txBody>
      </p:sp>
      <p:pic>
        <p:nvPicPr>
          <p:cNvPr id="7" name="Picture 6">
            <a:extLst>
              <a:ext uri="{FF2B5EF4-FFF2-40B4-BE49-F238E27FC236}">
                <a16:creationId xmlns:a16="http://schemas.microsoft.com/office/drawing/2014/main" id="{0EAD1398-693E-3EE0-E3C2-1CBF7C858A8E}"/>
              </a:ext>
            </a:extLst>
          </p:cNvPr>
          <p:cNvPicPr>
            <a:picLocks noChangeAspect="1"/>
          </p:cNvPicPr>
          <p:nvPr/>
        </p:nvPicPr>
        <p:blipFill rotWithShape="1">
          <a:blip r:embed="rId2"/>
          <a:srcRect t="55650" b="3540"/>
          <a:stretch/>
        </p:blipFill>
        <p:spPr>
          <a:xfrm>
            <a:off x="8523110" y="4267200"/>
            <a:ext cx="3668889" cy="2514600"/>
          </a:xfrm>
          <a:prstGeom prst="rect">
            <a:avLst/>
          </a:prstGeom>
        </p:spPr>
      </p:pic>
      <p:pic>
        <p:nvPicPr>
          <p:cNvPr id="4" name="Picture 3">
            <a:extLst>
              <a:ext uri="{FF2B5EF4-FFF2-40B4-BE49-F238E27FC236}">
                <a16:creationId xmlns:a16="http://schemas.microsoft.com/office/drawing/2014/main" id="{E93B77CC-D900-44D0-F95A-92BEEA5408CB}"/>
              </a:ext>
            </a:extLst>
          </p:cNvPr>
          <p:cNvPicPr>
            <a:picLocks noChangeAspect="1"/>
          </p:cNvPicPr>
          <p:nvPr/>
        </p:nvPicPr>
        <p:blipFill>
          <a:blip r:embed="rId3"/>
          <a:stretch>
            <a:fillRect/>
          </a:stretch>
        </p:blipFill>
        <p:spPr>
          <a:xfrm>
            <a:off x="9768468" y="2457400"/>
            <a:ext cx="1664814" cy="1809800"/>
          </a:xfrm>
          <a:prstGeom prst="rect">
            <a:avLst/>
          </a:prstGeom>
        </p:spPr>
      </p:pic>
      <p:pic>
        <p:nvPicPr>
          <p:cNvPr id="6" name="Picture 5">
            <a:extLst>
              <a:ext uri="{FF2B5EF4-FFF2-40B4-BE49-F238E27FC236}">
                <a16:creationId xmlns:a16="http://schemas.microsoft.com/office/drawing/2014/main" id="{40BA0514-093C-F471-0CC5-0E37C0F0C003}"/>
              </a:ext>
            </a:extLst>
          </p:cNvPr>
          <p:cNvPicPr>
            <a:picLocks noChangeAspect="1"/>
          </p:cNvPicPr>
          <p:nvPr/>
        </p:nvPicPr>
        <p:blipFill>
          <a:blip r:embed="rId3"/>
          <a:stretch>
            <a:fillRect/>
          </a:stretch>
        </p:blipFill>
        <p:spPr>
          <a:xfrm>
            <a:off x="9067800" y="2743200"/>
            <a:ext cx="901746" cy="1676400"/>
          </a:xfrm>
          <a:prstGeom prst="rect">
            <a:avLst/>
          </a:prstGeom>
        </p:spPr>
      </p:pic>
      <p:pic>
        <p:nvPicPr>
          <p:cNvPr id="5" name="Picture 4">
            <a:extLst>
              <a:ext uri="{FF2B5EF4-FFF2-40B4-BE49-F238E27FC236}">
                <a16:creationId xmlns:a16="http://schemas.microsoft.com/office/drawing/2014/main" id="{83FFA9D0-D206-086F-8A2B-754CA2EB4C5C}"/>
              </a:ext>
            </a:extLst>
          </p:cNvPr>
          <p:cNvPicPr>
            <a:picLocks noChangeAspect="1"/>
          </p:cNvPicPr>
          <p:nvPr/>
        </p:nvPicPr>
        <p:blipFill rotWithShape="1">
          <a:blip r:embed="rId4"/>
          <a:srcRect l="1728" r="1675"/>
          <a:stretch/>
        </p:blipFill>
        <p:spPr>
          <a:xfrm rot="21323664">
            <a:off x="480408" y="1934399"/>
            <a:ext cx="5517652" cy="3294001"/>
          </a:xfrm>
          <a:prstGeom prst="rect">
            <a:avLst/>
          </a:prstGeom>
        </p:spPr>
      </p:pic>
      <p:pic>
        <p:nvPicPr>
          <p:cNvPr id="9" name="Picture 8">
            <a:extLst>
              <a:ext uri="{FF2B5EF4-FFF2-40B4-BE49-F238E27FC236}">
                <a16:creationId xmlns:a16="http://schemas.microsoft.com/office/drawing/2014/main" id="{63E7E85D-71E3-352C-CC9A-868802ACC008}"/>
              </a:ext>
            </a:extLst>
          </p:cNvPr>
          <p:cNvPicPr>
            <a:picLocks noChangeAspect="1"/>
          </p:cNvPicPr>
          <p:nvPr/>
        </p:nvPicPr>
        <p:blipFill>
          <a:blip r:embed="rId5"/>
          <a:stretch>
            <a:fillRect/>
          </a:stretch>
        </p:blipFill>
        <p:spPr>
          <a:xfrm>
            <a:off x="6324051" y="990600"/>
            <a:ext cx="4516132" cy="5574499"/>
          </a:xfrm>
          <a:prstGeom prst="rect">
            <a:avLst/>
          </a:prstGeom>
        </p:spPr>
      </p:pic>
      <p:sp>
        <p:nvSpPr>
          <p:cNvPr id="3" name="Rectangle: Rounded Corners 2">
            <a:extLst>
              <a:ext uri="{FF2B5EF4-FFF2-40B4-BE49-F238E27FC236}">
                <a16:creationId xmlns:a16="http://schemas.microsoft.com/office/drawing/2014/main" id="{456C1B75-9AD8-1038-9028-8F1D04B33B37}"/>
              </a:ext>
            </a:extLst>
          </p:cNvPr>
          <p:cNvSpPr/>
          <p:nvPr/>
        </p:nvSpPr>
        <p:spPr>
          <a:xfrm rot="21248638">
            <a:off x="986382" y="4641921"/>
            <a:ext cx="1676400" cy="539895"/>
          </a:xfrm>
          <a:prstGeom prst="round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921169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0FB3C5E-1ABB-A697-8EE8-AE39C6EE739C}"/>
              </a:ext>
            </a:extLst>
          </p:cNvPr>
          <p:cNvPicPr>
            <a:picLocks noChangeAspect="1"/>
          </p:cNvPicPr>
          <p:nvPr/>
        </p:nvPicPr>
        <p:blipFill>
          <a:blip r:embed="rId2"/>
          <a:stretch>
            <a:fillRect/>
          </a:stretch>
        </p:blipFill>
        <p:spPr>
          <a:xfrm>
            <a:off x="7753465" y="5791200"/>
            <a:ext cx="4433455" cy="1066800"/>
          </a:xfrm>
          <a:prstGeom prst="rect">
            <a:avLst/>
          </a:prstGeom>
        </p:spPr>
      </p:pic>
      <p:pic>
        <p:nvPicPr>
          <p:cNvPr id="9" name="Picture 8">
            <a:extLst>
              <a:ext uri="{FF2B5EF4-FFF2-40B4-BE49-F238E27FC236}">
                <a16:creationId xmlns:a16="http://schemas.microsoft.com/office/drawing/2014/main" id="{A16978B4-32EB-AA74-EE21-903B6C5E4CFD}"/>
              </a:ext>
            </a:extLst>
          </p:cNvPr>
          <p:cNvPicPr>
            <a:picLocks noChangeAspect="1"/>
          </p:cNvPicPr>
          <p:nvPr/>
        </p:nvPicPr>
        <p:blipFill rotWithShape="1">
          <a:blip r:embed="rId3"/>
          <a:srcRect t="1960"/>
          <a:stretch/>
        </p:blipFill>
        <p:spPr>
          <a:xfrm>
            <a:off x="8506411" y="0"/>
            <a:ext cx="3680509" cy="5943600"/>
          </a:xfrm>
          <a:prstGeom prst="rect">
            <a:avLst/>
          </a:prstGeom>
        </p:spPr>
      </p:pic>
      <p:sp>
        <p:nvSpPr>
          <p:cNvPr id="2" name="Title 1"/>
          <p:cNvSpPr>
            <a:spLocks noGrp="1"/>
          </p:cNvSpPr>
          <p:nvPr>
            <p:ph type="ctrTitle"/>
          </p:nvPr>
        </p:nvSpPr>
        <p:spPr>
          <a:xfrm>
            <a:off x="685800" y="304800"/>
            <a:ext cx="10820400" cy="721112"/>
          </a:xfrm>
        </p:spPr>
        <p:txBody>
          <a:bodyPr/>
          <a:lstStyle/>
          <a:p>
            <a:pPr algn="ctr"/>
            <a:r>
              <a:rPr lang="en-US" dirty="0">
                <a:latin typeface="Berlin Sans FB" panose="020E0602020502020306" pitchFamily="34" charset="0"/>
              </a:rPr>
              <a:t>Pre-AIA Specialty Standards</a:t>
            </a:r>
          </a:p>
        </p:txBody>
      </p:sp>
      <p:sp>
        <p:nvSpPr>
          <p:cNvPr id="5" name="TextBox 4">
            <a:extLst>
              <a:ext uri="{FF2B5EF4-FFF2-40B4-BE49-F238E27FC236}">
                <a16:creationId xmlns:a16="http://schemas.microsoft.com/office/drawing/2014/main" id="{0DD5643E-04F8-6D37-8FA1-CA320E7FA083}"/>
              </a:ext>
            </a:extLst>
          </p:cNvPr>
          <p:cNvSpPr txBox="1"/>
          <p:nvPr/>
        </p:nvSpPr>
        <p:spPr>
          <a:xfrm>
            <a:off x="76200" y="1044315"/>
            <a:ext cx="12039600" cy="3416320"/>
          </a:xfrm>
          <a:prstGeom prst="rect">
            <a:avLst/>
          </a:prstGeom>
          <a:noFill/>
        </p:spPr>
        <p:txBody>
          <a:bodyPr wrap="square">
            <a:spAutoFit/>
          </a:bodyPr>
          <a:lstStyle/>
          <a:p>
            <a:r>
              <a:rPr lang="en-US" dirty="0"/>
              <a:t>Foundations B.1. </a:t>
            </a:r>
          </a:p>
          <a:p>
            <a:pPr marL="742950" lvl="1" indent="-285750">
              <a:buFont typeface="Arial" panose="020B0604020202020204" pitchFamily="34" charset="0"/>
              <a:buChar char="•"/>
            </a:pPr>
            <a:r>
              <a:rPr lang="en-US" dirty="0"/>
              <a:t>As in all counseling, this psychoeducational group will apply and adhere to ethical and legal standards. </a:t>
            </a:r>
          </a:p>
          <a:p>
            <a:r>
              <a:rPr lang="en-US" dirty="0"/>
              <a:t>Diversity and Advocacy F.1, F.2, F.4. </a:t>
            </a:r>
          </a:p>
          <a:p>
            <a:pPr marL="742950" lvl="1" indent="-285750">
              <a:buFont typeface="Arial" panose="020B0604020202020204" pitchFamily="34" charset="0"/>
              <a:buChar char="•"/>
            </a:pPr>
            <a:r>
              <a:rPr lang="en-US" dirty="0"/>
              <a:t>The counselor will demonstrate multicultural competencies in this group by exhibiting awareness of members’ background, ethnicity, and belief systems while enhancing a positive school climate that is equitable and responsive. </a:t>
            </a:r>
          </a:p>
          <a:p>
            <a:r>
              <a:rPr lang="en-US" dirty="0"/>
              <a:t>Preventions and Intervention D.2, D.3. </a:t>
            </a:r>
          </a:p>
          <a:p>
            <a:pPr marL="742950" lvl="1" indent="-285750">
              <a:buFont typeface="Arial" panose="020B0604020202020204" pitchFamily="34" charset="0"/>
              <a:buChar char="•"/>
            </a:pPr>
            <a:r>
              <a:rPr lang="en-US" dirty="0"/>
              <a:t>The counselor provides group counseling to promote the social-emotional development of students. This psychoeducational group will help students with self-regulation and group counseling is an effective method for this type of group and specifically this age group as issues arise among peers (Vernon &amp; Schimmel, 2019). This group will support their social-emotional development and factors of resiliency on student learning development. </a:t>
            </a:r>
          </a:p>
        </p:txBody>
      </p:sp>
    </p:spTree>
    <p:extLst>
      <p:ext uri="{BB962C8B-B14F-4D97-AF65-F5344CB8AC3E}">
        <p14:creationId xmlns:p14="http://schemas.microsoft.com/office/powerpoint/2010/main" val="1079130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0FB3C5E-1ABB-A697-8EE8-AE39C6EE739C}"/>
              </a:ext>
            </a:extLst>
          </p:cNvPr>
          <p:cNvPicPr>
            <a:picLocks noChangeAspect="1"/>
          </p:cNvPicPr>
          <p:nvPr/>
        </p:nvPicPr>
        <p:blipFill>
          <a:blip r:embed="rId2"/>
          <a:stretch>
            <a:fillRect/>
          </a:stretch>
        </p:blipFill>
        <p:spPr>
          <a:xfrm>
            <a:off x="7753465" y="5791200"/>
            <a:ext cx="4433455" cy="1066800"/>
          </a:xfrm>
          <a:prstGeom prst="rect">
            <a:avLst/>
          </a:prstGeom>
        </p:spPr>
      </p:pic>
      <p:pic>
        <p:nvPicPr>
          <p:cNvPr id="9" name="Picture 8">
            <a:extLst>
              <a:ext uri="{FF2B5EF4-FFF2-40B4-BE49-F238E27FC236}">
                <a16:creationId xmlns:a16="http://schemas.microsoft.com/office/drawing/2014/main" id="{A16978B4-32EB-AA74-EE21-903B6C5E4CFD}"/>
              </a:ext>
            </a:extLst>
          </p:cNvPr>
          <p:cNvPicPr>
            <a:picLocks noChangeAspect="1"/>
          </p:cNvPicPr>
          <p:nvPr/>
        </p:nvPicPr>
        <p:blipFill rotWithShape="1">
          <a:blip r:embed="rId3"/>
          <a:srcRect t="1960"/>
          <a:stretch/>
        </p:blipFill>
        <p:spPr>
          <a:xfrm>
            <a:off x="8506411" y="0"/>
            <a:ext cx="3680509" cy="5943600"/>
          </a:xfrm>
          <a:prstGeom prst="rect">
            <a:avLst/>
          </a:prstGeom>
        </p:spPr>
      </p:pic>
      <p:sp>
        <p:nvSpPr>
          <p:cNvPr id="2" name="Title 1"/>
          <p:cNvSpPr>
            <a:spLocks noGrp="1"/>
          </p:cNvSpPr>
          <p:nvPr>
            <p:ph type="ctrTitle"/>
          </p:nvPr>
        </p:nvSpPr>
        <p:spPr>
          <a:xfrm>
            <a:off x="685800" y="304800"/>
            <a:ext cx="10820400" cy="721112"/>
          </a:xfrm>
        </p:spPr>
        <p:txBody>
          <a:bodyPr/>
          <a:lstStyle/>
          <a:p>
            <a:pPr algn="ctr"/>
            <a:r>
              <a:rPr lang="en-US" dirty="0">
                <a:latin typeface="Berlin Sans FB" panose="020E0602020502020306" pitchFamily="34" charset="0"/>
              </a:rPr>
              <a:t>Pre-AIA Specialty Standards</a:t>
            </a:r>
          </a:p>
        </p:txBody>
      </p:sp>
      <p:sp>
        <p:nvSpPr>
          <p:cNvPr id="5" name="TextBox 4">
            <a:extLst>
              <a:ext uri="{FF2B5EF4-FFF2-40B4-BE49-F238E27FC236}">
                <a16:creationId xmlns:a16="http://schemas.microsoft.com/office/drawing/2014/main" id="{0DD5643E-04F8-6D37-8FA1-CA320E7FA083}"/>
              </a:ext>
            </a:extLst>
          </p:cNvPr>
          <p:cNvSpPr txBox="1"/>
          <p:nvPr/>
        </p:nvSpPr>
        <p:spPr>
          <a:xfrm>
            <a:off x="76200" y="989886"/>
            <a:ext cx="12039600" cy="3416320"/>
          </a:xfrm>
          <a:prstGeom prst="rect">
            <a:avLst/>
          </a:prstGeom>
          <a:noFill/>
        </p:spPr>
        <p:txBody>
          <a:bodyPr wrap="square">
            <a:spAutoFit/>
          </a:bodyPr>
          <a:lstStyle/>
          <a:p>
            <a:r>
              <a:rPr lang="en-US" dirty="0"/>
              <a:t>Assessment H.1, H.2, and H.3. </a:t>
            </a:r>
          </a:p>
          <a:p>
            <a:pPr marL="742950" lvl="1" indent="-285750">
              <a:buFont typeface="Arial" panose="020B0604020202020204" pitchFamily="34" charset="0"/>
              <a:buChar char="•"/>
            </a:pPr>
            <a:r>
              <a:rPr lang="en-US" dirty="0"/>
              <a:t>Through the pre-survey, this group addresses the students’ strengths and needs, and through analysis of the information, valid inferences will be made when evaluation the needs of individual students and the effectiveness of 2 the program. The counselor will use school data to determine the need for this group intervention. </a:t>
            </a:r>
          </a:p>
          <a:p>
            <a:r>
              <a:rPr lang="en-US" dirty="0"/>
              <a:t>Research and Evaluation J.1, J.2, J.3. </a:t>
            </a:r>
          </a:p>
          <a:p>
            <a:pPr marL="742950" lvl="1" indent="-285750">
              <a:buFont typeface="Arial" panose="020B0604020202020204" pitchFamily="34" charset="0"/>
              <a:buChar char="•"/>
            </a:pPr>
            <a:r>
              <a:rPr lang="en-US" dirty="0"/>
              <a:t>This small group will analyze and use data (and relevant technology) to identify group members and enhance the school program. Pre/post surveys will be utilized as well as school data to determine effectiveness and opportunities to realign objectives. This is aligned with ASCA Ethical Standards (2022). </a:t>
            </a:r>
          </a:p>
          <a:p>
            <a:r>
              <a:rPr lang="en-US" dirty="0"/>
              <a:t>Collaboration and Consultation N.1 and N.3. </a:t>
            </a:r>
          </a:p>
          <a:p>
            <a:pPr marL="742950" lvl="1" indent="-285750">
              <a:buFont typeface="Arial" panose="020B0604020202020204" pitchFamily="34" charset="0"/>
              <a:buChar char="•"/>
            </a:pPr>
            <a:r>
              <a:rPr lang="en-US" dirty="0"/>
              <a:t>The counselor will work with stakeholders to build an effective counseling program as it directly affects students’ social-emotional development and school success.</a:t>
            </a:r>
          </a:p>
        </p:txBody>
      </p:sp>
    </p:spTree>
    <p:extLst>
      <p:ext uri="{BB962C8B-B14F-4D97-AF65-F5344CB8AC3E}">
        <p14:creationId xmlns:p14="http://schemas.microsoft.com/office/powerpoint/2010/main" val="25889239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1EFD7DBA-E5F2-A58E-1DD3-D793FB3000DD}"/>
              </a:ext>
            </a:extLst>
          </p:cNvPr>
          <p:cNvSpPr/>
          <p:nvPr/>
        </p:nvSpPr>
        <p:spPr>
          <a:xfrm>
            <a:off x="609600" y="838200"/>
            <a:ext cx="8991600" cy="5540829"/>
          </a:xfrm>
          <a:prstGeom prst="roundRect">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66666"/>
              </a:solidFill>
              <a:latin typeface="Source Code Pro" panose="020B0509030403020204" pitchFamily="49" charset="0"/>
            </a:endParaRPr>
          </a:p>
        </p:txBody>
      </p:sp>
      <p:sp>
        <p:nvSpPr>
          <p:cNvPr id="18" name="TextBox 17">
            <a:extLst>
              <a:ext uri="{FF2B5EF4-FFF2-40B4-BE49-F238E27FC236}">
                <a16:creationId xmlns:a16="http://schemas.microsoft.com/office/drawing/2014/main" id="{072E7B43-A191-B23A-0F30-A6CFF5FB4490}"/>
              </a:ext>
            </a:extLst>
          </p:cNvPr>
          <p:cNvSpPr txBox="1"/>
          <p:nvPr/>
        </p:nvSpPr>
        <p:spPr>
          <a:xfrm>
            <a:off x="1524000" y="1066800"/>
            <a:ext cx="7162800" cy="646331"/>
          </a:xfrm>
          <a:prstGeom prst="rect">
            <a:avLst/>
          </a:prstGeom>
          <a:noFill/>
        </p:spPr>
        <p:txBody>
          <a:bodyPr wrap="square" rtlCol="0">
            <a:spAutoFit/>
          </a:bodyPr>
          <a:lstStyle/>
          <a:p>
            <a:pPr algn="ctr"/>
            <a:r>
              <a:rPr lang="en-US" sz="3600" dirty="0">
                <a:latin typeface="Berlin Sans FB" panose="020E0602020502020306" pitchFamily="34" charset="0"/>
              </a:rPr>
              <a:t>Cultural Sensitivity</a:t>
            </a:r>
          </a:p>
        </p:txBody>
      </p:sp>
      <p:sp>
        <p:nvSpPr>
          <p:cNvPr id="3" name="TextBox 2">
            <a:extLst>
              <a:ext uri="{FF2B5EF4-FFF2-40B4-BE49-F238E27FC236}">
                <a16:creationId xmlns:a16="http://schemas.microsoft.com/office/drawing/2014/main" id="{087BF3EE-6A6D-0FCA-44EA-4AD574085F99}"/>
              </a:ext>
            </a:extLst>
          </p:cNvPr>
          <p:cNvSpPr txBox="1"/>
          <p:nvPr/>
        </p:nvSpPr>
        <p:spPr>
          <a:xfrm>
            <a:off x="990600" y="1967576"/>
            <a:ext cx="8229600" cy="4524315"/>
          </a:xfrm>
          <a:prstGeom prst="rect">
            <a:avLst/>
          </a:prstGeom>
          <a:noFill/>
        </p:spPr>
        <p:txBody>
          <a:bodyPr wrap="square">
            <a:spAutoFit/>
          </a:bodyPr>
          <a:lstStyle/>
          <a:p>
            <a:pPr marL="342900" indent="-342900">
              <a:buFont typeface="Arial" panose="020B0604020202020204" pitchFamily="34" charset="0"/>
              <a:buChar char="•"/>
            </a:pPr>
            <a:r>
              <a:rPr lang="en-US" sz="2400" dirty="0"/>
              <a:t>Gender differentiation for our specific objective</a:t>
            </a:r>
          </a:p>
          <a:p>
            <a:pPr marL="800100" lvl="1" indent="-342900">
              <a:buFont typeface="Courier New" panose="02070309020205020404" pitchFamily="49" charset="0"/>
              <a:buChar char="o"/>
            </a:pPr>
            <a:r>
              <a:rPr lang="en-US" sz="2400" dirty="0"/>
              <a:t>Movement-based, hands-on, boy-centered</a:t>
            </a:r>
          </a:p>
          <a:p>
            <a:pPr marL="342900" indent="-342900">
              <a:buFont typeface="Arial" panose="020B0604020202020204" pitchFamily="34" charset="0"/>
              <a:buChar char="•"/>
            </a:pPr>
            <a:r>
              <a:rPr lang="en-US" sz="2400" dirty="0"/>
              <a:t>Equitable for various disabilities and cultures</a:t>
            </a:r>
          </a:p>
          <a:p>
            <a:pPr marL="800100" lvl="1" indent="-342900">
              <a:buFont typeface="Courier New" panose="02070309020205020404" pitchFamily="49" charset="0"/>
              <a:buChar char="o"/>
            </a:pPr>
            <a:r>
              <a:rPr lang="en-US" sz="2400" dirty="0"/>
              <a:t>Names and visuals are inclusive</a:t>
            </a:r>
          </a:p>
          <a:p>
            <a:pPr marL="800100" lvl="1" indent="-342900">
              <a:buFont typeface="Courier New" panose="02070309020205020404" pitchFamily="49" charset="0"/>
              <a:buChar char="o"/>
            </a:pPr>
            <a:r>
              <a:rPr lang="en-US" sz="2400" dirty="0"/>
              <a:t>Activities consider a range of abilities, attention spans (ADHD), and spectrum disorder</a:t>
            </a:r>
          </a:p>
          <a:p>
            <a:pPr marL="342900" indent="-342900">
              <a:buFont typeface="Arial" panose="020B0604020202020204" pitchFamily="34" charset="0"/>
              <a:buChar char="•"/>
            </a:pPr>
            <a:r>
              <a:rPr lang="en-US" sz="2400" dirty="0"/>
              <a:t>Positive, caring, and safe environment</a:t>
            </a:r>
          </a:p>
          <a:p>
            <a:pPr marL="800100" lvl="1" indent="-342900">
              <a:buFont typeface="Courier New" panose="02070309020205020404" pitchFamily="49" charset="0"/>
              <a:buChar char="o"/>
            </a:pPr>
            <a:r>
              <a:rPr lang="en-US" sz="2400" dirty="0"/>
              <a:t>Emotional check-in to begin each session</a:t>
            </a:r>
          </a:p>
          <a:p>
            <a:pPr marL="800100" lvl="1" indent="-342900">
              <a:buFont typeface="Courier New" panose="02070309020205020404" pitchFamily="49" charset="0"/>
              <a:buChar char="o"/>
            </a:pPr>
            <a:r>
              <a:rPr lang="en-US" sz="2400" dirty="0"/>
              <a:t>Review of group norms</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endParaRPr lang="en-US" sz="2400" dirty="0"/>
          </a:p>
        </p:txBody>
      </p:sp>
    </p:spTree>
    <p:extLst>
      <p:ext uri="{BB962C8B-B14F-4D97-AF65-F5344CB8AC3E}">
        <p14:creationId xmlns:p14="http://schemas.microsoft.com/office/powerpoint/2010/main" val="1040211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6F5DAD9-3927-2E70-6A6D-0F4A3660BF8A}"/>
              </a:ext>
            </a:extLst>
          </p:cNvPr>
          <p:cNvPicPr>
            <a:picLocks noChangeAspect="1"/>
          </p:cNvPicPr>
          <p:nvPr/>
        </p:nvPicPr>
        <p:blipFill rotWithShape="1">
          <a:blip r:embed="rId3"/>
          <a:srcRect l="7471" t="5377" r="7471"/>
          <a:stretch/>
        </p:blipFill>
        <p:spPr>
          <a:xfrm>
            <a:off x="0" y="0"/>
            <a:ext cx="4235375" cy="6248400"/>
          </a:xfrm>
          <a:prstGeom prst="rect">
            <a:avLst/>
          </a:prstGeom>
        </p:spPr>
      </p:pic>
      <p:pic>
        <p:nvPicPr>
          <p:cNvPr id="10" name="Picture 9">
            <a:extLst>
              <a:ext uri="{FF2B5EF4-FFF2-40B4-BE49-F238E27FC236}">
                <a16:creationId xmlns:a16="http://schemas.microsoft.com/office/drawing/2014/main" id="{00325DC2-4CA8-7937-7697-FD1A1AA0F334}"/>
              </a:ext>
            </a:extLst>
          </p:cNvPr>
          <p:cNvPicPr>
            <a:picLocks noChangeAspect="1"/>
          </p:cNvPicPr>
          <p:nvPr/>
        </p:nvPicPr>
        <p:blipFill rotWithShape="1">
          <a:blip r:embed="rId3"/>
          <a:srcRect l="7471" t="3951" r="7471"/>
          <a:stretch/>
        </p:blipFill>
        <p:spPr>
          <a:xfrm>
            <a:off x="2057400" y="0"/>
            <a:ext cx="5606975" cy="6324600"/>
          </a:xfrm>
          <a:prstGeom prst="rect">
            <a:avLst/>
          </a:prstGeom>
        </p:spPr>
      </p:pic>
      <p:sp>
        <p:nvSpPr>
          <p:cNvPr id="11" name="TextBox 10">
            <a:extLst>
              <a:ext uri="{FF2B5EF4-FFF2-40B4-BE49-F238E27FC236}">
                <a16:creationId xmlns:a16="http://schemas.microsoft.com/office/drawing/2014/main" id="{D016AD8A-9D19-B628-5D2C-1AD1E2AEC807}"/>
              </a:ext>
            </a:extLst>
          </p:cNvPr>
          <p:cNvSpPr txBox="1"/>
          <p:nvPr/>
        </p:nvSpPr>
        <p:spPr>
          <a:xfrm>
            <a:off x="1981200" y="381000"/>
            <a:ext cx="8534400" cy="646331"/>
          </a:xfrm>
          <a:prstGeom prst="rect">
            <a:avLst/>
          </a:prstGeom>
          <a:noFill/>
        </p:spPr>
        <p:txBody>
          <a:bodyPr wrap="square" rtlCol="0">
            <a:spAutoFit/>
          </a:bodyPr>
          <a:lstStyle/>
          <a:p>
            <a:pPr algn="ctr"/>
            <a:r>
              <a:rPr lang="en-US" sz="3600" dirty="0">
                <a:latin typeface="Berlin Sans FB" panose="020E0602020502020306" pitchFamily="34" charset="0"/>
              </a:rPr>
              <a:t>Evaluation</a:t>
            </a:r>
          </a:p>
        </p:txBody>
      </p:sp>
      <p:sp>
        <p:nvSpPr>
          <p:cNvPr id="3" name="TextBox 2">
            <a:extLst>
              <a:ext uri="{FF2B5EF4-FFF2-40B4-BE49-F238E27FC236}">
                <a16:creationId xmlns:a16="http://schemas.microsoft.com/office/drawing/2014/main" id="{7A6A940F-5F44-1B97-71D4-832BA1413924}"/>
              </a:ext>
            </a:extLst>
          </p:cNvPr>
          <p:cNvSpPr txBox="1"/>
          <p:nvPr/>
        </p:nvSpPr>
        <p:spPr>
          <a:xfrm>
            <a:off x="304800" y="1027331"/>
            <a:ext cx="9601200" cy="5909310"/>
          </a:xfrm>
          <a:prstGeom prst="rect">
            <a:avLst/>
          </a:prstGeom>
          <a:noFill/>
        </p:spPr>
        <p:txBody>
          <a:bodyPr wrap="square" rtlCol="0">
            <a:spAutoFit/>
          </a:bodyPr>
          <a:lstStyle/>
          <a:p>
            <a:pPr marL="285750" indent="-285750">
              <a:buFont typeface="Arial" panose="020B0604020202020204" pitchFamily="34" charset="0"/>
              <a:buChar char="•"/>
            </a:pPr>
            <a:r>
              <a:rPr lang="en-US" sz="2400" dirty="0"/>
              <a:t>Pre/Post surveys implemented</a:t>
            </a:r>
          </a:p>
          <a:p>
            <a:pPr marL="285750" indent="-285750">
              <a:buFont typeface="Arial" panose="020B0604020202020204" pitchFamily="34" charset="0"/>
              <a:buChar char="•"/>
            </a:pPr>
            <a:r>
              <a:rPr lang="en-US" sz="2400" dirty="0"/>
              <a:t>Results will validate comprehension/implementation of skills addressed</a:t>
            </a:r>
          </a:p>
          <a:p>
            <a:pPr marL="285750" indent="-285750">
              <a:buFont typeface="Arial" panose="020B0604020202020204" pitchFamily="34" charset="0"/>
              <a:buChar char="•"/>
            </a:pPr>
            <a:r>
              <a:rPr lang="en-US" sz="2400" dirty="0"/>
              <a:t>Results will guide instruction for program improvement</a:t>
            </a:r>
          </a:p>
          <a:p>
            <a:pPr marL="285750" indent="-285750">
              <a:buFont typeface="Arial" panose="020B0604020202020204" pitchFamily="34" charset="0"/>
              <a:buChar char="•"/>
            </a:pPr>
            <a:r>
              <a:rPr lang="en-US" sz="2400" dirty="0"/>
              <a:t>Monitor behavior referrals post group to identify reduction, maintenance, or increase</a:t>
            </a:r>
          </a:p>
          <a:p>
            <a:pPr marL="285750" indent="-285750">
              <a:buFont typeface="Arial" panose="020B0604020202020204" pitchFamily="34" charset="0"/>
              <a:buChar char="•"/>
            </a:pPr>
            <a:r>
              <a:rPr lang="en-US" sz="2400" dirty="0"/>
              <a:t>Follow-up with teacher for in-class behavior post group.</a:t>
            </a:r>
          </a:p>
          <a:p>
            <a:pPr marL="800100" lvl="1" indent="-342900">
              <a:buFont typeface="Courier New" panose="02070309020205020404" pitchFamily="49" charset="0"/>
              <a:buChar char="o"/>
            </a:pPr>
            <a:r>
              <a:rPr lang="en-US" sz="2400" dirty="0"/>
              <a:t>3 out of 4 students showed growth in most areas (per teacher)</a:t>
            </a:r>
          </a:p>
          <a:p>
            <a:pPr marL="285750" indent="-285750">
              <a:buFont typeface="Arial" panose="020B0604020202020204" pitchFamily="34" charset="0"/>
              <a:buChar char="•"/>
            </a:pPr>
            <a:r>
              <a:rPr lang="en-US" sz="2400" dirty="0"/>
              <a:t>Student post surveys</a:t>
            </a:r>
          </a:p>
          <a:p>
            <a:pPr marL="800100" lvl="1" indent="-342900">
              <a:buFont typeface="Courier New" panose="02070309020205020404" pitchFamily="49" charset="0"/>
              <a:buChar char="o"/>
            </a:pPr>
            <a:r>
              <a:rPr lang="en-US" sz="2400" dirty="0"/>
              <a:t>2 out of 4 students stated growth</a:t>
            </a:r>
          </a:p>
          <a:p>
            <a:pPr marL="800100" lvl="1" indent="-342900">
              <a:buFont typeface="Courier New" panose="02070309020205020404" pitchFamily="49" charset="0"/>
              <a:buChar char="o"/>
            </a:pPr>
            <a:r>
              <a:rPr lang="en-US" sz="2400" dirty="0"/>
              <a:t>2 out of 4 students stated they were lower on survey skills </a:t>
            </a:r>
            <a:br>
              <a:rPr lang="en-US" sz="2400" dirty="0"/>
            </a:br>
            <a:r>
              <a:rPr lang="en-US" sz="2400" dirty="0"/>
              <a:t>after the group</a:t>
            </a:r>
          </a:p>
          <a:p>
            <a:pPr marL="1257300" lvl="2" indent="-342900">
              <a:buFont typeface="Wingdings" panose="05000000000000000000" pitchFamily="2" charset="2"/>
              <a:buChar char="§"/>
            </a:pPr>
            <a:r>
              <a:rPr lang="en-US" sz="2400" dirty="0"/>
              <a:t>Although there is room for growth, I don’t think I lowered their ability to implement the skills, are they now more </a:t>
            </a:r>
            <a:br>
              <a:rPr lang="en-US" sz="2400" dirty="0"/>
            </a:br>
            <a:r>
              <a:rPr lang="en-US" sz="2400" dirty="0"/>
              <a:t>aware of the skills they should be implementing (?)</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407362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953CC-23FE-24EB-5AC1-7DC83C205EB2}"/>
              </a:ext>
            </a:extLst>
          </p:cNvPr>
          <p:cNvSpPr>
            <a:spLocks noGrp="1"/>
          </p:cNvSpPr>
          <p:nvPr>
            <p:ph type="title"/>
          </p:nvPr>
        </p:nvSpPr>
        <p:spPr>
          <a:xfrm>
            <a:off x="1181100" y="-228600"/>
            <a:ext cx="9829800" cy="1082674"/>
          </a:xfrm>
        </p:spPr>
        <p:txBody>
          <a:bodyPr>
            <a:normAutofit/>
          </a:bodyPr>
          <a:lstStyle/>
          <a:p>
            <a:pPr algn="ctr"/>
            <a:r>
              <a:rPr lang="en-US" sz="3600" dirty="0">
                <a:latin typeface="Berlin Sans FB" panose="020E0602020502020306" pitchFamily="34" charset="0"/>
              </a:rPr>
              <a:t>References</a:t>
            </a:r>
          </a:p>
        </p:txBody>
      </p:sp>
      <p:pic>
        <p:nvPicPr>
          <p:cNvPr id="5" name="Picture 4">
            <a:extLst>
              <a:ext uri="{FF2B5EF4-FFF2-40B4-BE49-F238E27FC236}">
                <a16:creationId xmlns:a16="http://schemas.microsoft.com/office/drawing/2014/main" id="{653A6D17-1504-ABE5-9759-B0AA64FC5DFA}"/>
              </a:ext>
            </a:extLst>
          </p:cNvPr>
          <p:cNvPicPr>
            <a:picLocks noChangeAspect="1"/>
          </p:cNvPicPr>
          <p:nvPr/>
        </p:nvPicPr>
        <p:blipFill>
          <a:blip r:embed="rId2"/>
          <a:stretch>
            <a:fillRect/>
          </a:stretch>
        </p:blipFill>
        <p:spPr>
          <a:xfrm>
            <a:off x="381000" y="4800600"/>
            <a:ext cx="1523999" cy="1945203"/>
          </a:xfrm>
          <a:prstGeom prst="rect">
            <a:avLst/>
          </a:prstGeom>
        </p:spPr>
      </p:pic>
      <p:sp>
        <p:nvSpPr>
          <p:cNvPr id="4" name="TextBox 3">
            <a:extLst>
              <a:ext uri="{FF2B5EF4-FFF2-40B4-BE49-F238E27FC236}">
                <a16:creationId xmlns:a16="http://schemas.microsoft.com/office/drawing/2014/main" id="{13EA039F-D270-CA51-52CC-F59DE60B9CBD}"/>
              </a:ext>
            </a:extLst>
          </p:cNvPr>
          <p:cNvSpPr txBox="1"/>
          <p:nvPr/>
        </p:nvSpPr>
        <p:spPr>
          <a:xfrm>
            <a:off x="304800" y="990600"/>
            <a:ext cx="11201400" cy="5355312"/>
          </a:xfrm>
          <a:prstGeom prst="rect">
            <a:avLst/>
          </a:prstGeom>
          <a:noFill/>
        </p:spPr>
        <p:txBody>
          <a:bodyPr wrap="square">
            <a:spAutoFit/>
          </a:bodyPr>
          <a:lstStyle/>
          <a:p>
            <a:pPr marL="285750" indent="-285750">
              <a:buFont typeface="Arial" panose="020B0604020202020204" pitchFamily="34" charset="0"/>
              <a:buChar char="•"/>
            </a:pPr>
            <a:r>
              <a:rPr lang="en-US" dirty="0"/>
              <a:t>American School Counselor Association. (2022). </a:t>
            </a:r>
            <a:r>
              <a:rPr lang="en-US" i="1" dirty="0"/>
              <a:t>ASCA ethical standards for school counselors. </a:t>
            </a:r>
            <a:r>
              <a:rPr lang="en-US" dirty="0">
                <a:hlinkClick r:id="rId3"/>
              </a:rPr>
              <a:t>https://www.schoolcounselor.org/getmedia/f041cbd0-7004-47a5-ba01-3a5d657c6743/Ethical-Standards.pdf</a:t>
            </a:r>
            <a:r>
              <a:rPr lang="en-US" dirty="0"/>
              <a:t>   </a:t>
            </a:r>
          </a:p>
          <a:p>
            <a:pPr marL="285750" indent="-285750">
              <a:buFont typeface="Arial" panose="020B0604020202020204" pitchFamily="34" charset="0"/>
              <a:buChar char="•"/>
            </a:pPr>
            <a:r>
              <a:rPr lang="en-US" dirty="0" err="1"/>
              <a:t>Alber</a:t>
            </a:r>
            <a:r>
              <a:rPr lang="en-US" dirty="0"/>
              <a:t>, Diane. (2021). A little spot of emotions and feelings educator’s guide. Diane </a:t>
            </a:r>
            <a:r>
              <a:rPr lang="en-US" dirty="0" err="1"/>
              <a:t>Alber</a:t>
            </a:r>
            <a:r>
              <a:rPr lang="en-US" dirty="0"/>
              <a:t> Art, LLC.</a:t>
            </a:r>
          </a:p>
          <a:p>
            <a:pPr marL="285750" indent="-285750">
              <a:buFont typeface="Arial" panose="020B0604020202020204" pitchFamily="34" charset="0"/>
              <a:buChar char="•"/>
            </a:pPr>
            <a:r>
              <a:rPr lang="en-US" dirty="0"/>
              <a:t>Donahue-Keegan, D., Villegas-Reimers, E., &amp; Cressey, J. M. (2019). Integrating social-emotional learning and culturally responsive teaching in teacher education preparation programs: The Massachusetts experience so far. </a:t>
            </a:r>
            <a:r>
              <a:rPr lang="en-US" i="1" dirty="0"/>
              <a:t>Teacher Education Quarterly, 46</a:t>
            </a:r>
            <a:r>
              <a:rPr lang="en-US" dirty="0"/>
              <a:t>(4), 150- 168. </a:t>
            </a:r>
            <a:r>
              <a:rPr lang="en-US" dirty="0">
                <a:hlinkClick r:id="rId4"/>
              </a:rPr>
              <a:t>https://go.openathens.net/redirector/liberty.edu?url=https://www.proquest.com/scholarlyjournals/integrating-social-emotional-learning-culturally/docview/2304939532/se-2</a:t>
            </a:r>
            <a:r>
              <a:rPr lang="en-US" dirty="0"/>
              <a:t> </a:t>
            </a:r>
          </a:p>
          <a:p>
            <a:pPr marL="285750" indent="-285750">
              <a:buFont typeface="Arial" panose="020B0604020202020204" pitchFamily="34" charset="0"/>
              <a:buChar char="•"/>
            </a:pPr>
            <a:r>
              <a:rPr lang="en-US" dirty="0"/>
              <a:t>Davis School District Encore online documentation system (2023). </a:t>
            </a:r>
            <a:r>
              <a:rPr lang="en-US" dirty="0">
                <a:hlinkClick r:id="rId5"/>
              </a:rPr>
              <a:t>https://dsdencore.davis.k12.ut.us/Account/Login?ReturnUrl=%2f</a:t>
            </a:r>
            <a:r>
              <a:rPr lang="en-US" dirty="0"/>
              <a:t> </a:t>
            </a:r>
          </a:p>
          <a:p>
            <a:pPr marL="285750" indent="-285750">
              <a:buFont typeface="Arial" panose="020B0604020202020204" pitchFamily="34" charset="0"/>
              <a:buChar char="•"/>
            </a:pPr>
            <a:r>
              <a:rPr lang="en-US" dirty="0"/>
              <a:t>Murray, Kuhn, L. J., Willoughby, M. T., </a:t>
            </a:r>
            <a:r>
              <a:rPr lang="en-US" dirty="0" err="1"/>
              <a:t>LaForett</a:t>
            </a:r>
            <a:r>
              <a:rPr lang="en-US" dirty="0"/>
              <a:t>, D. R., &amp; Cavanaugh, A. M. (2022). Outcomes of a small group program for early elementary students with self-regulation difficulties: Limitations of transportability from clinic to school. </a:t>
            </a:r>
            <a:r>
              <a:rPr lang="en-US" i="1" dirty="0"/>
              <a:t>School Mental Health, 14</a:t>
            </a:r>
            <a:r>
              <a:rPr lang="en-US" dirty="0"/>
              <a:t>(3), 531–549. </a:t>
            </a:r>
            <a:r>
              <a:rPr lang="en-US" dirty="0">
                <a:hlinkClick r:id="rId6"/>
              </a:rPr>
              <a:t>https://doi.org/10.1007/s12310-021-09480-4</a:t>
            </a:r>
            <a:r>
              <a:rPr lang="en-US" dirty="0"/>
              <a:t>  </a:t>
            </a:r>
          </a:p>
          <a:p>
            <a:pPr marL="285750" indent="-285750">
              <a:buFont typeface="Arial" panose="020B0604020202020204" pitchFamily="34" charset="0"/>
              <a:buChar char="•"/>
            </a:pPr>
            <a:r>
              <a:rPr lang="en-US" dirty="0"/>
              <a:t>The Responsive Counselor. (2022). </a:t>
            </a:r>
            <a:r>
              <a:rPr lang="en-US" i="1" dirty="0"/>
              <a:t>Boy group counseling curriculum</a:t>
            </a:r>
            <a:r>
              <a:rPr lang="en-US" dirty="0"/>
              <a:t>. The Responsive Counselor. </a:t>
            </a:r>
            <a:r>
              <a:rPr lang="en-US" dirty="0">
                <a:hlinkClick r:id="rId7"/>
              </a:rPr>
              <a:t>https://shop.theresponsivecounselor.com/product/boys-group-counseling-curriculum/</a:t>
            </a:r>
            <a:r>
              <a:rPr lang="en-US" dirty="0"/>
              <a:t> </a:t>
            </a:r>
          </a:p>
          <a:p>
            <a:pPr marL="285750" indent="-285750">
              <a:buFont typeface="Arial" panose="020B0604020202020204" pitchFamily="34" charset="0"/>
              <a:buChar char="•"/>
            </a:pPr>
            <a:r>
              <a:rPr lang="en-US" dirty="0"/>
              <a:t>Romano, C. (2022). West Bountiful Elementary Students of Concern Word Document. </a:t>
            </a:r>
          </a:p>
          <a:p>
            <a:pPr marL="285750" indent="-285750">
              <a:buFont typeface="Arial" panose="020B0604020202020204" pitchFamily="34" charset="0"/>
              <a:buChar char="•"/>
            </a:pPr>
            <a:r>
              <a:rPr lang="en-US" dirty="0"/>
              <a:t>Vernon, A. &amp; Schimmel, C. J. (2019). </a:t>
            </a:r>
            <a:r>
              <a:rPr lang="en-US" i="1" dirty="0"/>
              <a:t>Counseling children and adolescents </a:t>
            </a:r>
            <a:r>
              <a:rPr lang="en-US" dirty="0"/>
              <a:t>(5th ed.). </a:t>
            </a:r>
            <a:r>
              <a:rPr lang="en-US" dirty="0" err="1"/>
              <a:t>Cognella</a:t>
            </a:r>
            <a:r>
              <a:rPr lang="en-US" dirty="0"/>
              <a:t> Academic Publishing.</a:t>
            </a:r>
          </a:p>
        </p:txBody>
      </p:sp>
    </p:spTree>
    <p:extLst>
      <p:ext uri="{BB962C8B-B14F-4D97-AF65-F5344CB8AC3E}">
        <p14:creationId xmlns:p14="http://schemas.microsoft.com/office/powerpoint/2010/main" val="1260508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hildren Friends 16x9">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hoolyard kids education presentation, album (widescreen).potx" id="{B61009BD-7448-452D-9EB3-A92629EDAAF7}" vid="{D5A61431-CA5A-45CA-9A81-30AAFC8F1B2C}"/>
    </a:ext>
  </a:extLst>
</a:theme>
</file>

<file path=ppt/theme/theme2.xml><?xml version="1.0" encoding="utf-8"?>
<a:theme xmlns:a="http://schemas.openxmlformats.org/drawingml/2006/main" name="Office Theme">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Props1.xml><?xml version="1.0" encoding="utf-8"?>
<ds:datastoreItem xmlns:ds="http://schemas.openxmlformats.org/officeDocument/2006/customXml" ds:itemID="{9EDF6667-B669-49A4-BBE6-2132BA71C0C7}">
  <ds:schemaRefs>
    <ds:schemaRef ds:uri="http://schemas.microsoft.com/sharepoint/v3/contenttype/forms"/>
  </ds:schemaRefs>
</ds:datastoreItem>
</file>

<file path=customXml/itemProps2.xml><?xml version="1.0" encoding="utf-8"?>
<ds:datastoreItem xmlns:ds="http://schemas.openxmlformats.org/officeDocument/2006/customXml" ds:itemID="{4A369AEE-D726-45B1-ACA9-0D6048C368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DA15C6C-6BB6-4DB6-B7D6-7F14EAB2CC5C}">
  <ds:schemaRefs>
    <ds:schemaRef ds:uri="http://purl.org/dc/elements/1.1/"/>
    <ds:schemaRef ds:uri="http://schemas.microsoft.com/office/infopath/2007/PartnerControls"/>
    <ds:schemaRef ds:uri="http://schemas.microsoft.com/office/2006/metadata/properties"/>
    <ds:schemaRef ds:uri="http://purl.org/dc/terms/"/>
    <ds:schemaRef ds:uri="http://schemas.microsoft.com/office/2006/documentManagement/types"/>
    <ds:schemaRef ds:uri="http://schemas.openxmlformats.org/package/2006/metadata/core-properties"/>
    <ds:schemaRef ds:uri="40262f94-9f35-4ac3-9a90-690165a166b7"/>
    <ds:schemaRef ds:uri="a4f35948-e619-41b3-aa29-22878b09cfd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5911</TotalTime>
  <Words>2500</Words>
  <Application>Microsoft Office PowerPoint</Application>
  <PresentationFormat>Widescreen</PresentationFormat>
  <Paragraphs>123</Paragraphs>
  <Slides>18</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Berlin Sans FB</vt:lpstr>
      <vt:lpstr>Courier New</vt:lpstr>
      <vt:lpstr>Source Code Pro</vt:lpstr>
      <vt:lpstr>Times New Roman</vt:lpstr>
      <vt:lpstr>Wingdings</vt:lpstr>
      <vt:lpstr>Children Friends 16x9</vt:lpstr>
      <vt:lpstr>Friendships and Emotion Regulation</vt:lpstr>
      <vt:lpstr>4th Grade Friendship and Emotion Regulation Small Group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Needs Assessment</vt:lpstr>
      <vt:lpstr>PowerPoint Presentation</vt:lpstr>
      <vt:lpstr>Consent Form</vt:lpstr>
      <vt:lpstr>Pre-AIA Specialty Standards</vt:lpstr>
      <vt:lpstr>Pre-AIA Specialty Standards</vt:lpstr>
      <vt:lpstr>PowerPoint Presentation</vt:lpstr>
      <vt:lpstr>PowerPoint Presentation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Friendships and Emotion Regulation</dc:title>
  <dc:creator>Davina Schoulten</dc:creator>
  <cp:keywords/>
  <cp:lastModifiedBy>Davina Schoulten</cp:lastModifiedBy>
  <cp:revision>27</cp:revision>
  <dcterms:created xsi:type="dcterms:W3CDTF">2023-04-04T17:25:19Z</dcterms:created>
  <dcterms:modified xsi:type="dcterms:W3CDTF">2023-04-16T19:21:49Z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TC038961019991</vt:lpwstr>
  </property>
  <property fmtid="{D5CDD505-2E9C-101B-9397-08002B2CF9AE}" pid="3" name="ContentTypeId">
    <vt:lpwstr>0x010100AA3F7D94069FF64A86F7DFF56D60E3BE</vt:lpwstr>
  </property>
</Properties>
</file>