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65" r:id="rId4"/>
    <p:sldId id="258" r:id="rId5"/>
    <p:sldId id="266" r:id="rId6"/>
    <p:sldId id="267" r:id="rId7"/>
    <p:sldId id="259" r:id="rId8"/>
    <p:sldId id="260" r:id="rId9"/>
    <p:sldId id="26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0914C6-8363-4685-B7FD-EC1BDBAAC12E}" v="39" dt="2022-12-10T21:47:43.9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p:scale>
          <a:sx n="57" d="100"/>
          <a:sy n="57" d="100"/>
        </p:scale>
        <p:origin x="45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EBC55-5864-427B-84CF-6441AA82BD0B}"/>
              </a:ext>
            </a:extLst>
          </p:cNvPr>
          <p:cNvSpPr>
            <a:spLocks noGrp="1"/>
          </p:cNvSpPr>
          <p:nvPr>
            <p:ph type="ctrTitle"/>
          </p:nvPr>
        </p:nvSpPr>
        <p:spPr>
          <a:xfrm>
            <a:off x="966745" y="1205037"/>
            <a:ext cx="7744993" cy="2541336"/>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FEB52BDB-18E0-4991-A6F2-7AD5420153F2}"/>
              </a:ext>
            </a:extLst>
          </p:cNvPr>
          <p:cNvSpPr>
            <a:spLocks noGrp="1"/>
          </p:cNvSpPr>
          <p:nvPr>
            <p:ph type="subTitle" idx="1"/>
          </p:nvPr>
        </p:nvSpPr>
        <p:spPr>
          <a:xfrm>
            <a:off x="966745" y="3949332"/>
            <a:ext cx="7744993" cy="2006735"/>
          </a:xfrm>
        </p:spPr>
        <p:txBody>
          <a:bodyPr>
            <a:normAutofit/>
          </a:bodyPr>
          <a:lstStyle>
            <a:lvl1pPr marL="0" indent="0" algn="l">
              <a:buNone/>
              <a:defRPr sz="20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F0ABC6-907E-47DE-8E40-61F2DD1B408B}"/>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5" name="Footer Placeholder 4">
            <a:extLst>
              <a:ext uri="{FF2B5EF4-FFF2-40B4-BE49-F238E27FC236}">
                <a16:creationId xmlns:a16="http://schemas.microsoft.com/office/drawing/2014/main" id="{158AB158-6097-43A1-90B6-406F93670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E077-FF20-4DD9-92B5-EE1C4D615C68}"/>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505987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31C13-CF9D-4E82-A5B4-91008DCD25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C06FD2-89E8-4415-ADF7-22F4A4C259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0CBBFF-8889-497F-B4CA-A031E8DD3B95}"/>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5" name="Footer Placeholder 4">
            <a:extLst>
              <a:ext uri="{FF2B5EF4-FFF2-40B4-BE49-F238E27FC236}">
                <a16:creationId xmlns:a16="http://schemas.microsoft.com/office/drawing/2014/main" id="{FDE78DAF-985B-4BB4-ADA9-02EA979F1A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10DBC-42B5-46AB-B36A-B39128E69CBF}"/>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284766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1B6E7-01C8-4375-B7C7-596CD11993F3}"/>
              </a:ext>
            </a:extLst>
          </p:cNvPr>
          <p:cNvSpPr>
            <a:spLocks noGrp="1"/>
          </p:cNvSpPr>
          <p:nvPr>
            <p:ph type="title"/>
          </p:nvPr>
        </p:nvSpPr>
        <p:spPr>
          <a:xfrm>
            <a:off x="831850" y="1883229"/>
            <a:ext cx="8214179" cy="3303133"/>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9C441675-8F3E-47CC-9573-D853C506D557}"/>
              </a:ext>
            </a:extLst>
          </p:cNvPr>
          <p:cNvSpPr>
            <a:spLocks noGrp="1"/>
          </p:cNvSpPr>
          <p:nvPr>
            <p:ph type="body" idx="1"/>
          </p:nvPr>
        </p:nvSpPr>
        <p:spPr>
          <a:xfrm>
            <a:off x="831850" y="5295900"/>
            <a:ext cx="8214179" cy="793750"/>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75419F49-690E-49EC-BD41-75A18C9E37FC}"/>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5" name="Footer Placeholder 4">
            <a:extLst>
              <a:ext uri="{FF2B5EF4-FFF2-40B4-BE49-F238E27FC236}">
                <a16:creationId xmlns:a16="http://schemas.microsoft.com/office/drawing/2014/main" id="{9BBC9E70-1401-468E-97DE-4255CA2221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ABE14C-9127-4582-A006-2AEA93AF76BE}"/>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4119009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34DF9-FA60-4E7B-BDE8-C0F9AFE63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7F1133-890E-4E96-AEDD-0F921E26F51D}"/>
              </a:ext>
            </a:extLst>
          </p:cNvPr>
          <p:cNvSpPr>
            <a:spLocks noGrp="1"/>
          </p:cNvSpPr>
          <p:nvPr>
            <p:ph sz="half" idx="1"/>
          </p:nvPr>
        </p:nvSpPr>
        <p:spPr>
          <a:xfrm>
            <a:off x="966745" y="2250798"/>
            <a:ext cx="4445899" cy="37526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14763B4-4987-4303-9640-54B67DD75E46}"/>
              </a:ext>
            </a:extLst>
          </p:cNvPr>
          <p:cNvSpPr>
            <a:spLocks noGrp="1"/>
          </p:cNvSpPr>
          <p:nvPr>
            <p:ph sz="half" idx="2"/>
          </p:nvPr>
        </p:nvSpPr>
        <p:spPr>
          <a:xfrm>
            <a:off x="5597174" y="2250798"/>
            <a:ext cx="4445899" cy="37526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C94AAD8-D444-410E-98EC-47076908FA37}"/>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6" name="Footer Placeholder 5">
            <a:extLst>
              <a:ext uri="{FF2B5EF4-FFF2-40B4-BE49-F238E27FC236}">
                <a16:creationId xmlns:a16="http://schemas.microsoft.com/office/drawing/2014/main" id="{E072F01E-6867-4604-8B58-F65BCC820A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43D87-0EC8-43C7-9D1B-46DB52129312}"/>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650483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605AE-70FD-4CEE-BDFB-D5C0A3D3595C}"/>
              </a:ext>
            </a:extLst>
          </p:cNvPr>
          <p:cNvSpPr>
            <a:spLocks noGrp="1"/>
          </p:cNvSpPr>
          <p:nvPr>
            <p:ph type="title"/>
          </p:nvPr>
        </p:nvSpPr>
        <p:spPr>
          <a:xfrm>
            <a:off x="966745" y="960120"/>
            <a:ext cx="9196928" cy="1060704"/>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F9091E2-4532-4D16-827E-4DB0688FD829}"/>
              </a:ext>
            </a:extLst>
          </p:cNvPr>
          <p:cNvSpPr>
            <a:spLocks noGrp="1"/>
          </p:cNvSpPr>
          <p:nvPr>
            <p:ph type="body" idx="1"/>
          </p:nvPr>
        </p:nvSpPr>
        <p:spPr>
          <a:xfrm>
            <a:off x="967153" y="2062842"/>
            <a:ext cx="4445899"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752B53BE-9EDA-4D07-A042-0D101FAB9A87}"/>
              </a:ext>
            </a:extLst>
          </p:cNvPr>
          <p:cNvSpPr>
            <a:spLocks noGrp="1"/>
          </p:cNvSpPr>
          <p:nvPr>
            <p:ph sz="half" idx="2"/>
          </p:nvPr>
        </p:nvSpPr>
        <p:spPr>
          <a:xfrm>
            <a:off x="966745" y="2882837"/>
            <a:ext cx="4446642" cy="33437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1DFDFC1-7510-4F8E-A831-ABA33D977ACA}"/>
              </a:ext>
            </a:extLst>
          </p:cNvPr>
          <p:cNvSpPr>
            <a:spLocks noGrp="1"/>
          </p:cNvSpPr>
          <p:nvPr>
            <p:ph type="body" sz="quarter" idx="3"/>
          </p:nvPr>
        </p:nvSpPr>
        <p:spPr>
          <a:xfrm>
            <a:off x="5725280" y="2062842"/>
            <a:ext cx="4467794"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2A42F0-9A48-4946-8BA8-394CBF01A056}"/>
              </a:ext>
            </a:extLst>
          </p:cNvPr>
          <p:cNvSpPr>
            <a:spLocks noGrp="1"/>
          </p:cNvSpPr>
          <p:nvPr>
            <p:ph sz="quarter" idx="4"/>
          </p:nvPr>
        </p:nvSpPr>
        <p:spPr>
          <a:xfrm>
            <a:off x="5724868" y="2882837"/>
            <a:ext cx="4468541" cy="33437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00FC563-D319-494F-AA63-0BDF1D25E5D4}"/>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8" name="Footer Placeholder 7">
            <a:extLst>
              <a:ext uri="{FF2B5EF4-FFF2-40B4-BE49-F238E27FC236}">
                <a16:creationId xmlns:a16="http://schemas.microsoft.com/office/drawing/2014/main" id="{DD42F4FE-433A-42F6-8A73-AD843352BF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575352-FC7F-4BA8-940F-2F920C2801B7}"/>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322567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3FB5-4B13-4412-9F42-62450D6AA1E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0C87ECA-0E5D-4DD2-B664-DF351875FE29}"/>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4" name="Footer Placeholder 3">
            <a:extLst>
              <a:ext uri="{FF2B5EF4-FFF2-40B4-BE49-F238E27FC236}">
                <a16:creationId xmlns:a16="http://schemas.microsoft.com/office/drawing/2014/main" id="{D4E2406B-A925-466A-AF79-D0A4E0EA41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861B050-D381-4E1A-88DD-361F0EE9DD96}"/>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112850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8BF592-6A15-4999-ACFA-A535A113B25D}"/>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3" name="Footer Placeholder 2">
            <a:extLst>
              <a:ext uri="{FF2B5EF4-FFF2-40B4-BE49-F238E27FC236}">
                <a16:creationId xmlns:a16="http://schemas.microsoft.com/office/drawing/2014/main" id="{7819EFC1-AD45-4610-8FC6-2058F55E47E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13DF506-CFF9-4BD2-8D76-3377927798E2}"/>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617793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77674-EAFF-4CAE-A685-8AEA617D0655}"/>
              </a:ext>
            </a:extLst>
          </p:cNvPr>
          <p:cNvSpPr>
            <a:spLocks noGrp="1"/>
          </p:cNvSpPr>
          <p:nvPr>
            <p:ph type="title"/>
          </p:nvPr>
        </p:nvSpPr>
        <p:spPr>
          <a:xfrm>
            <a:off x="839788" y="1094014"/>
            <a:ext cx="3932237" cy="1436914"/>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DB3A185-E15D-46FD-A4FB-709A8B5D0BE3}"/>
              </a:ext>
            </a:extLst>
          </p:cNvPr>
          <p:cNvSpPr>
            <a:spLocks noGrp="1"/>
          </p:cNvSpPr>
          <p:nvPr>
            <p:ph idx="1"/>
          </p:nvPr>
        </p:nvSpPr>
        <p:spPr>
          <a:xfrm>
            <a:off x="5183188" y="1094014"/>
            <a:ext cx="6172200" cy="47670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14086F7-5F48-40D6-B4E3-1347EA21B0A8}"/>
              </a:ext>
            </a:extLst>
          </p:cNvPr>
          <p:cNvSpPr>
            <a:spLocks noGrp="1"/>
          </p:cNvSpPr>
          <p:nvPr>
            <p:ph type="body" sz="half" idx="2"/>
          </p:nvPr>
        </p:nvSpPr>
        <p:spPr>
          <a:xfrm>
            <a:off x="839788" y="2618012"/>
            <a:ext cx="3932237" cy="3250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EF4FC41-0A32-438D-9A47-F932AB492CBA}"/>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6" name="Footer Placeholder 5">
            <a:extLst>
              <a:ext uri="{FF2B5EF4-FFF2-40B4-BE49-F238E27FC236}">
                <a16:creationId xmlns:a16="http://schemas.microsoft.com/office/drawing/2014/main" id="{02F0F85D-CB6B-48E8-B56F-81472CE94F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E120E-E239-4B93-AC67-210D23BD2278}"/>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500019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1F02C-5A08-45D4-AFE1-8EF0E6DECE4B}"/>
              </a:ext>
            </a:extLst>
          </p:cNvPr>
          <p:cNvSpPr>
            <a:spLocks noGrp="1"/>
          </p:cNvSpPr>
          <p:nvPr>
            <p:ph type="title"/>
          </p:nvPr>
        </p:nvSpPr>
        <p:spPr>
          <a:xfrm>
            <a:off x="839788" y="1065120"/>
            <a:ext cx="3932237" cy="1465806"/>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A22EF863-20E6-4CF9-A179-0A2A52E5F3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CFB1A-5B7E-45DA-9713-0CD8E3121F4B}"/>
              </a:ext>
            </a:extLst>
          </p:cNvPr>
          <p:cNvSpPr>
            <a:spLocks noGrp="1"/>
          </p:cNvSpPr>
          <p:nvPr>
            <p:ph type="body" sz="half" idx="2"/>
          </p:nvPr>
        </p:nvSpPr>
        <p:spPr>
          <a:xfrm>
            <a:off x="839788" y="2618014"/>
            <a:ext cx="3932237" cy="32509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EFD67F-901E-4423-A48F-41F00ECA520B}"/>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6" name="Footer Placeholder 5">
            <a:extLst>
              <a:ext uri="{FF2B5EF4-FFF2-40B4-BE49-F238E27FC236}">
                <a16:creationId xmlns:a16="http://schemas.microsoft.com/office/drawing/2014/main" id="{97B04982-0749-4F34-A4DB-DDC12BD4BE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B38447-AEAF-40D9-B3D3-94404C144AE9}"/>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4220756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071ABCB-C306-49F0-8D5D-0B890583C1CE}"/>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24A67F94-2250-4B3A-8424-1BC0A0BCB3FF}"/>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5FB942D8-95BE-4CFD-BFCC-26209EC192CE}"/>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9DF6499A-D398-4CBC-AA22-4277539430FC}"/>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0D91493C-6480-4A3F-8836-1727CBA3C849}"/>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A546BFEE-D3D9-4B18-BA88-49F7C7D266E7}"/>
              </a:ext>
            </a:extLst>
          </p:cNvPr>
          <p:cNvSpPr>
            <a:spLocks noGrp="1"/>
          </p:cNvSpPr>
          <p:nvPr>
            <p:ph type="title"/>
          </p:nvPr>
        </p:nvSpPr>
        <p:spPr>
          <a:xfrm>
            <a:off x="2148186" y="959587"/>
            <a:ext cx="9076329" cy="1064277"/>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DEA5BD3-1A63-4F94-ADFA-5CA2A414DE16}"/>
              </a:ext>
            </a:extLst>
          </p:cNvPr>
          <p:cNvSpPr>
            <a:spLocks noGrp="1"/>
          </p:cNvSpPr>
          <p:nvPr>
            <p:ph type="body" orient="vert" idx="1"/>
          </p:nvPr>
        </p:nvSpPr>
        <p:spPr>
          <a:xfrm>
            <a:off x="2148186" y="2248257"/>
            <a:ext cx="9076329" cy="365015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421888E-6FA1-446E-A77C-7D26923F6BAA}"/>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5" name="Footer Placeholder 4">
            <a:extLst>
              <a:ext uri="{FF2B5EF4-FFF2-40B4-BE49-F238E27FC236}">
                <a16:creationId xmlns:a16="http://schemas.microsoft.com/office/drawing/2014/main" id="{5A33313F-58CA-4397-A3B4-71B068D1E2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CC6AB3-89E2-4B6A-A5F3-3FB781C1AA8C}"/>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010335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7BC2869-B8E0-44C7-801E-BA0C2C1B5E82}"/>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BA7CEB8F-94FA-4A87-AA80-066173AA5C5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4F9817E-A26F-4D7B-82A1-FA647EE4C86F}"/>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0E734839-B51C-4112-A4D8-DDFCB7F84A6F}"/>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51DFF651-C17F-4B2C-A962-32FA4958BCFA}"/>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DE9B263D-CDF8-431B-A5D1-9687649138B5}"/>
              </a:ext>
            </a:extLst>
          </p:cNvPr>
          <p:cNvSpPr>
            <a:spLocks noGrp="1"/>
          </p:cNvSpPr>
          <p:nvPr>
            <p:ph type="title" orient="vert"/>
          </p:nvPr>
        </p:nvSpPr>
        <p:spPr>
          <a:xfrm>
            <a:off x="9131030" y="866253"/>
            <a:ext cx="2222769" cy="5310710"/>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7FB6B9BE-E660-4F3A-ABA1-86667DC133EB}"/>
              </a:ext>
            </a:extLst>
          </p:cNvPr>
          <p:cNvSpPr>
            <a:spLocks noGrp="1"/>
          </p:cNvSpPr>
          <p:nvPr>
            <p:ph type="body" orient="vert" idx="1"/>
          </p:nvPr>
        </p:nvSpPr>
        <p:spPr>
          <a:xfrm>
            <a:off x="838200" y="866253"/>
            <a:ext cx="8164286" cy="531071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A082700-F509-4302-AE0E-6CC56401A40F}"/>
              </a:ext>
            </a:extLst>
          </p:cNvPr>
          <p:cNvSpPr>
            <a:spLocks noGrp="1"/>
          </p:cNvSpPr>
          <p:nvPr>
            <p:ph type="dt" sz="half" idx="10"/>
          </p:nvPr>
        </p:nvSpPr>
        <p:spPr/>
        <p:txBody>
          <a:bodyPr/>
          <a:lstStyle/>
          <a:p>
            <a:fld id="{11008460-8B2F-4AAA-A4E2-10730069204C}" type="datetimeFigureOut">
              <a:rPr lang="en-US" smtClean="0"/>
              <a:t>12/10/2022</a:t>
            </a:fld>
            <a:endParaRPr lang="en-US"/>
          </a:p>
        </p:txBody>
      </p:sp>
      <p:sp>
        <p:nvSpPr>
          <p:cNvPr id="5" name="Footer Placeholder 4">
            <a:extLst>
              <a:ext uri="{FF2B5EF4-FFF2-40B4-BE49-F238E27FC236}">
                <a16:creationId xmlns:a16="http://schemas.microsoft.com/office/drawing/2014/main" id="{0303BD63-5B0C-4FB3-8434-8EA1A84F2D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F3E9EB-019B-4F03-8147-D6CBA6B1E67C}"/>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1051898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206359A-F1E3-49EE-BBC2-40888C4A3628}"/>
              </a:ext>
            </a:extLst>
          </p:cNvPr>
          <p:cNvGrpSpPr/>
          <p:nvPr/>
        </p:nvGrpSpPr>
        <p:grpSpPr>
          <a:xfrm>
            <a:off x="9265700" y="2026"/>
            <a:ext cx="2926300" cy="5030922"/>
            <a:chOff x="9265700" y="2026"/>
            <a:chExt cx="2926300" cy="5030922"/>
          </a:xfrm>
        </p:grpSpPr>
        <p:sp>
          <p:nvSpPr>
            <p:cNvPr id="8" name="Freeform: Shape 7">
              <a:extLst>
                <a:ext uri="{FF2B5EF4-FFF2-40B4-BE49-F238E27FC236}">
                  <a16:creationId xmlns:a16="http://schemas.microsoft.com/office/drawing/2014/main" id="{CED90C42-6A0F-48E8-BF96-7D3E2A395EC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5DA0863A-55F7-4EB0-9451-F3EE4D65DBDB}"/>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FE7CFE2-40F6-44B2-8AAD-0C384EEFCF7E}"/>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9F0D6A17-AA80-4608-8660-8D1587A17704}"/>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laceholder 1">
            <a:extLst>
              <a:ext uri="{FF2B5EF4-FFF2-40B4-BE49-F238E27FC236}">
                <a16:creationId xmlns:a16="http://schemas.microsoft.com/office/drawing/2014/main" id="{7E11B74D-DF90-4993-88AE-4D05C91F2A96}"/>
              </a:ext>
            </a:extLst>
          </p:cNvPr>
          <p:cNvSpPr>
            <a:spLocks noGrp="1"/>
          </p:cNvSpPr>
          <p:nvPr>
            <p:ph type="title"/>
          </p:nvPr>
        </p:nvSpPr>
        <p:spPr>
          <a:xfrm>
            <a:off x="966744" y="959587"/>
            <a:ext cx="9076329" cy="106427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79B3DE9-A495-4E75-819D-E0B2E5505072}"/>
              </a:ext>
            </a:extLst>
          </p:cNvPr>
          <p:cNvSpPr>
            <a:spLocks noGrp="1"/>
          </p:cNvSpPr>
          <p:nvPr>
            <p:ph type="body" idx="1"/>
          </p:nvPr>
        </p:nvSpPr>
        <p:spPr>
          <a:xfrm>
            <a:off x="966744" y="2248257"/>
            <a:ext cx="9076329" cy="365015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02430AC-DB07-423B-A52A-0065639AFE68}"/>
              </a:ext>
            </a:extLst>
          </p:cNvPr>
          <p:cNvSpPr>
            <a:spLocks noGrp="1"/>
          </p:cNvSpPr>
          <p:nvPr>
            <p:ph type="dt" sz="half" idx="2"/>
          </p:nvPr>
        </p:nvSpPr>
        <p:spPr>
          <a:xfrm>
            <a:off x="8266975" y="6356350"/>
            <a:ext cx="2960914"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11008460-8B2F-4AAA-A4E2-10730069204C}" type="datetimeFigureOut">
              <a:rPr lang="en-US" smtClean="0"/>
              <a:pPr/>
              <a:t>12/10/2022</a:t>
            </a:fld>
            <a:endParaRPr lang="en-US" dirty="0"/>
          </a:p>
        </p:txBody>
      </p:sp>
      <p:sp>
        <p:nvSpPr>
          <p:cNvPr id="5" name="Footer Placeholder 4">
            <a:extLst>
              <a:ext uri="{FF2B5EF4-FFF2-40B4-BE49-F238E27FC236}">
                <a16:creationId xmlns:a16="http://schemas.microsoft.com/office/drawing/2014/main" id="{485FAFC9-FA18-4C55-8C92-B17603CAEEDC}"/>
              </a:ext>
            </a:extLst>
          </p:cNvPr>
          <p:cNvSpPr>
            <a:spLocks noGrp="1"/>
          </p:cNvSpPr>
          <p:nvPr>
            <p:ph type="ftr" sz="quarter" idx="3"/>
          </p:nvPr>
        </p:nvSpPr>
        <p:spPr>
          <a:xfrm>
            <a:off x="966745" y="501128"/>
            <a:ext cx="3311342" cy="365125"/>
          </a:xfrm>
          <a:prstGeom prst="rect">
            <a:avLst/>
          </a:prstGeom>
        </p:spPr>
        <p:txBody>
          <a:bodyPr vert="horz" lIns="91440" tIns="45720" rIns="91440" bIns="45720" rtlCol="0" anchor="ctr"/>
          <a:lstStyle>
            <a:lvl1pPr algn="l">
              <a:defRPr sz="1000" i="0">
                <a:solidFill>
                  <a:schemeClr val="tx2">
                    <a:alpha val="85000"/>
                  </a:schemeClr>
                </a:solidFill>
              </a:defRPr>
            </a:lvl1pPr>
          </a:lstStyle>
          <a:p>
            <a:endParaRPr lang="en-US" dirty="0"/>
          </a:p>
        </p:txBody>
      </p:sp>
      <p:sp>
        <p:nvSpPr>
          <p:cNvPr id="6" name="Slide Number Placeholder 5">
            <a:extLst>
              <a:ext uri="{FF2B5EF4-FFF2-40B4-BE49-F238E27FC236}">
                <a16:creationId xmlns:a16="http://schemas.microsoft.com/office/drawing/2014/main" id="{67D5A493-61FB-4764-90B6-8CC218A781C9}"/>
              </a:ext>
            </a:extLst>
          </p:cNvPr>
          <p:cNvSpPr>
            <a:spLocks noGrp="1"/>
          </p:cNvSpPr>
          <p:nvPr>
            <p:ph type="sldNum" sz="quarter" idx="4"/>
          </p:nvPr>
        </p:nvSpPr>
        <p:spPr>
          <a:xfrm>
            <a:off x="11239498" y="6356350"/>
            <a:ext cx="515479"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0946259B-8396-46CD-AD42-FDEDA89DA278}" type="slidenum">
              <a:rPr lang="en-US" smtClean="0"/>
              <a:pPr/>
              <a:t>‹#›</a:t>
            </a:fld>
            <a:endParaRPr lang="en-US" dirty="0"/>
          </a:p>
        </p:txBody>
      </p:sp>
    </p:spTree>
    <p:extLst>
      <p:ext uri="{BB962C8B-B14F-4D97-AF65-F5344CB8AC3E}">
        <p14:creationId xmlns:p14="http://schemas.microsoft.com/office/powerpoint/2010/main" val="348964840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88" r:id="rId4"/>
    <p:sldLayoutId id="2147483689" r:id="rId5"/>
    <p:sldLayoutId id="2147483694" r:id="rId6"/>
    <p:sldLayoutId id="2147483690" r:id="rId7"/>
    <p:sldLayoutId id="2147483691" r:id="rId8"/>
    <p:sldLayoutId id="2147483692" r:id="rId9"/>
    <p:sldLayoutId id="2147483693" r:id="rId10"/>
    <p:sldLayoutId id="2147483695"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SzPct val="150000"/>
        <a:buFont typeface="Goudy Old Style" panose="02020502050305020303" pitchFamily="18" charset="0"/>
        <a:buChar char="∙"/>
        <a:defRPr sz="2000" kern="1200">
          <a:solidFill>
            <a:schemeClr val="tx2"/>
          </a:solidFill>
          <a:latin typeface="+mn-lt"/>
          <a:ea typeface="+mn-ea"/>
          <a:cs typeface="+mn-cs"/>
        </a:defRPr>
      </a:lvl1pPr>
      <a:lvl2pPr marL="274320" indent="0" algn="l" defTabSz="914400" rtl="0" eaLnBrk="1" latinLnBrk="0" hangingPunct="1">
        <a:lnSpc>
          <a:spcPct val="110000"/>
        </a:lnSpc>
        <a:spcBef>
          <a:spcPts val="500"/>
        </a:spcBef>
        <a:buFontTx/>
        <a:buNone/>
        <a:defRPr sz="1800" kern="1200">
          <a:solidFill>
            <a:schemeClr val="tx2"/>
          </a:solidFill>
          <a:latin typeface="+mn-lt"/>
          <a:ea typeface="+mn-ea"/>
          <a:cs typeface="+mn-cs"/>
        </a:defRPr>
      </a:lvl2pPr>
      <a:lvl3pPr marL="548640" indent="-228600" algn="l" defTabSz="914400" rtl="0" eaLnBrk="1" latinLnBrk="0" hangingPunct="1">
        <a:lnSpc>
          <a:spcPct val="110000"/>
        </a:lnSpc>
        <a:spcBef>
          <a:spcPts val="500"/>
        </a:spcBef>
        <a:buSzPct val="150000"/>
        <a:buFont typeface="Goudy Old Style" panose="02020502050305020303" pitchFamily="18" charset="0"/>
        <a:buChar char="∙"/>
        <a:defRPr sz="1600" kern="1200">
          <a:solidFill>
            <a:schemeClr val="tx2"/>
          </a:solidFill>
          <a:latin typeface="+mn-lt"/>
          <a:ea typeface="+mn-ea"/>
          <a:cs typeface="+mn-cs"/>
        </a:defRPr>
      </a:lvl3pPr>
      <a:lvl4pPr marL="59436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4pPr>
      <a:lvl5pPr marL="822960" indent="-228600" algn="l" defTabSz="914400" rtl="0" eaLnBrk="1" latinLnBrk="0" hangingPunct="1">
        <a:lnSpc>
          <a:spcPct val="110000"/>
        </a:lnSpc>
        <a:spcBef>
          <a:spcPts val="500"/>
        </a:spcBef>
        <a:buSzPct val="150000"/>
        <a:buFont typeface="Goudy Old Style" panose="02020502050305020303" pitchFamily="18"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958DF84-F5C6-794F-8945-485D6C107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ull frame shot of wall with worn-out sky blue paint">
            <a:extLst>
              <a:ext uri="{FF2B5EF4-FFF2-40B4-BE49-F238E27FC236}">
                <a16:creationId xmlns:a16="http://schemas.microsoft.com/office/drawing/2014/main" id="{D8616B70-6932-F4F3-302A-5034353A7D57}"/>
              </a:ext>
            </a:extLst>
          </p:cNvPr>
          <p:cNvPicPr>
            <a:picLocks noChangeAspect="1"/>
          </p:cNvPicPr>
          <p:nvPr/>
        </p:nvPicPr>
        <p:blipFill rotWithShape="1">
          <a:blip r:embed="rId4"/>
          <a:srcRect t="2675" b="13055"/>
          <a:stretch/>
        </p:blipFill>
        <p:spPr>
          <a:xfrm>
            <a:off x="20" y="-301073"/>
            <a:ext cx="12191979" cy="6857989"/>
          </a:xfrm>
          <a:prstGeom prst="rect">
            <a:avLst/>
          </a:prstGeom>
        </p:spPr>
      </p:pic>
      <p:sp useBgFill="1">
        <p:nvSpPr>
          <p:cNvPr id="11" name="Freeform: Shape 10">
            <a:extLst>
              <a:ext uri="{FF2B5EF4-FFF2-40B4-BE49-F238E27FC236}">
                <a16:creationId xmlns:a16="http://schemas.microsoft.com/office/drawing/2014/main" id="{4AF0997A-7C0F-4AD2-BA90-5FE341A17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595" y="805231"/>
            <a:ext cx="3876811" cy="5245563"/>
          </a:xfrm>
          <a:custGeom>
            <a:avLst/>
            <a:gdLst>
              <a:gd name="connsiteX0" fmla="*/ 1941583 w 3876811"/>
              <a:gd name="connsiteY0" fmla="*/ 0 h 5245563"/>
              <a:gd name="connsiteX1" fmla="*/ 2111641 w 3876811"/>
              <a:gd name="connsiteY1" fmla="*/ 149097 h 5245563"/>
              <a:gd name="connsiteX2" fmla="*/ 3370493 w 3876811"/>
              <a:gd name="connsiteY2" fmla="*/ 774451 h 5245563"/>
              <a:gd name="connsiteX3" fmla="*/ 3876811 w 3876811"/>
              <a:gd name="connsiteY3" fmla="*/ 1854684 h 5245563"/>
              <a:gd name="connsiteX4" fmla="*/ 3876811 w 3876811"/>
              <a:gd name="connsiteY4" fmla="*/ 2019920 h 5245563"/>
              <a:gd name="connsiteX5" fmla="*/ 3876811 w 3876811"/>
              <a:gd name="connsiteY5" fmla="*/ 2491569 h 5245563"/>
              <a:gd name="connsiteX6" fmla="*/ 3876811 w 3876811"/>
              <a:gd name="connsiteY6" fmla="*/ 2753995 h 5245563"/>
              <a:gd name="connsiteX7" fmla="*/ 3876811 w 3876811"/>
              <a:gd name="connsiteY7" fmla="*/ 3115353 h 5245563"/>
              <a:gd name="connsiteX8" fmla="*/ 3876811 w 3876811"/>
              <a:gd name="connsiteY8" fmla="*/ 3390879 h 5245563"/>
              <a:gd name="connsiteX9" fmla="*/ 3370493 w 3876811"/>
              <a:gd name="connsiteY9" fmla="*/ 4471114 h 5245563"/>
              <a:gd name="connsiteX10" fmla="*/ 2111639 w 3876811"/>
              <a:gd name="connsiteY10" fmla="*/ 5096465 h 5245563"/>
              <a:gd name="connsiteX11" fmla="*/ 1935228 w 3876811"/>
              <a:gd name="connsiteY11" fmla="*/ 5245563 h 5245563"/>
              <a:gd name="connsiteX12" fmla="*/ 1765171 w 3876811"/>
              <a:gd name="connsiteY12" fmla="*/ 5096465 h 5245563"/>
              <a:gd name="connsiteX13" fmla="*/ 506317 w 3876811"/>
              <a:gd name="connsiteY13" fmla="*/ 4471114 h 5245563"/>
              <a:gd name="connsiteX14" fmla="*/ 0 w 3876811"/>
              <a:gd name="connsiteY14" fmla="*/ 3390879 h 5245563"/>
              <a:gd name="connsiteX15" fmla="*/ 0 w 3876811"/>
              <a:gd name="connsiteY15" fmla="*/ 3115353 h 5245563"/>
              <a:gd name="connsiteX16" fmla="*/ 0 w 3876811"/>
              <a:gd name="connsiteY16" fmla="*/ 2753995 h 5245563"/>
              <a:gd name="connsiteX17" fmla="*/ 0 w 3876811"/>
              <a:gd name="connsiteY17" fmla="*/ 2491569 h 5245563"/>
              <a:gd name="connsiteX18" fmla="*/ 0 w 3876811"/>
              <a:gd name="connsiteY18" fmla="*/ 2019920 h 5245563"/>
              <a:gd name="connsiteX19" fmla="*/ 0 w 3876811"/>
              <a:gd name="connsiteY19" fmla="*/ 1854684 h 5245563"/>
              <a:gd name="connsiteX20" fmla="*/ 506318 w 3876811"/>
              <a:gd name="connsiteY20" fmla="*/ 774451 h 5245563"/>
              <a:gd name="connsiteX21" fmla="*/ 1765173 w 3876811"/>
              <a:gd name="connsiteY21" fmla="*/ 149097 h 5245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49B7840-B849-D805-E5A3-B4FC2D461605}"/>
              </a:ext>
            </a:extLst>
          </p:cNvPr>
          <p:cNvSpPr>
            <a:spLocks noGrp="1"/>
          </p:cNvSpPr>
          <p:nvPr>
            <p:ph type="ctrTitle"/>
          </p:nvPr>
        </p:nvSpPr>
        <p:spPr>
          <a:xfrm>
            <a:off x="1291492" y="2014182"/>
            <a:ext cx="3513016" cy="2142699"/>
          </a:xfrm>
        </p:spPr>
        <p:txBody>
          <a:bodyPr anchor="b">
            <a:normAutofit/>
          </a:bodyPr>
          <a:lstStyle/>
          <a:p>
            <a:pPr algn="ctr"/>
            <a:r>
              <a:rPr lang="en-US" sz="4000" dirty="0">
                <a:latin typeface="Baguet Script" panose="00000500000000000000" pitchFamily="2" charset="0"/>
              </a:rPr>
              <a:t>Parent-Teacher</a:t>
            </a:r>
            <a:br>
              <a:rPr lang="en-US" sz="4000" dirty="0">
                <a:latin typeface="Baguet Script" panose="00000500000000000000" pitchFamily="2" charset="0"/>
              </a:rPr>
            </a:br>
            <a:r>
              <a:rPr lang="en-US" sz="4000" dirty="0">
                <a:latin typeface="Baguet Script" panose="00000500000000000000" pitchFamily="2" charset="0"/>
              </a:rPr>
              <a:t>Presentation</a:t>
            </a:r>
          </a:p>
        </p:txBody>
      </p:sp>
      <p:sp>
        <p:nvSpPr>
          <p:cNvPr id="13" name="Freeform: Shape 12">
            <a:extLst>
              <a:ext uri="{FF2B5EF4-FFF2-40B4-BE49-F238E27FC236}">
                <a16:creationId xmlns:a16="http://schemas.microsoft.com/office/drawing/2014/main" id="{72E67446-732B-4F72-8560-6FABB6CB25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4B41E984-88D7-9AEC-50B4-ACD9747E9EA1}"/>
              </a:ext>
            </a:extLst>
          </p:cNvPr>
          <p:cNvPicPr>
            <a:picLocks noChangeAspect="1"/>
          </p:cNvPicPr>
          <p:nvPr/>
        </p:nvPicPr>
        <p:blipFill>
          <a:blip r:embed="rId5"/>
          <a:stretch>
            <a:fillRect/>
          </a:stretch>
        </p:blipFill>
        <p:spPr>
          <a:xfrm>
            <a:off x="5540089" y="918763"/>
            <a:ext cx="5775253" cy="5018497"/>
          </a:xfrm>
          <a:prstGeom prst="rect">
            <a:avLst/>
          </a:prstGeom>
        </p:spPr>
      </p:pic>
      <p:pic>
        <p:nvPicPr>
          <p:cNvPr id="44" name="Audio 43">
            <a:hlinkClick r:id="" action="ppaction://media"/>
            <a:extLst>
              <a:ext uri="{FF2B5EF4-FFF2-40B4-BE49-F238E27FC236}">
                <a16:creationId xmlns:a16="http://schemas.microsoft.com/office/drawing/2014/main" id="{6A000519-DD32-A827-E33A-4AFA5C76E15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29348045"/>
      </p:ext>
    </p:extLst>
  </p:cSld>
  <p:clrMapOvr>
    <a:masterClrMapping/>
  </p:clrMapOvr>
  <mc:AlternateContent xmlns:mc="http://schemas.openxmlformats.org/markup-compatibility/2006">
    <mc:Choice xmlns:p14="http://schemas.microsoft.com/office/powerpoint/2010/main" Requires="p14">
      <p:transition spd="slow" p14:dur="2000" advTm="22125"/>
    </mc:Choice>
    <mc:Fallback>
      <p:transition spd="slow" advTm="221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794DEA35-77F6-5607-8218-84E05C31E631}"/>
              </a:ext>
            </a:extLst>
          </p:cNvPr>
          <p:cNvPicPr>
            <a:picLocks noChangeAspect="1"/>
          </p:cNvPicPr>
          <p:nvPr/>
        </p:nvPicPr>
        <p:blipFill>
          <a:blip r:embed="rId4"/>
          <a:stretch>
            <a:fillRect/>
          </a:stretch>
        </p:blipFill>
        <p:spPr>
          <a:xfrm>
            <a:off x="1736035" y="145774"/>
            <a:ext cx="8163339" cy="1157365"/>
          </a:xfrm>
          <a:prstGeom prst="rect">
            <a:avLst/>
          </a:prstGeom>
        </p:spPr>
      </p:pic>
      <p:sp>
        <p:nvSpPr>
          <p:cNvPr id="2" name="Title 1">
            <a:extLst>
              <a:ext uri="{FF2B5EF4-FFF2-40B4-BE49-F238E27FC236}">
                <a16:creationId xmlns:a16="http://schemas.microsoft.com/office/drawing/2014/main" id="{10BBC123-FBB1-E4BA-3C7E-DE071588D476}"/>
              </a:ext>
            </a:extLst>
          </p:cNvPr>
          <p:cNvSpPr>
            <a:spLocks noGrp="1"/>
          </p:cNvSpPr>
          <p:nvPr>
            <p:ph type="title"/>
          </p:nvPr>
        </p:nvSpPr>
        <p:spPr>
          <a:xfrm>
            <a:off x="2086884" y="118282"/>
            <a:ext cx="7461639" cy="1064277"/>
          </a:xfrm>
        </p:spPr>
        <p:txBody>
          <a:bodyPr/>
          <a:lstStyle/>
          <a:p>
            <a:r>
              <a:rPr lang="en-US" dirty="0">
                <a:latin typeface="Berlin Sans FB" panose="020E0602020502020306" pitchFamily="34" charset="0"/>
              </a:rPr>
              <a:t>Comprehensive Program Elements</a:t>
            </a:r>
          </a:p>
        </p:txBody>
      </p:sp>
      <p:sp>
        <p:nvSpPr>
          <p:cNvPr id="4" name="TextBox 3">
            <a:extLst>
              <a:ext uri="{FF2B5EF4-FFF2-40B4-BE49-F238E27FC236}">
                <a16:creationId xmlns:a16="http://schemas.microsoft.com/office/drawing/2014/main" id="{F85E7E78-8D30-09CA-5BAC-FD7FECD875FB}"/>
              </a:ext>
            </a:extLst>
          </p:cNvPr>
          <p:cNvSpPr txBox="1"/>
          <p:nvPr/>
        </p:nvSpPr>
        <p:spPr>
          <a:xfrm>
            <a:off x="449909" y="1303139"/>
            <a:ext cx="3657600" cy="4816703"/>
          </a:xfrm>
          <a:prstGeom prst="rect">
            <a:avLst/>
          </a:prstGeom>
          <a:noFill/>
        </p:spPr>
        <p:txBody>
          <a:bodyPr wrap="square" rtlCol="0">
            <a:spAutoFit/>
          </a:bodyPr>
          <a:lstStyle/>
          <a:p>
            <a:r>
              <a:rPr lang="en-US" sz="2200" u="sng" dirty="0">
                <a:solidFill>
                  <a:srgbClr val="C00000"/>
                </a:solidFill>
                <a:latin typeface="Berlin Sans FB" panose="020E0602020502020306" pitchFamily="34" charset="0"/>
              </a:rPr>
              <a:t>Beliefs</a:t>
            </a:r>
            <a:br>
              <a:rPr lang="en-US" sz="2200" u="sng" dirty="0">
                <a:solidFill>
                  <a:srgbClr val="C00000"/>
                </a:solidFill>
                <a:latin typeface="Berlin Sans FB" panose="020E0602020502020306" pitchFamily="34" charset="0"/>
              </a:rPr>
            </a:br>
            <a:r>
              <a:rPr lang="en-US" sz="1900" dirty="0">
                <a:solidFill>
                  <a:srgbClr val="C00000"/>
                </a:solidFill>
                <a:latin typeface="Times New Roman" panose="02020603050405020304" pitchFamily="18" charset="0"/>
                <a:ea typeface="Georgia" panose="02040502050405020303" pitchFamily="18" charset="0"/>
                <a:cs typeface="Times New Roman" panose="02020603050405020304" pitchFamily="18" charset="0"/>
              </a:rPr>
              <a:t>A</a:t>
            </a:r>
            <a:r>
              <a:rPr lang="en-US" sz="1900" dirty="0">
                <a:solidFill>
                  <a:srgbClr val="C00000"/>
                </a:solidFill>
                <a:effectLst/>
                <a:latin typeface="Times New Roman" panose="02020603050405020304" pitchFamily="18" charset="0"/>
                <a:ea typeface="Georgia" panose="02040502050405020303" pitchFamily="18" charset="0"/>
                <a:cs typeface="Times New Roman" panose="02020603050405020304" pitchFamily="18" charset="0"/>
              </a:rPr>
              <a:t>ll students should have access to a quality education where learning comes first, and postsecondary opportunities abound after successful completion of high school. Every student should have access to an effective school counseling program where all stakeholders in our students’ education collaborate while working as a team to promote their success and achievement. School counselors enhance, advocate, and promote student academic, career, and social-emotional prosperity. </a:t>
            </a:r>
            <a:endParaRPr lang="en-US" sz="1900" dirty="0">
              <a:solidFill>
                <a:srgbClr val="C0000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D3D5AD6-D0D5-896D-C77E-C6B352077FB9}"/>
              </a:ext>
            </a:extLst>
          </p:cNvPr>
          <p:cNvSpPr txBox="1"/>
          <p:nvPr/>
        </p:nvSpPr>
        <p:spPr>
          <a:xfrm>
            <a:off x="4349693" y="1303139"/>
            <a:ext cx="3372679" cy="4508927"/>
          </a:xfrm>
          <a:prstGeom prst="rect">
            <a:avLst/>
          </a:prstGeom>
          <a:noFill/>
        </p:spPr>
        <p:txBody>
          <a:bodyPr wrap="square" rtlCol="0">
            <a:spAutoFit/>
          </a:bodyPr>
          <a:lstStyle/>
          <a:p>
            <a:r>
              <a:rPr lang="en-US" sz="2200" u="sng" dirty="0">
                <a:solidFill>
                  <a:srgbClr val="0070C0"/>
                </a:solidFill>
                <a:latin typeface="Berlin Sans FB" panose="020E0602020502020306" pitchFamily="34" charset="0"/>
              </a:rPr>
              <a:t>Vision</a:t>
            </a:r>
            <a:br>
              <a:rPr lang="en-US" sz="2200" u="sng" dirty="0">
                <a:solidFill>
                  <a:srgbClr val="0070C0"/>
                </a:solidFill>
                <a:latin typeface="Berlin Sans FB" panose="020E0602020502020306" pitchFamily="34" charset="0"/>
              </a:rPr>
            </a:br>
            <a:r>
              <a:rPr lang="en-US" sz="1900" dirty="0">
                <a:solidFill>
                  <a:srgbClr val="0070C0"/>
                </a:solidFill>
                <a:effectLst/>
                <a:latin typeface="Times New Roman" panose="02020603050405020304" pitchFamily="18" charset="0"/>
                <a:ea typeface="Georgia" panose="02040502050405020303" pitchFamily="18" charset="0"/>
                <a:cs typeface="Times New Roman" panose="02020603050405020304" pitchFamily="18" charset="0"/>
              </a:rPr>
              <a:t>The school counseling program at West Bountiful Elementary School provides a culture for growth and learning to thrive. All students are encouraged and supported to strive for greatness as our educational community champions their academic and social-emotional success. Students will understand the value of character and connection as they become productive members of society.</a:t>
            </a:r>
            <a:endParaRPr lang="en-US" sz="1900" dirty="0">
              <a:solidFill>
                <a:srgbClr val="0070C0"/>
              </a:solidFill>
              <a:latin typeface="Times New Roman" panose="02020603050405020304" pitchFamily="18" charset="0"/>
              <a:cs typeface="Times New Roman" panose="02020603050405020304" pitchFamily="18" charset="0"/>
            </a:endParaRPr>
          </a:p>
          <a:p>
            <a:endParaRPr lang="en-US" dirty="0"/>
          </a:p>
        </p:txBody>
      </p:sp>
      <p:sp>
        <p:nvSpPr>
          <p:cNvPr id="6" name="TextBox 5">
            <a:extLst>
              <a:ext uri="{FF2B5EF4-FFF2-40B4-BE49-F238E27FC236}">
                <a16:creationId xmlns:a16="http://schemas.microsoft.com/office/drawing/2014/main" id="{01B14E56-2B71-102E-CDB1-98F92DCC6323}"/>
              </a:ext>
            </a:extLst>
          </p:cNvPr>
          <p:cNvSpPr txBox="1"/>
          <p:nvPr/>
        </p:nvSpPr>
        <p:spPr>
          <a:xfrm>
            <a:off x="7964556" y="1303139"/>
            <a:ext cx="4041913" cy="4862870"/>
          </a:xfrm>
          <a:prstGeom prst="rect">
            <a:avLst/>
          </a:prstGeom>
          <a:noFill/>
        </p:spPr>
        <p:txBody>
          <a:bodyPr wrap="square" rtlCol="0">
            <a:spAutoFit/>
          </a:bodyPr>
          <a:lstStyle/>
          <a:p>
            <a:r>
              <a:rPr lang="en-US" sz="2200" u="sng" dirty="0">
                <a:solidFill>
                  <a:schemeClr val="accent3">
                    <a:lumMod val="50000"/>
                  </a:schemeClr>
                </a:solidFill>
                <a:latin typeface="Berlin Sans FB" panose="020E0602020502020306" pitchFamily="34" charset="0"/>
              </a:rPr>
              <a:t>Mission</a:t>
            </a:r>
            <a:br>
              <a:rPr lang="en-US" sz="2200" u="sng" dirty="0">
                <a:solidFill>
                  <a:schemeClr val="accent3">
                    <a:lumMod val="50000"/>
                  </a:schemeClr>
                </a:solidFill>
                <a:latin typeface="Berlin Sans FB" panose="020E0602020502020306" pitchFamily="34" charset="0"/>
              </a:rPr>
            </a:br>
            <a:r>
              <a:rPr lang="en-US" sz="1800" dirty="0">
                <a:solidFill>
                  <a:schemeClr val="accent3">
                    <a:lumMod val="50000"/>
                  </a:schemeClr>
                </a:solidFill>
                <a:effectLst/>
                <a:latin typeface="Georgia" panose="02040502050405020303" pitchFamily="18" charset="0"/>
                <a:ea typeface="Georgia" panose="02040502050405020303" pitchFamily="18" charset="0"/>
                <a:cs typeface="Georgia" panose="02040502050405020303" pitchFamily="18" charset="0"/>
              </a:rPr>
              <a:t>The mission of the school counseling program at West Bountiful Elementary School is to provide students equitable access to academic, career, and social/emotional support, while implementing individualized interventions and engaging activities to promote a school culture where all students flourish. Through this positive and encouraging environment, students will be empowered and motivated to reach their full potential in elementary school and beyond.</a:t>
            </a:r>
            <a:endParaRPr lang="en-US" sz="1900" dirty="0">
              <a:solidFill>
                <a:schemeClr val="accent3">
                  <a:lumMod val="50000"/>
                </a:schemeClr>
              </a:solidFill>
              <a:latin typeface="Times New Roman" panose="02020603050405020304" pitchFamily="18" charset="0"/>
              <a:cs typeface="Times New Roman" panose="02020603050405020304" pitchFamily="18" charset="0"/>
            </a:endParaRPr>
          </a:p>
          <a:p>
            <a:endParaRPr lang="en-US" dirty="0"/>
          </a:p>
        </p:txBody>
      </p:sp>
      <p:pic>
        <p:nvPicPr>
          <p:cNvPr id="24" name="Audio 23">
            <a:hlinkClick r:id="" action="ppaction://media"/>
            <a:extLst>
              <a:ext uri="{FF2B5EF4-FFF2-40B4-BE49-F238E27FC236}">
                <a16:creationId xmlns:a16="http://schemas.microsoft.com/office/drawing/2014/main" id="{204690AE-CD8F-D6C2-B1E3-B4CCC98512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272719707"/>
      </p:ext>
    </p:extLst>
  </p:cSld>
  <p:clrMapOvr>
    <a:masterClrMapping/>
  </p:clrMapOvr>
  <mc:AlternateContent xmlns:mc="http://schemas.openxmlformats.org/markup-compatibility/2006">
    <mc:Choice xmlns:p14="http://schemas.microsoft.com/office/powerpoint/2010/main" Requires="p14">
      <p:transition spd="slow" p14:dur="2000" advTm="84180"/>
    </mc:Choice>
    <mc:Fallback>
      <p:transition spd="slow" advTm="841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65263BA-85F6-2374-FE1E-E01CFFC518DD}"/>
              </a:ext>
            </a:extLst>
          </p:cNvPr>
          <p:cNvPicPr>
            <a:picLocks noChangeAspect="1"/>
          </p:cNvPicPr>
          <p:nvPr/>
        </p:nvPicPr>
        <p:blipFill>
          <a:blip r:embed="rId4"/>
          <a:stretch>
            <a:fillRect/>
          </a:stretch>
        </p:blipFill>
        <p:spPr>
          <a:xfrm>
            <a:off x="1792025" y="86605"/>
            <a:ext cx="8163339" cy="1157365"/>
          </a:xfrm>
          <a:prstGeom prst="rect">
            <a:avLst/>
          </a:prstGeom>
        </p:spPr>
      </p:pic>
      <p:sp>
        <p:nvSpPr>
          <p:cNvPr id="2" name="Title 1">
            <a:extLst>
              <a:ext uri="{FF2B5EF4-FFF2-40B4-BE49-F238E27FC236}">
                <a16:creationId xmlns:a16="http://schemas.microsoft.com/office/drawing/2014/main" id="{10BBC123-FBB1-E4BA-3C7E-DE071588D476}"/>
              </a:ext>
            </a:extLst>
          </p:cNvPr>
          <p:cNvSpPr>
            <a:spLocks noGrp="1"/>
          </p:cNvSpPr>
          <p:nvPr>
            <p:ph type="title"/>
          </p:nvPr>
        </p:nvSpPr>
        <p:spPr>
          <a:xfrm>
            <a:off x="2079926" y="90708"/>
            <a:ext cx="9076329" cy="1064277"/>
          </a:xfrm>
        </p:spPr>
        <p:txBody>
          <a:bodyPr/>
          <a:lstStyle/>
          <a:p>
            <a:r>
              <a:rPr lang="en-US" dirty="0">
                <a:latin typeface="Berlin Sans FB" panose="020E0602020502020306" pitchFamily="34" charset="0"/>
              </a:rPr>
              <a:t>Comprehensive Program Elements</a:t>
            </a:r>
          </a:p>
        </p:txBody>
      </p:sp>
      <p:sp>
        <p:nvSpPr>
          <p:cNvPr id="3" name="TextBox 2">
            <a:extLst>
              <a:ext uri="{FF2B5EF4-FFF2-40B4-BE49-F238E27FC236}">
                <a16:creationId xmlns:a16="http://schemas.microsoft.com/office/drawing/2014/main" id="{471D7FF1-CD68-5040-4999-A010817F1513}"/>
              </a:ext>
            </a:extLst>
          </p:cNvPr>
          <p:cNvSpPr txBox="1"/>
          <p:nvPr/>
        </p:nvSpPr>
        <p:spPr>
          <a:xfrm>
            <a:off x="331304" y="1194741"/>
            <a:ext cx="3810663" cy="7155805"/>
          </a:xfrm>
          <a:prstGeom prst="rect">
            <a:avLst/>
          </a:prstGeom>
          <a:noFill/>
        </p:spPr>
        <p:txBody>
          <a:bodyPr wrap="square" rtlCol="0">
            <a:spAutoFit/>
          </a:bodyPr>
          <a:lstStyle/>
          <a:p>
            <a:r>
              <a:rPr lang="en-US" sz="2200" u="sng" dirty="0">
                <a:solidFill>
                  <a:srgbClr val="C00000"/>
                </a:solidFill>
                <a:latin typeface="Berlin Sans FB" panose="020E0602020502020306" pitchFamily="34" charset="0"/>
              </a:rPr>
              <a:t>Academic Development</a:t>
            </a:r>
          </a:p>
          <a:p>
            <a:r>
              <a:rPr lang="en-US" sz="1900" dirty="0">
                <a:solidFill>
                  <a:srgbClr val="C00000"/>
                </a:solidFill>
                <a:latin typeface="Times New Roman" panose="02020603050405020304" pitchFamily="18" charset="0"/>
                <a:cs typeface="Times New Roman" panose="02020603050405020304" pitchFamily="18" charset="0"/>
              </a:rPr>
              <a:t>Counselors facilitate short-term individual and group sessions to support academic needs. </a:t>
            </a:r>
          </a:p>
          <a:p>
            <a:endParaRPr lang="en-US" sz="1900" dirty="0">
              <a:solidFill>
                <a:srgbClr val="C00000"/>
              </a:solidFill>
              <a:latin typeface="Times New Roman" panose="02020603050405020304" pitchFamily="18" charset="0"/>
              <a:cs typeface="Times New Roman" panose="02020603050405020304" pitchFamily="18" charset="0"/>
            </a:endParaRPr>
          </a:p>
          <a:p>
            <a:r>
              <a:rPr lang="en-US" sz="1900" dirty="0">
                <a:solidFill>
                  <a:srgbClr val="C00000"/>
                </a:solidFill>
                <a:latin typeface="Times New Roman" panose="02020603050405020304" pitchFamily="18" charset="0"/>
                <a:cs typeface="Times New Roman" panose="02020603050405020304" pitchFamily="18" charset="0"/>
              </a:rPr>
              <a:t>Counselors create a safe school culture and deliver a program based on student needs, considering academic success, as identified in data assessment.</a:t>
            </a:r>
          </a:p>
          <a:p>
            <a:endParaRPr lang="en-US" sz="1900" dirty="0">
              <a:solidFill>
                <a:srgbClr val="C00000"/>
              </a:solidFill>
              <a:latin typeface="Times New Roman" panose="02020603050405020304" pitchFamily="18" charset="0"/>
              <a:cs typeface="Times New Roman" panose="02020603050405020304" pitchFamily="18" charset="0"/>
            </a:endParaRPr>
          </a:p>
          <a:p>
            <a:r>
              <a:rPr lang="en-US" sz="1900" dirty="0">
                <a:solidFill>
                  <a:srgbClr val="C00000"/>
                </a:solidFill>
                <a:latin typeface="Times New Roman" panose="02020603050405020304" pitchFamily="18" charset="0"/>
                <a:cs typeface="Times New Roman" panose="02020603050405020304" pitchFamily="18" charset="0"/>
              </a:rPr>
              <a:t>Counselors collaborate with stakeholders to provide interventions that promote individual academic success for all students.</a:t>
            </a:r>
          </a:p>
          <a:p>
            <a:endParaRPr lang="en-US" sz="1900" dirty="0">
              <a:solidFill>
                <a:srgbClr val="C00000"/>
              </a:solidFill>
              <a:latin typeface="Times New Roman" panose="02020603050405020304" pitchFamily="18" charset="0"/>
              <a:cs typeface="Times New Roman" panose="02020603050405020304" pitchFamily="18" charset="0"/>
            </a:endParaRPr>
          </a:p>
          <a:p>
            <a:r>
              <a:rPr lang="en-US" sz="1900" dirty="0">
                <a:solidFill>
                  <a:srgbClr val="C00000"/>
                </a:solidFill>
                <a:latin typeface="Times New Roman" panose="02020603050405020304" pitchFamily="18" charset="0"/>
                <a:cs typeface="Times New Roman" panose="02020603050405020304" pitchFamily="18" charset="0"/>
              </a:rPr>
              <a:t>Collaborate to remove barriers to provide academic rigor and challenge.</a:t>
            </a:r>
          </a:p>
          <a:p>
            <a:endParaRPr lang="en-US" sz="1900" dirty="0">
              <a:solidFill>
                <a:srgbClr val="C00000"/>
              </a:solidFill>
              <a:latin typeface="Times New Roman" panose="02020603050405020304" pitchFamily="18" charset="0"/>
              <a:cs typeface="Times New Roman" panose="02020603050405020304" pitchFamily="18" charset="0"/>
            </a:endParaRPr>
          </a:p>
          <a:p>
            <a:endParaRPr lang="en-US" sz="1900" dirty="0">
              <a:solidFill>
                <a:srgbClr val="C00000"/>
              </a:solidFill>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CE60BD1-40D8-97E0-403A-14DDC9C057ED}"/>
              </a:ext>
            </a:extLst>
          </p:cNvPr>
          <p:cNvSpPr txBox="1"/>
          <p:nvPr/>
        </p:nvSpPr>
        <p:spPr>
          <a:xfrm>
            <a:off x="4249970" y="1194741"/>
            <a:ext cx="3692059" cy="5693866"/>
          </a:xfrm>
          <a:prstGeom prst="rect">
            <a:avLst/>
          </a:prstGeom>
          <a:noFill/>
        </p:spPr>
        <p:txBody>
          <a:bodyPr wrap="square" rtlCol="0">
            <a:spAutoFit/>
          </a:bodyPr>
          <a:lstStyle/>
          <a:p>
            <a:r>
              <a:rPr lang="en-US" sz="2200" u="sng" dirty="0">
                <a:solidFill>
                  <a:srgbClr val="002060"/>
                </a:solidFill>
                <a:latin typeface="Berlin Sans FB" panose="020E0602020502020306" pitchFamily="34" charset="0"/>
              </a:rPr>
              <a:t>Career Development</a:t>
            </a:r>
            <a:br>
              <a:rPr lang="en-US" sz="2200" u="sng" dirty="0">
                <a:solidFill>
                  <a:srgbClr val="002060"/>
                </a:solidFill>
                <a:latin typeface="Berlin Sans FB" panose="020E0602020502020306" pitchFamily="34" charset="0"/>
              </a:rPr>
            </a:br>
            <a:r>
              <a:rPr lang="en-US" sz="1900" dirty="0">
                <a:solidFill>
                  <a:srgbClr val="002060"/>
                </a:solidFill>
                <a:latin typeface="Times New Roman" panose="02020603050405020304" pitchFamily="18" charset="0"/>
                <a:cs typeface="Times New Roman" panose="02020603050405020304" pitchFamily="18" charset="0"/>
              </a:rPr>
              <a:t>School counselors collaborate with all stakeholders to promote career readiness after high school.</a:t>
            </a:r>
          </a:p>
          <a:p>
            <a:endParaRPr lang="en-US" sz="1900" dirty="0">
              <a:solidFill>
                <a:srgbClr val="002060"/>
              </a:solidFill>
              <a:latin typeface="Times New Roman" panose="02020603050405020304" pitchFamily="18" charset="0"/>
              <a:cs typeface="Times New Roman" panose="02020603050405020304" pitchFamily="18" charset="0"/>
            </a:endParaRPr>
          </a:p>
          <a:p>
            <a:r>
              <a:rPr lang="en-US" sz="1900" dirty="0">
                <a:solidFill>
                  <a:srgbClr val="002060"/>
                </a:solidFill>
                <a:latin typeface="Times New Roman" panose="02020603050405020304" pitchFamily="18" charset="0"/>
                <a:cs typeface="Times New Roman" panose="02020603050405020304" pitchFamily="18" charset="0"/>
              </a:rPr>
              <a:t>Counselors advocate for all students’ early awareness of college and career opportunities, exploration, planning, and decision making.</a:t>
            </a:r>
          </a:p>
          <a:p>
            <a:endParaRPr lang="en-US" sz="1900" dirty="0">
              <a:solidFill>
                <a:srgbClr val="002060"/>
              </a:solidFill>
              <a:latin typeface="Times New Roman" panose="02020603050405020304" pitchFamily="18" charset="0"/>
              <a:cs typeface="Times New Roman" panose="02020603050405020304" pitchFamily="18" charset="0"/>
            </a:endParaRPr>
          </a:p>
          <a:p>
            <a:r>
              <a:rPr lang="en-US" sz="1900" dirty="0">
                <a:solidFill>
                  <a:srgbClr val="002060"/>
                </a:solidFill>
                <a:latin typeface="Times New Roman" panose="02020603050405020304" pitchFamily="18" charset="0"/>
                <a:cs typeface="Times New Roman" panose="02020603050405020304" pitchFamily="18" charset="0"/>
              </a:rPr>
              <a:t>Counselors identify gaps in access to college and career development while addressing biases.</a:t>
            </a:r>
          </a:p>
          <a:p>
            <a:endParaRPr lang="en-US" sz="1900" dirty="0">
              <a:solidFill>
                <a:srgbClr val="002060"/>
              </a:solidFill>
              <a:latin typeface="Times New Roman" panose="02020603050405020304" pitchFamily="18" charset="0"/>
              <a:cs typeface="Times New Roman" panose="02020603050405020304" pitchFamily="18" charset="0"/>
            </a:endParaRPr>
          </a:p>
          <a:p>
            <a:r>
              <a:rPr lang="en-US" sz="1900" dirty="0">
                <a:solidFill>
                  <a:srgbClr val="002060"/>
                </a:solidFill>
                <a:latin typeface="Times New Roman" panose="02020603050405020304" pitchFamily="18" charset="0"/>
                <a:cs typeface="Times New Roman" panose="02020603050405020304" pitchFamily="18" charset="0"/>
              </a:rPr>
              <a:t>Encourage ASCA mindsets and behaviors among all students to promote career readiness and work ethic.</a:t>
            </a:r>
          </a:p>
        </p:txBody>
      </p:sp>
      <p:sp>
        <p:nvSpPr>
          <p:cNvPr id="8" name="TextBox 7">
            <a:extLst>
              <a:ext uri="{FF2B5EF4-FFF2-40B4-BE49-F238E27FC236}">
                <a16:creationId xmlns:a16="http://schemas.microsoft.com/office/drawing/2014/main" id="{C27AE0DD-F511-391E-302B-5267D51F7AB9}"/>
              </a:ext>
            </a:extLst>
          </p:cNvPr>
          <p:cNvSpPr txBox="1"/>
          <p:nvPr/>
        </p:nvSpPr>
        <p:spPr>
          <a:xfrm>
            <a:off x="8050032" y="1196224"/>
            <a:ext cx="3810664" cy="8325356"/>
          </a:xfrm>
          <a:prstGeom prst="rect">
            <a:avLst/>
          </a:prstGeom>
          <a:noFill/>
        </p:spPr>
        <p:txBody>
          <a:bodyPr wrap="square" rtlCol="0">
            <a:spAutoFit/>
          </a:bodyPr>
          <a:lstStyle/>
          <a:p>
            <a:r>
              <a:rPr lang="en-US" sz="2200" u="sng" dirty="0">
                <a:solidFill>
                  <a:schemeClr val="accent3">
                    <a:lumMod val="50000"/>
                  </a:schemeClr>
                </a:solidFill>
                <a:latin typeface="Berlin Sans FB" panose="020E0602020502020306" pitchFamily="34" charset="0"/>
              </a:rPr>
              <a:t>Social-Emotional Development</a:t>
            </a:r>
          </a:p>
          <a:p>
            <a:r>
              <a:rPr lang="en-US" sz="1900" dirty="0">
                <a:solidFill>
                  <a:schemeClr val="accent3">
                    <a:lumMod val="50000"/>
                  </a:schemeClr>
                </a:solidFill>
                <a:latin typeface="Times New Roman" panose="02020603050405020304" pitchFamily="18" charset="0"/>
                <a:cs typeface="Times New Roman" panose="02020603050405020304" pitchFamily="18" charset="0"/>
              </a:rPr>
              <a:t>ASCA Mindsets and Behaviors will be used to identify students needs based on informed data, school improvement goals, and state standards.</a:t>
            </a:r>
          </a:p>
          <a:p>
            <a:endParaRPr lang="en-US" sz="1900" dirty="0">
              <a:solidFill>
                <a:schemeClr val="accent3">
                  <a:lumMod val="50000"/>
                </a:schemeClr>
              </a:solidFill>
              <a:latin typeface="Times New Roman" panose="02020603050405020304" pitchFamily="18" charset="0"/>
              <a:cs typeface="Times New Roman" panose="02020603050405020304" pitchFamily="18" charset="0"/>
            </a:endParaRPr>
          </a:p>
          <a:p>
            <a:r>
              <a:rPr lang="en-US" sz="1900" dirty="0">
                <a:solidFill>
                  <a:schemeClr val="accent3">
                    <a:lumMod val="50000"/>
                  </a:schemeClr>
                </a:solidFill>
                <a:latin typeface="Times New Roman" panose="02020603050405020304" pitchFamily="18" charset="0"/>
                <a:cs typeface="Times New Roman" panose="02020603050405020304" pitchFamily="18" charset="0"/>
              </a:rPr>
              <a:t>Provide opportunities for all students to learn resilience, perseverance, life-long learning, and positive attitude and work ethic.</a:t>
            </a:r>
          </a:p>
          <a:p>
            <a:endParaRPr lang="en-US" sz="1900" dirty="0">
              <a:solidFill>
                <a:schemeClr val="accent3">
                  <a:lumMod val="50000"/>
                </a:schemeClr>
              </a:solidFill>
              <a:latin typeface="Times New Roman" panose="02020603050405020304" pitchFamily="18" charset="0"/>
              <a:cs typeface="Times New Roman" panose="02020603050405020304" pitchFamily="18" charset="0"/>
            </a:endParaRPr>
          </a:p>
          <a:p>
            <a:r>
              <a:rPr lang="en-US" sz="1900" dirty="0">
                <a:solidFill>
                  <a:schemeClr val="accent3">
                    <a:lumMod val="50000"/>
                  </a:schemeClr>
                </a:solidFill>
                <a:latin typeface="Times New Roman" panose="02020603050405020304" pitchFamily="18" charset="0"/>
                <a:cs typeface="Times New Roman" panose="02020603050405020304" pitchFamily="18" charset="0"/>
              </a:rPr>
              <a:t>Counselors facilitate short-term individual and group sessions to support social-emotional issues.</a:t>
            </a:r>
          </a:p>
          <a:p>
            <a:endParaRPr lang="en-US" sz="1900" dirty="0">
              <a:solidFill>
                <a:schemeClr val="accent3">
                  <a:lumMod val="50000"/>
                </a:schemeClr>
              </a:solidFill>
              <a:latin typeface="Times New Roman" panose="02020603050405020304" pitchFamily="18" charset="0"/>
              <a:cs typeface="Times New Roman" panose="02020603050405020304" pitchFamily="18" charset="0"/>
            </a:endParaRPr>
          </a:p>
          <a:p>
            <a:r>
              <a:rPr lang="en-US" sz="1900" dirty="0">
                <a:solidFill>
                  <a:schemeClr val="accent3">
                    <a:lumMod val="50000"/>
                  </a:schemeClr>
                </a:solidFill>
                <a:latin typeface="Times New Roman" panose="02020603050405020304" pitchFamily="18" charset="0"/>
                <a:cs typeface="Times New Roman" panose="02020603050405020304" pitchFamily="18" charset="0"/>
              </a:rPr>
              <a:t>Students are involved in peer-to-peer support programs under the directions of school counselors.</a:t>
            </a:r>
          </a:p>
          <a:p>
            <a:endParaRPr lang="en-US" sz="1900" dirty="0">
              <a:solidFill>
                <a:schemeClr val="accent3">
                  <a:lumMod val="50000"/>
                </a:schemeClr>
              </a:solidFill>
              <a:latin typeface="Times New Roman" panose="02020603050405020304" pitchFamily="18" charset="0"/>
              <a:cs typeface="Times New Roman" panose="02020603050405020304" pitchFamily="18" charset="0"/>
            </a:endParaRPr>
          </a:p>
          <a:p>
            <a:endParaRPr lang="en-US" sz="1900" dirty="0">
              <a:solidFill>
                <a:schemeClr val="accent3">
                  <a:lumMod val="50000"/>
                </a:schemeClr>
              </a:solidFill>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p:txBody>
      </p:sp>
      <p:pic>
        <p:nvPicPr>
          <p:cNvPr id="12" name="Audio 11">
            <a:hlinkClick r:id="" action="ppaction://media"/>
            <a:extLst>
              <a:ext uri="{FF2B5EF4-FFF2-40B4-BE49-F238E27FC236}">
                <a16:creationId xmlns:a16="http://schemas.microsoft.com/office/drawing/2014/main" id="{180F2F2D-844F-2D57-6874-5A0D22BBA32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992225400"/>
      </p:ext>
    </p:extLst>
  </p:cSld>
  <p:clrMapOvr>
    <a:masterClrMapping/>
  </p:clrMapOvr>
  <mc:AlternateContent xmlns:mc="http://schemas.openxmlformats.org/markup-compatibility/2006">
    <mc:Choice xmlns:p14="http://schemas.microsoft.com/office/powerpoint/2010/main" Requires="p14">
      <p:transition spd="slow" p14:dur="2000" advTm="106738"/>
    </mc:Choice>
    <mc:Fallback>
      <p:transition spd="slow" advTm="1067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4B6899-AE02-9E53-2D25-6DEBF975A300}"/>
              </a:ext>
            </a:extLst>
          </p:cNvPr>
          <p:cNvPicPr>
            <a:picLocks noChangeAspect="1"/>
          </p:cNvPicPr>
          <p:nvPr/>
        </p:nvPicPr>
        <p:blipFill>
          <a:blip r:embed="rId4"/>
          <a:stretch>
            <a:fillRect/>
          </a:stretch>
        </p:blipFill>
        <p:spPr>
          <a:xfrm>
            <a:off x="1736035" y="145774"/>
            <a:ext cx="8163339" cy="1157365"/>
          </a:xfrm>
          <a:prstGeom prst="rect">
            <a:avLst/>
          </a:prstGeom>
        </p:spPr>
      </p:pic>
      <p:sp>
        <p:nvSpPr>
          <p:cNvPr id="2" name="Title 1">
            <a:extLst>
              <a:ext uri="{FF2B5EF4-FFF2-40B4-BE49-F238E27FC236}">
                <a16:creationId xmlns:a16="http://schemas.microsoft.com/office/drawing/2014/main" id="{603FF22B-C6DA-C482-D68E-24CD0C995100}"/>
              </a:ext>
            </a:extLst>
          </p:cNvPr>
          <p:cNvSpPr>
            <a:spLocks noGrp="1"/>
          </p:cNvSpPr>
          <p:nvPr>
            <p:ph type="title"/>
          </p:nvPr>
        </p:nvSpPr>
        <p:spPr>
          <a:xfrm>
            <a:off x="4372552" y="145774"/>
            <a:ext cx="9076329" cy="1064277"/>
          </a:xfrm>
        </p:spPr>
        <p:txBody>
          <a:bodyPr/>
          <a:lstStyle/>
          <a:p>
            <a:r>
              <a:rPr lang="en-US" dirty="0">
                <a:latin typeface="Berlin Sans FB" panose="020E0602020502020306" pitchFamily="34" charset="0"/>
              </a:rPr>
              <a:t>Advocacy</a:t>
            </a:r>
          </a:p>
        </p:txBody>
      </p:sp>
      <p:sp>
        <p:nvSpPr>
          <p:cNvPr id="3" name="Content Placeholder 2">
            <a:extLst>
              <a:ext uri="{FF2B5EF4-FFF2-40B4-BE49-F238E27FC236}">
                <a16:creationId xmlns:a16="http://schemas.microsoft.com/office/drawing/2014/main" id="{0E3E21C1-B184-4AD4-9319-2B2CA11F427C}"/>
              </a:ext>
            </a:extLst>
          </p:cNvPr>
          <p:cNvSpPr>
            <a:spLocks noGrp="1"/>
          </p:cNvSpPr>
          <p:nvPr>
            <p:ph idx="1"/>
          </p:nvPr>
        </p:nvSpPr>
        <p:spPr>
          <a:xfrm>
            <a:off x="106680" y="1413612"/>
            <a:ext cx="11978640" cy="5151120"/>
          </a:xfrm>
        </p:spPr>
        <p:txBody>
          <a:bodyPr>
            <a:normAutofit fontScale="92500" lnSpcReduction="10000"/>
          </a:bodyPr>
          <a:lstStyle/>
          <a:p>
            <a:r>
              <a:rPr lang="en-US" sz="3500" dirty="0">
                <a:solidFill>
                  <a:schemeClr val="bg2">
                    <a:lumMod val="25000"/>
                  </a:schemeClr>
                </a:solidFill>
                <a:latin typeface="Times New Roman" panose="02020603050405020304" pitchFamily="18" charset="0"/>
                <a:cs typeface="Times New Roman" panose="02020603050405020304" pitchFamily="18" charset="0"/>
              </a:rPr>
              <a:t>School counselors advocate for better school counseling programs, better schools, and more effective community resources in addition to social justice on a local, state, regional, national, and international level (Trusty &amp; Brown, 2005):</a:t>
            </a:r>
            <a:br>
              <a:rPr lang="en-US" sz="3500" dirty="0">
                <a:solidFill>
                  <a:schemeClr val="bg2">
                    <a:lumMod val="25000"/>
                  </a:schemeClr>
                </a:solidFill>
                <a:latin typeface="Times New Roman" panose="02020603050405020304" pitchFamily="18" charset="0"/>
                <a:cs typeface="Times New Roman" panose="02020603050405020304" pitchFamily="18" charset="0"/>
              </a:rPr>
            </a:br>
            <a:endParaRPr lang="en-US" sz="3500" dirty="0">
              <a:solidFill>
                <a:schemeClr val="bg2">
                  <a:lumMod val="25000"/>
                </a:schemeClr>
              </a:solidFill>
              <a:latin typeface="Times New Roman" panose="02020603050405020304" pitchFamily="18" charset="0"/>
              <a:cs typeface="Times New Roman" panose="02020603050405020304" pitchFamily="18" charset="0"/>
            </a:endParaRPr>
          </a:p>
          <a:p>
            <a:pPr marL="731520" lvl="1" indent="-457200">
              <a:buFont typeface="Wingdings" panose="05000000000000000000" pitchFamily="2" charset="2"/>
              <a:buChar char="q"/>
            </a:pPr>
            <a:r>
              <a:rPr lang="en-US" sz="3000" dirty="0">
                <a:solidFill>
                  <a:schemeClr val="accent4">
                    <a:lumMod val="50000"/>
                  </a:schemeClr>
                </a:solidFill>
                <a:latin typeface="Times New Roman" panose="02020603050405020304" pitchFamily="18" charset="0"/>
                <a:cs typeface="Times New Roman" panose="02020603050405020304" pitchFamily="18" charset="0"/>
              </a:rPr>
              <a:t>In collaboration with our family advocate, the counselor provides various community resources for all stakeholders: referrals, financial, clothing, behavioral health, etc.</a:t>
            </a:r>
          </a:p>
          <a:p>
            <a:pPr marL="731520" lvl="1" indent="-457200">
              <a:buFont typeface="Wingdings" panose="05000000000000000000" pitchFamily="2" charset="2"/>
              <a:buChar char="q"/>
            </a:pPr>
            <a:r>
              <a:rPr lang="en-US" sz="3000" dirty="0">
                <a:solidFill>
                  <a:schemeClr val="accent4">
                    <a:lumMod val="50000"/>
                  </a:schemeClr>
                </a:solidFill>
                <a:latin typeface="Times New Roman" panose="02020603050405020304" pitchFamily="18" charset="0"/>
                <a:cs typeface="Times New Roman" panose="02020603050405020304" pitchFamily="18" charset="0"/>
              </a:rPr>
              <a:t>Identifies legislative issues and advocates for best practices</a:t>
            </a:r>
            <a:br>
              <a:rPr lang="en-US" sz="4400" dirty="0">
                <a:solidFill>
                  <a:schemeClr val="accent4">
                    <a:lumMod val="50000"/>
                  </a:schemeClr>
                </a:solidFill>
                <a:latin typeface="Times New Roman" panose="02020603050405020304" pitchFamily="18" charset="0"/>
                <a:cs typeface="Times New Roman" panose="02020603050405020304" pitchFamily="18" charset="0"/>
              </a:rPr>
            </a:br>
            <a:endParaRPr lang="en-US" sz="4400" dirty="0">
              <a:solidFill>
                <a:schemeClr val="accent4">
                  <a:lumMod val="50000"/>
                </a:schemeClr>
              </a:solidFill>
              <a:latin typeface="Times New Roman" panose="02020603050405020304" pitchFamily="18" charset="0"/>
              <a:cs typeface="Times New Roman" panose="02020603050405020304" pitchFamily="18" charset="0"/>
            </a:endParaRPr>
          </a:p>
          <a:p>
            <a:pPr lvl="1"/>
            <a:endParaRPr lang="en-US" dirty="0"/>
          </a:p>
        </p:txBody>
      </p:sp>
      <p:sp>
        <p:nvSpPr>
          <p:cNvPr id="6" name="TextBox 5">
            <a:extLst>
              <a:ext uri="{FF2B5EF4-FFF2-40B4-BE49-F238E27FC236}">
                <a16:creationId xmlns:a16="http://schemas.microsoft.com/office/drawing/2014/main" id="{E3B68040-E242-13A9-22B4-11B4F81E10DB}"/>
              </a:ext>
            </a:extLst>
          </p:cNvPr>
          <p:cNvSpPr txBox="1"/>
          <p:nvPr/>
        </p:nvSpPr>
        <p:spPr>
          <a:xfrm>
            <a:off x="680224" y="6056900"/>
            <a:ext cx="12192000" cy="1015663"/>
          </a:xfrm>
          <a:prstGeom prst="rect">
            <a:avLst/>
          </a:prstGeom>
          <a:noFill/>
        </p:spPr>
        <p:txBody>
          <a:bodyPr wrap="square" rtlCol="0">
            <a:spAutoFit/>
          </a:bodyPr>
          <a:lstStyle/>
          <a:p>
            <a:pPr lvl="1"/>
            <a:r>
              <a:rPr lang="en-US" sz="1400" b="0" i="0" dirty="0">
                <a:solidFill>
                  <a:srgbClr val="000000"/>
                </a:solidFill>
                <a:effectLst/>
                <a:latin typeface="GT America Standard"/>
              </a:rPr>
              <a:t>Reference:</a:t>
            </a:r>
          </a:p>
          <a:p>
            <a:pPr lvl="1"/>
            <a:r>
              <a:rPr lang="en-US" sz="1400" b="0" i="0" dirty="0">
                <a:solidFill>
                  <a:srgbClr val="000000"/>
                </a:solidFill>
                <a:effectLst/>
                <a:latin typeface="GT America Standard"/>
              </a:rPr>
              <a:t>Trusty, J., &amp; Brown, D. (2005). Advocacy competencies for professional </a:t>
            </a:r>
            <a:r>
              <a:rPr lang="en-US" sz="1400" dirty="0">
                <a:solidFill>
                  <a:srgbClr val="000000"/>
                </a:solidFill>
                <a:latin typeface="GT America Standard"/>
              </a:rPr>
              <a:t>s</a:t>
            </a:r>
            <a:r>
              <a:rPr lang="en-US" sz="1400" b="0" i="0" dirty="0">
                <a:solidFill>
                  <a:srgbClr val="000000"/>
                </a:solidFill>
                <a:effectLst/>
                <a:latin typeface="GT America Standard"/>
              </a:rPr>
              <a:t>chool </a:t>
            </a:r>
            <a:r>
              <a:rPr lang="en-US" sz="1400" dirty="0">
                <a:solidFill>
                  <a:srgbClr val="000000"/>
                </a:solidFill>
                <a:latin typeface="GT America Standard"/>
              </a:rPr>
              <a:t>c</a:t>
            </a:r>
            <a:r>
              <a:rPr lang="en-US" sz="1400" b="0" i="0" dirty="0">
                <a:solidFill>
                  <a:srgbClr val="000000"/>
                </a:solidFill>
                <a:effectLst/>
                <a:latin typeface="GT America Standard"/>
              </a:rPr>
              <a:t>ounselors. </a:t>
            </a:r>
            <a:r>
              <a:rPr lang="en-US" sz="1400" b="0" i="1" dirty="0">
                <a:solidFill>
                  <a:srgbClr val="000000"/>
                </a:solidFill>
                <a:effectLst/>
                <a:latin typeface="GT America Standard"/>
              </a:rPr>
              <a:t>Professional School Counseling</a:t>
            </a:r>
            <a:r>
              <a:rPr lang="en-US" sz="1400" b="0" i="0" dirty="0">
                <a:solidFill>
                  <a:srgbClr val="000000"/>
                </a:solidFill>
                <a:effectLst/>
                <a:latin typeface="GT America Standard"/>
              </a:rPr>
              <a:t>, </a:t>
            </a:r>
            <a:r>
              <a:rPr lang="en-US" sz="1400" b="0" i="1" dirty="0">
                <a:solidFill>
                  <a:srgbClr val="000000"/>
                </a:solidFill>
                <a:effectLst/>
                <a:latin typeface="GT America Standard"/>
              </a:rPr>
              <a:t>8</a:t>
            </a:r>
            <a:r>
              <a:rPr lang="en-US" sz="1400" b="0" i="0" dirty="0">
                <a:solidFill>
                  <a:srgbClr val="000000"/>
                </a:solidFill>
                <a:effectLst/>
                <a:latin typeface="GT America Standard"/>
              </a:rPr>
              <a:t>(3), 259–265. http://www.jstor.org/stable/42732467</a:t>
            </a:r>
            <a:endParaRPr lang="en-US" sz="1400" dirty="0"/>
          </a:p>
          <a:p>
            <a:endParaRPr lang="en-US" dirty="0"/>
          </a:p>
        </p:txBody>
      </p:sp>
      <p:pic>
        <p:nvPicPr>
          <p:cNvPr id="24" name="Audio 23">
            <a:hlinkClick r:id="" action="ppaction://media"/>
            <a:extLst>
              <a:ext uri="{FF2B5EF4-FFF2-40B4-BE49-F238E27FC236}">
                <a16:creationId xmlns:a16="http://schemas.microsoft.com/office/drawing/2014/main" id="{254D36EC-397D-3C7C-FEE5-FD96FCF6455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187368618"/>
      </p:ext>
    </p:extLst>
  </p:cSld>
  <p:clrMapOvr>
    <a:masterClrMapping/>
  </p:clrMapOvr>
  <mc:AlternateContent xmlns:mc="http://schemas.openxmlformats.org/markup-compatibility/2006">
    <mc:Choice xmlns:p14="http://schemas.microsoft.com/office/powerpoint/2010/main" Requires="p14">
      <p:transition spd="slow" p14:dur="2000" advTm="44440"/>
    </mc:Choice>
    <mc:Fallback>
      <p:transition spd="slow" advTm="44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4B6899-AE02-9E53-2D25-6DEBF975A300}"/>
              </a:ext>
            </a:extLst>
          </p:cNvPr>
          <p:cNvPicPr>
            <a:picLocks noChangeAspect="1"/>
          </p:cNvPicPr>
          <p:nvPr/>
        </p:nvPicPr>
        <p:blipFill>
          <a:blip r:embed="rId4"/>
          <a:stretch>
            <a:fillRect/>
          </a:stretch>
        </p:blipFill>
        <p:spPr>
          <a:xfrm>
            <a:off x="1736035" y="145774"/>
            <a:ext cx="8163339" cy="1157365"/>
          </a:xfrm>
          <a:prstGeom prst="rect">
            <a:avLst/>
          </a:prstGeom>
        </p:spPr>
      </p:pic>
      <p:sp>
        <p:nvSpPr>
          <p:cNvPr id="2" name="Title 1">
            <a:extLst>
              <a:ext uri="{FF2B5EF4-FFF2-40B4-BE49-F238E27FC236}">
                <a16:creationId xmlns:a16="http://schemas.microsoft.com/office/drawing/2014/main" id="{603FF22B-C6DA-C482-D68E-24CD0C995100}"/>
              </a:ext>
            </a:extLst>
          </p:cNvPr>
          <p:cNvSpPr>
            <a:spLocks noGrp="1"/>
          </p:cNvSpPr>
          <p:nvPr>
            <p:ph type="title"/>
          </p:nvPr>
        </p:nvSpPr>
        <p:spPr>
          <a:xfrm>
            <a:off x="4372552" y="145774"/>
            <a:ext cx="9076329" cy="1064277"/>
          </a:xfrm>
        </p:spPr>
        <p:txBody>
          <a:bodyPr/>
          <a:lstStyle/>
          <a:p>
            <a:r>
              <a:rPr lang="en-US" dirty="0">
                <a:latin typeface="Berlin Sans FB" panose="020E0602020502020306" pitchFamily="34" charset="0"/>
              </a:rPr>
              <a:t>Advocacy</a:t>
            </a:r>
          </a:p>
        </p:txBody>
      </p:sp>
      <p:sp>
        <p:nvSpPr>
          <p:cNvPr id="3" name="Content Placeholder 2">
            <a:extLst>
              <a:ext uri="{FF2B5EF4-FFF2-40B4-BE49-F238E27FC236}">
                <a16:creationId xmlns:a16="http://schemas.microsoft.com/office/drawing/2014/main" id="{0E3E21C1-B184-4AD4-9319-2B2CA11F427C}"/>
              </a:ext>
            </a:extLst>
          </p:cNvPr>
          <p:cNvSpPr>
            <a:spLocks noGrp="1"/>
          </p:cNvSpPr>
          <p:nvPr>
            <p:ph idx="1"/>
          </p:nvPr>
        </p:nvSpPr>
        <p:spPr>
          <a:xfrm>
            <a:off x="106680" y="1815056"/>
            <a:ext cx="12460744" cy="5845832"/>
          </a:xfrm>
        </p:spPr>
        <p:txBody>
          <a:bodyPr>
            <a:normAutofit fontScale="55000" lnSpcReduction="20000"/>
          </a:bodyPr>
          <a:lstStyle/>
          <a:p>
            <a:r>
              <a:rPr lang="en-US" sz="5800" dirty="0">
                <a:solidFill>
                  <a:schemeClr val="bg2">
                    <a:lumMod val="25000"/>
                  </a:schemeClr>
                </a:solidFill>
                <a:latin typeface="Times New Roman" panose="02020603050405020304" pitchFamily="18" charset="0"/>
                <a:cs typeface="Times New Roman" panose="02020603050405020304" pitchFamily="18" charset="0"/>
              </a:rPr>
              <a:t>Counselors advocate for a comprehensive school counseling program </a:t>
            </a:r>
            <a:br>
              <a:rPr lang="en-US" sz="5800" dirty="0">
                <a:solidFill>
                  <a:schemeClr val="bg2">
                    <a:lumMod val="25000"/>
                  </a:schemeClr>
                </a:solidFill>
                <a:latin typeface="Times New Roman" panose="02020603050405020304" pitchFamily="18" charset="0"/>
                <a:cs typeface="Times New Roman" panose="02020603050405020304" pitchFamily="18" charset="0"/>
              </a:rPr>
            </a:br>
            <a:r>
              <a:rPr lang="en-US" sz="5800" dirty="0">
                <a:solidFill>
                  <a:schemeClr val="bg2">
                    <a:lumMod val="25000"/>
                  </a:schemeClr>
                </a:solidFill>
                <a:latin typeface="Times New Roman" panose="02020603050405020304" pitchFamily="18" charset="0"/>
                <a:cs typeface="Times New Roman" panose="02020603050405020304" pitchFamily="18" charset="0"/>
              </a:rPr>
              <a:t>for all members involved in students’ education:</a:t>
            </a:r>
            <a:br>
              <a:rPr lang="en-US" sz="3500" dirty="0">
                <a:solidFill>
                  <a:schemeClr val="bg2">
                    <a:lumMod val="25000"/>
                  </a:schemeClr>
                </a:solidFill>
                <a:latin typeface="Times New Roman" panose="02020603050405020304" pitchFamily="18" charset="0"/>
                <a:cs typeface="Times New Roman" panose="02020603050405020304" pitchFamily="18" charset="0"/>
              </a:rPr>
            </a:br>
            <a:endParaRPr lang="en-US" sz="4500" dirty="0">
              <a:solidFill>
                <a:schemeClr val="bg2">
                  <a:lumMod val="25000"/>
                </a:schemeClr>
              </a:solidFill>
              <a:latin typeface="Times New Roman" panose="02020603050405020304" pitchFamily="18" charset="0"/>
              <a:cs typeface="Times New Roman" panose="02020603050405020304" pitchFamily="18" charset="0"/>
            </a:endParaRPr>
          </a:p>
          <a:p>
            <a:pPr marL="731520" lvl="1" indent="-457200">
              <a:buFont typeface="Wingdings" panose="05000000000000000000" pitchFamily="2" charset="2"/>
              <a:buChar char="q"/>
            </a:pPr>
            <a:r>
              <a:rPr lang="en-US" sz="5100" dirty="0">
                <a:solidFill>
                  <a:schemeClr val="accent4">
                    <a:lumMod val="50000"/>
                  </a:schemeClr>
                </a:solidFill>
                <a:latin typeface="Times New Roman" panose="02020603050405020304" pitchFamily="18" charset="0"/>
                <a:cs typeface="Times New Roman" panose="02020603050405020304" pitchFamily="18" charset="0"/>
              </a:rPr>
              <a:t>Utilize disaggregate data to identify academic gaps, attendance needs, and discipline discrepancies by subgroups to close these gaps</a:t>
            </a:r>
            <a:br>
              <a:rPr lang="en-US" sz="5100" dirty="0">
                <a:solidFill>
                  <a:schemeClr val="accent4">
                    <a:lumMod val="50000"/>
                  </a:schemeClr>
                </a:solidFill>
                <a:latin typeface="Times New Roman" panose="02020603050405020304" pitchFamily="18" charset="0"/>
                <a:cs typeface="Times New Roman" panose="02020603050405020304" pitchFamily="18" charset="0"/>
              </a:rPr>
            </a:br>
            <a:endParaRPr lang="en-US" sz="5100" dirty="0">
              <a:solidFill>
                <a:schemeClr val="accent4">
                  <a:lumMod val="50000"/>
                </a:schemeClr>
              </a:solidFill>
              <a:latin typeface="Times New Roman" panose="02020603050405020304" pitchFamily="18" charset="0"/>
              <a:cs typeface="Times New Roman" panose="02020603050405020304" pitchFamily="18" charset="0"/>
            </a:endParaRPr>
          </a:p>
          <a:p>
            <a:pPr marL="731520" lvl="1" indent="-457200">
              <a:buFont typeface="Wingdings" panose="05000000000000000000" pitchFamily="2" charset="2"/>
              <a:buChar char="q"/>
            </a:pPr>
            <a:r>
              <a:rPr lang="en-US" sz="5100" dirty="0">
                <a:solidFill>
                  <a:schemeClr val="accent4">
                    <a:lumMod val="50000"/>
                  </a:schemeClr>
                </a:solidFill>
                <a:latin typeface="Times New Roman" panose="02020603050405020304" pitchFamily="18" charset="0"/>
                <a:cs typeface="Times New Roman" panose="02020603050405020304" pitchFamily="18" charset="0"/>
              </a:rPr>
              <a:t>Culturally responsive lessons in the classroom in line with standards and appropriate differentiation</a:t>
            </a:r>
            <a:br>
              <a:rPr lang="en-US" sz="5100" dirty="0">
                <a:solidFill>
                  <a:schemeClr val="accent4">
                    <a:lumMod val="50000"/>
                  </a:schemeClr>
                </a:solidFill>
                <a:latin typeface="Times New Roman" panose="02020603050405020304" pitchFamily="18" charset="0"/>
                <a:cs typeface="Times New Roman" panose="02020603050405020304" pitchFamily="18" charset="0"/>
              </a:rPr>
            </a:br>
            <a:endParaRPr lang="en-US" sz="5100" dirty="0">
              <a:solidFill>
                <a:schemeClr val="accent4">
                  <a:lumMod val="50000"/>
                </a:schemeClr>
              </a:solidFill>
              <a:latin typeface="Times New Roman" panose="02020603050405020304" pitchFamily="18" charset="0"/>
              <a:cs typeface="Times New Roman" panose="02020603050405020304" pitchFamily="18" charset="0"/>
            </a:endParaRPr>
          </a:p>
          <a:p>
            <a:pPr marL="731520" lvl="1" indent="-457200">
              <a:buFont typeface="Wingdings" panose="05000000000000000000" pitchFamily="2" charset="2"/>
              <a:buChar char="q"/>
            </a:pPr>
            <a:r>
              <a:rPr lang="en-US" sz="5100" dirty="0">
                <a:solidFill>
                  <a:schemeClr val="accent4">
                    <a:lumMod val="50000"/>
                  </a:schemeClr>
                </a:solidFill>
                <a:latin typeface="Times New Roman" panose="02020603050405020304" pitchFamily="18" charset="0"/>
                <a:cs typeface="Times New Roman" panose="02020603050405020304" pitchFamily="18" charset="0"/>
              </a:rPr>
              <a:t>Counselors will design activities and interventions to affect outcomes </a:t>
            </a:r>
            <a:br>
              <a:rPr lang="en-US" sz="5100" dirty="0">
                <a:solidFill>
                  <a:schemeClr val="accent4">
                    <a:lumMod val="50000"/>
                  </a:schemeClr>
                </a:solidFill>
                <a:latin typeface="Times New Roman" panose="02020603050405020304" pitchFamily="18" charset="0"/>
                <a:cs typeface="Times New Roman" panose="02020603050405020304" pitchFamily="18" charset="0"/>
              </a:rPr>
            </a:br>
            <a:r>
              <a:rPr lang="en-US" sz="5100" dirty="0">
                <a:solidFill>
                  <a:schemeClr val="accent4">
                    <a:lumMod val="50000"/>
                  </a:schemeClr>
                </a:solidFill>
                <a:latin typeface="Times New Roman" panose="02020603050405020304" pitchFamily="18" charset="0"/>
                <a:cs typeface="Times New Roman" panose="02020603050405020304" pitchFamily="18" charset="0"/>
              </a:rPr>
              <a:t>positively</a:t>
            </a:r>
            <a:endParaRPr lang="en-US" sz="5100" dirty="0">
              <a:solidFill>
                <a:schemeClr val="accent4">
                  <a:lumMod val="50000"/>
                </a:schemeClr>
              </a:solidFill>
            </a:endParaRPr>
          </a:p>
          <a:p>
            <a:pPr marL="0" indent="0">
              <a:buNone/>
            </a:pPr>
            <a:br>
              <a:rPr lang="en-US" sz="4400" dirty="0">
                <a:solidFill>
                  <a:schemeClr val="accent4">
                    <a:lumMod val="50000"/>
                  </a:schemeClr>
                </a:solidFill>
                <a:latin typeface="Times New Roman" panose="02020603050405020304" pitchFamily="18" charset="0"/>
                <a:cs typeface="Times New Roman" panose="02020603050405020304" pitchFamily="18" charset="0"/>
              </a:rPr>
            </a:br>
            <a:endParaRPr lang="en-US" sz="4400" dirty="0">
              <a:solidFill>
                <a:schemeClr val="accent4">
                  <a:lumMod val="50000"/>
                </a:schemeClr>
              </a:solidFill>
              <a:latin typeface="Times New Roman" panose="02020603050405020304" pitchFamily="18" charset="0"/>
              <a:cs typeface="Times New Roman" panose="02020603050405020304" pitchFamily="18" charset="0"/>
            </a:endParaRPr>
          </a:p>
          <a:p>
            <a:pPr lvl="1"/>
            <a:endParaRPr lang="en-US" dirty="0"/>
          </a:p>
        </p:txBody>
      </p:sp>
      <p:pic>
        <p:nvPicPr>
          <p:cNvPr id="21" name="Audio 20">
            <a:hlinkClick r:id="" action="ppaction://media"/>
            <a:extLst>
              <a:ext uri="{FF2B5EF4-FFF2-40B4-BE49-F238E27FC236}">
                <a16:creationId xmlns:a16="http://schemas.microsoft.com/office/drawing/2014/main" id="{5259868E-4840-32B8-F2B0-B6C2BE0D2F4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292157267"/>
      </p:ext>
    </p:extLst>
  </p:cSld>
  <p:clrMapOvr>
    <a:masterClrMapping/>
  </p:clrMapOvr>
  <mc:AlternateContent xmlns:mc="http://schemas.openxmlformats.org/markup-compatibility/2006">
    <mc:Choice xmlns:p14="http://schemas.microsoft.com/office/powerpoint/2010/main" Requires="p14">
      <p:transition spd="slow" p14:dur="2000" advTm="31627"/>
    </mc:Choice>
    <mc:Fallback>
      <p:transition spd="slow" advTm="316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4B6899-AE02-9E53-2D25-6DEBF975A300}"/>
              </a:ext>
            </a:extLst>
          </p:cNvPr>
          <p:cNvPicPr>
            <a:picLocks noChangeAspect="1"/>
          </p:cNvPicPr>
          <p:nvPr/>
        </p:nvPicPr>
        <p:blipFill>
          <a:blip r:embed="rId4"/>
          <a:stretch>
            <a:fillRect/>
          </a:stretch>
        </p:blipFill>
        <p:spPr>
          <a:xfrm>
            <a:off x="1736035" y="145774"/>
            <a:ext cx="8163339" cy="1157365"/>
          </a:xfrm>
          <a:prstGeom prst="rect">
            <a:avLst/>
          </a:prstGeom>
        </p:spPr>
      </p:pic>
      <p:sp>
        <p:nvSpPr>
          <p:cNvPr id="2" name="Title 1">
            <a:extLst>
              <a:ext uri="{FF2B5EF4-FFF2-40B4-BE49-F238E27FC236}">
                <a16:creationId xmlns:a16="http://schemas.microsoft.com/office/drawing/2014/main" id="{603FF22B-C6DA-C482-D68E-24CD0C995100}"/>
              </a:ext>
            </a:extLst>
          </p:cNvPr>
          <p:cNvSpPr>
            <a:spLocks noGrp="1"/>
          </p:cNvSpPr>
          <p:nvPr>
            <p:ph type="title"/>
          </p:nvPr>
        </p:nvSpPr>
        <p:spPr>
          <a:xfrm>
            <a:off x="4372552" y="145774"/>
            <a:ext cx="9076329" cy="1064277"/>
          </a:xfrm>
        </p:spPr>
        <p:txBody>
          <a:bodyPr/>
          <a:lstStyle/>
          <a:p>
            <a:r>
              <a:rPr lang="en-US" dirty="0">
                <a:latin typeface="Berlin Sans FB" panose="020E0602020502020306" pitchFamily="34" charset="0"/>
              </a:rPr>
              <a:t>Advocacy</a:t>
            </a:r>
          </a:p>
        </p:txBody>
      </p:sp>
      <p:sp>
        <p:nvSpPr>
          <p:cNvPr id="3" name="Content Placeholder 2">
            <a:extLst>
              <a:ext uri="{FF2B5EF4-FFF2-40B4-BE49-F238E27FC236}">
                <a16:creationId xmlns:a16="http://schemas.microsoft.com/office/drawing/2014/main" id="{0E3E21C1-B184-4AD4-9319-2B2CA11F427C}"/>
              </a:ext>
            </a:extLst>
          </p:cNvPr>
          <p:cNvSpPr>
            <a:spLocks noGrp="1"/>
          </p:cNvSpPr>
          <p:nvPr>
            <p:ph idx="1"/>
          </p:nvPr>
        </p:nvSpPr>
        <p:spPr>
          <a:xfrm>
            <a:off x="106680" y="1413612"/>
            <a:ext cx="11978640" cy="6358788"/>
          </a:xfrm>
        </p:spPr>
        <p:txBody>
          <a:bodyPr>
            <a:normAutofit lnSpcReduction="10000"/>
          </a:bodyPr>
          <a:lstStyle/>
          <a:p>
            <a:r>
              <a:rPr lang="en-US" sz="3200" dirty="0">
                <a:solidFill>
                  <a:schemeClr val="bg2">
                    <a:lumMod val="25000"/>
                  </a:schemeClr>
                </a:solidFill>
                <a:latin typeface="Times New Roman" panose="02020603050405020304" pitchFamily="18" charset="0"/>
                <a:cs typeface="Times New Roman" panose="02020603050405020304" pitchFamily="18" charset="0"/>
              </a:rPr>
              <a:t>Counselors utilize data to support a comprehensive school counseling program which can include:</a:t>
            </a:r>
            <a:br>
              <a:rPr lang="en-US" sz="3500" dirty="0">
                <a:solidFill>
                  <a:schemeClr val="bg2">
                    <a:lumMod val="25000"/>
                  </a:schemeClr>
                </a:solidFill>
                <a:latin typeface="Times New Roman" panose="02020603050405020304" pitchFamily="18" charset="0"/>
                <a:cs typeface="Times New Roman" panose="02020603050405020304" pitchFamily="18" charset="0"/>
              </a:rPr>
            </a:br>
            <a:endParaRPr lang="en-US" sz="3500" dirty="0">
              <a:solidFill>
                <a:schemeClr val="bg2">
                  <a:lumMod val="25000"/>
                </a:schemeClr>
              </a:solidFill>
              <a:latin typeface="Times New Roman" panose="02020603050405020304" pitchFamily="18" charset="0"/>
              <a:cs typeface="Times New Roman" panose="02020603050405020304" pitchFamily="18" charset="0"/>
            </a:endParaRPr>
          </a:p>
          <a:p>
            <a:pPr marL="731520" lvl="1" indent="-457200">
              <a:buFont typeface="Wingdings" panose="05000000000000000000" pitchFamily="2" charset="2"/>
              <a:buChar char="q"/>
            </a:pPr>
            <a:r>
              <a:rPr lang="en-US" sz="2800" dirty="0">
                <a:solidFill>
                  <a:schemeClr val="accent4">
                    <a:lumMod val="50000"/>
                  </a:schemeClr>
                </a:solidFill>
                <a:latin typeface="Times New Roman" panose="02020603050405020304" pitchFamily="18" charset="0"/>
                <a:cs typeface="Times New Roman" panose="02020603050405020304" pitchFamily="18" charset="0"/>
              </a:rPr>
              <a:t>Promoting a lower student-to-counselor ratio</a:t>
            </a:r>
          </a:p>
          <a:p>
            <a:pPr marL="731520" lvl="1" indent="-457200">
              <a:buFont typeface="Wingdings" panose="05000000000000000000" pitchFamily="2" charset="2"/>
              <a:buChar char="q"/>
            </a:pPr>
            <a:r>
              <a:rPr lang="en-US" sz="2800" dirty="0">
                <a:solidFill>
                  <a:schemeClr val="accent4">
                    <a:lumMod val="50000"/>
                  </a:schemeClr>
                </a:solidFill>
                <a:latin typeface="Times New Roman" panose="02020603050405020304" pitchFamily="18" charset="0"/>
                <a:cs typeface="Times New Roman" panose="02020603050405020304" pitchFamily="18" charset="0"/>
              </a:rPr>
              <a:t>Identify achievement, attendance, and discipline elements that require attention and instruction through a review of the school improvement plan and data summary sheets</a:t>
            </a:r>
          </a:p>
          <a:p>
            <a:pPr marL="731520" lvl="1" indent="-457200">
              <a:buFont typeface="Wingdings" panose="05000000000000000000" pitchFamily="2" charset="2"/>
              <a:buChar char="q"/>
            </a:pPr>
            <a:r>
              <a:rPr lang="en-US" sz="2800" dirty="0">
                <a:solidFill>
                  <a:schemeClr val="accent4">
                    <a:lumMod val="50000"/>
                  </a:schemeClr>
                </a:solidFill>
                <a:latin typeface="Times New Roman" panose="02020603050405020304" pitchFamily="18" charset="0"/>
                <a:cs typeface="Times New Roman" panose="02020603050405020304" pitchFamily="18" charset="0"/>
              </a:rPr>
              <a:t>Collaboration with all stakeholders to ensure the effectiveness of instruction and impact on students</a:t>
            </a:r>
          </a:p>
          <a:p>
            <a:pPr marL="0" indent="0">
              <a:buNone/>
            </a:pPr>
            <a:br>
              <a:rPr lang="en-US" sz="4400" dirty="0">
                <a:solidFill>
                  <a:schemeClr val="accent4">
                    <a:lumMod val="50000"/>
                  </a:schemeClr>
                </a:solidFill>
                <a:latin typeface="Times New Roman" panose="02020603050405020304" pitchFamily="18" charset="0"/>
                <a:cs typeface="Times New Roman" panose="02020603050405020304" pitchFamily="18" charset="0"/>
              </a:rPr>
            </a:br>
            <a:endParaRPr lang="en-US" sz="4400" dirty="0">
              <a:solidFill>
                <a:schemeClr val="accent4">
                  <a:lumMod val="50000"/>
                </a:schemeClr>
              </a:solidFill>
              <a:latin typeface="Times New Roman" panose="02020603050405020304" pitchFamily="18" charset="0"/>
              <a:cs typeface="Times New Roman" panose="02020603050405020304" pitchFamily="18" charset="0"/>
            </a:endParaRPr>
          </a:p>
          <a:p>
            <a:pPr lvl="1"/>
            <a:endParaRPr lang="en-US" dirty="0"/>
          </a:p>
        </p:txBody>
      </p:sp>
      <p:pic>
        <p:nvPicPr>
          <p:cNvPr id="15" name="Audio 14">
            <a:hlinkClick r:id="" action="ppaction://media"/>
            <a:extLst>
              <a:ext uri="{FF2B5EF4-FFF2-40B4-BE49-F238E27FC236}">
                <a16:creationId xmlns:a16="http://schemas.microsoft.com/office/drawing/2014/main" id="{F7296492-E1FC-2FC2-08EA-8AE82BFC3AD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17352489"/>
      </p:ext>
    </p:extLst>
  </p:cSld>
  <p:clrMapOvr>
    <a:masterClrMapping/>
  </p:clrMapOvr>
  <mc:AlternateContent xmlns:mc="http://schemas.openxmlformats.org/markup-compatibility/2006">
    <mc:Choice xmlns:p14="http://schemas.microsoft.com/office/powerpoint/2010/main" Requires="p14">
      <p:transition spd="slow" p14:dur="2000" advTm="30091"/>
    </mc:Choice>
    <mc:Fallback>
      <p:transition spd="slow" advTm="300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2FCFEA-EBE3-A769-6DBB-88987D22C317}"/>
              </a:ext>
            </a:extLst>
          </p:cNvPr>
          <p:cNvPicPr>
            <a:picLocks noChangeAspect="1"/>
          </p:cNvPicPr>
          <p:nvPr/>
        </p:nvPicPr>
        <p:blipFill>
          <a:blip r:embed="rId4"/>
          <a:stretch>
            <a:fillRect/>
          </a:stretch>
        </p:blipFill>
        <p:spPr>
          <a:xfrm>
            <a:off x="1783828" y="192315"/>
            <a:ext cx="8415131" cy="1157365"/>
          </a:xfrm>
          <a:prstGeom prst="rect">
            <a:avLst/>
          </a:prstGeom>
        </p:spPr>
      </p:pic>
      <p:sp>
        <p:nvSpPr>
          <p:cNvPr id="2" name="Title 1">
            <a:extLst>
              <a:ext uri="{FF2B5EF4-FFF2-40B4-BE49-F238E27FC236}">
                <a16:creationId xmlns:a16="http://schemas.microsoft.com/office/drawing/2014/main" id="{0ACF4979-63E9-5BCD-8413-8564FD1C4027}"/>
              </a:ext>
            </a:extLst>
          </p:cNvPr>
          <p:cNvSpPr>
            <a:spLocks noGrp="1"/>
          </p:cNvSpPr>
          <p:nvPr>
            <p:ph type="title"/>
          </p:nvPr>
        </p:nvSpPr>
        <p:spPr>
          <a:xfrm>
            <a:off x="1888434" y="238860"/>
            <a:ext cx="8519738" cy="1064277"/>
          </a:xfrm>
        </p:spPr>
        <p:txBody>
          <a:bodyPr/>
          <a:lstStyle/>
          <a:p>
            <a:r>
              <a:rPr lang="en-US" dirty="0">
                <a:latin typeface="Berlin Sans FB" panose="020E0602020502020306" pitchFamily="34" charset="0"/>
              </a:rPr>
              <a:t>Access, Attainments, and Achievement</a:t>
            </a:r>
          </a:p>
        </p:txBody>
      </p:sp>
      <p:sp>
        <p:nvSpPr>
          <p:cNvPr id="3" name="Content Placeholder 2">
            <a:extLst>
              <a:ext uri="{FF2B5EF4-FFF2-40B4-BE49-F238E27FC236}">
                <a16:creationId xmlns:a16="http://schemas.microsoft.com/office/drawing/2014/main" id="{DFC85B6E-CFF1-878A-5946-90174AD5358C}"/>
              </a:ext>
            </a:extLst>
          </p:cNvPr>
          <p:cNvSpPr>
            <a:spLocks noGrp="1"/>
          </p:cNvSpPr>
          <p:nvPr>
            <p:ph idx="1"/>
          </p:nvPr>
        </p:nvSpPr>
        <p:spPr>
          <a:xfrm>
            <a:off x="423405" y="1603922"/>
            <a:ext cx="11452644" cy="5254078"/>
          </a:xfrm>
        </p:spPr>
        <p:txBody>
          <a:bodyPr>
            <a:normAutofit lnSpcReduction="10000"/>
          </a:bodyPr>
          <a:lstStyle/>
          <a:p>
            <a:r>
              <a:rPr lang="en-US" sz="2600" dirty="0"/>
              <a:t>In a diverse society, we value our differences and strive for equitable treatment of all individuals.</a:t>
            </a:r>
          </a:p>
          <a:p>
            <a:r>
              <a:rPr lang="en-US" sz="2600" dirty="0"/>
              <a:t>School counselors promote access, attainment, and achievement for all students through data driven practices that help promote change</a:t>
            </a:r>
          </a:p>
          <a:p>
            <a:pPr marL="560070" lvl="1" indent="-285750">
              <a:buFont typeface="Wingdings" panose="05000000000000000000" pitchFamily="2" charset="2"/>
              <a:buChar char="q"/>
            </a:pPr>
            <a:r>
              <a:rPr lang="en-US" sz="2200" dirty="0"/>
              <a:t>Valuing all students and groups equally and with equitable treatment.</a:t>
            </a:r>
          </a:p>
          <a:p>
            <a:pPr marL="560070" lvl="1" indent="-285750">
              <a:buFont typeface="Wingdings" panose="05000000000000000000" pitchFamily="2" charset="2"/>
              <a:buChar char="q"/>
            </a:pPr>
            <a:r>
              <a:rPr lang="en-US" sz="2200" dirty="0"/>
              <a:t>Creating an environment where students feel heard and feel comfortable coming forward with any concerns</a:t>
            </a:r>
          </a:p>
          <a:p>
            <a:pPr marL="560070" lvl="1" indent="-285750">
              <a:buFont typeface="Wingdings" panose="05000000000000000000" pitchFamily="2" charset="2"/>
              <a:buChar char="q"/>
            </a:pPr>
            <a:r>
              <a:rPr lang="en-US" sz="2200" dirty="0"/>
              <a:t>Promoting challenging courses with high rigor based on state-standards and career readiness for underrepresented groups as well as for those with special education needs.</a:t>
            </a:r>
          </a:p>
          <a:p>
            <a:pPr marL="560070" lvl="1" indent="-285750">
              <a:buFont typeface="Wingdings" panose="05000000000000000000" pitchFamily="2" charset="2"/>
              <a:buChar char="q"/>
            </a:pPr>
            <a:r>
              <a:rPr lang="en-US" sz="2200" dirty="0"/>
              <a:t>Ensuring staff are aware of diverse groups and maintain knowledge of how to work with these diverse groups and culture</a:t>
            </a:r>
          </a:p>
          <a:p>
            <a:pPr marL="560070" lvl="1" indent="-285750">
              <a:buFont typeface="Wingdings" panose="05000000000000000000" pitchFamily="2" charset="2"/>
              <a:buChar char="q"/>
            </a:pPr>
            <a:r>
              <a:rPr lang="en-US" sz="2200" dirty="0"/>
              <a:t>Collaborating with families in their child’s best interest when accessing outside resources to limit the barriers that may inhibit access, attainment, and achievement.</a:t>
            </a:r>
          </a:p>
          <a:p>
            <a:pPr lvl="1"/>
            <a:endParaRPr lang="en-US" dirty="0"/>
          </a:p>
          <a:p>
            <a:pPr lvl="1"/>
            <a:endParaRPr lang="en-US" dirty="0"/>
          </a:p>
        </p:txBody>
      </p:sp>
      <p:pic>
        <p:nvPicPr>
          <p:cNvPr id="10" name="Audio 9">
            <a:hlinkClick r:id="" action="ppaction://media"/>
            <a:extLst>
              <a:ext uri="{FF2B5EF4-FFF2-40B4-BE49-F238E27FC236}">
                <a16:creationId xmlns:a16="http://schemas.microsoft.com/office/drawing/2014/main" id="{F7144675-1C74-B43C-E677-59C4E37B3E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603004400"/>
      </p:ext>
    </p:extLst>
  </p:cSld>
  <p:clrMapOvr>
    <a:masterClrMapping/>
  </p:clrMapOvr>
  <mc:AlternateContent xmlns:mc="http://schemas.openxmlformats.org/markup-compatibility/2006">
    <mc:Choice xmlns:p14="http://schemas.microsoft.com/office/powerpoint/2010/main" Requires="p14">
      <p:transition spd="slow" p14:dur="2000" advTm="59917"/>
    </mc:Choice>
    <mc:Fallback>
      <p:transition spd="slow" advTm="59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E23CF4-C0B7-F8F0-085F-3DEF0A664EBA}"/>
              </a:ext>
            </a:extLst>
          </p:cNvPr>
          <p:cNvPicPr>
            <a:picLocks noChangeAspect="1"/>
          </p:cNvPicPr>
          <p:nvPr/>
        </p:nvPicPr>
        <p:blipFill>
          <a:blip r:embed="rId4"/>
          <a:stretch>
            <a:fillRect/>
          </a:stretch>
        </p:blipFill>
        <p:spPr>
          <a:xfrm>
            <a:off x="1736035" y="145774"/>
            <a:ext cx="8163339" cy="1157365"/>
          </a:xfrm>
          <a:prstGeom prst="rect">
            <a:avLst/>
          </a:prstGeom>
        </p:spPr>
      </p:pic>
      <p:sp>
        <p:nvSpPr>
          <p:cNvPr id="2" name="Title 1">
            <a:extLst>
              <a:ext uri="{FF2B5EF4-FFF2-40B4-BE49-F238E27FC236}">
                <a16:creationId xmlns:a16="http://schemas.microsoft.com/office/drawing/2014/main" id="{74DB5DED-965B-7D58-CA11-6118B2DC1D4B}"/>
              </a:ext>
            </a:extLst>
          </p:cNvPr>
          <p:cNvSpPr>
            <a:spLocks noGrp="1"/>
          </p:cNvSpPr>
          <p:nvPr>
            <p:ph type="title"/>
          </p:nvPr>
        </p:nvSpPr>
        <p:spPr>
          <a:xfrm>
            <a:off x="2132935" y="145774"/>
            <a:ext cx="9076329" cy="1064277"/>
          </a:xfrm>
        </p:spPr>
        <p:txBody>
          <a:bodyPr/>
          <a:lstStyle/>
          <a:p>
            <a:r>
              <a:rPr lang="en-US" dirty="0">
                <a:latin typeface="Berlin Sans FB" panose="020E0602020502020306" pitchFamily="34" charset="0"/>
              </a:rPr>
              <a:t>Barriers to Student Development</a:t>
            </a:r>
          </a:p>
        </p:txBody>
      </p:sp>
      <p:sp>
        <p:nvSpPr>
          <p:cNvPr id="3" name="Content Placeholder 2">
            <a:extLst>
              <a:ext uri="{FF2B5EF4-FFF2-40B4-BE49-F238E27FC236}">
                <a16:creationId xmlns:a16="http://schemas.microsoft.com/office/drawing/2014/main" id="{39B7DC31-3583-06FC-34FE-B4A7C6BE15BC}"/>
              </a:ext>
            </a:extLst>
          </p:cNvPr>
          <p:cNvSpPr>
            <a:spLocks noGrp="1"/>
          </p:cNvSpPr>
          <p:nvPr>
            <p:ph idx="1"/>
          </p:nvPr>
        </p:nvSpPr>
        <p:spPr>
          <a:xfrm>
            <a:off x="100362" y="1303139"/>
            <a:ext cx="11853746" cy="5409087"/>
          </a:xfrm>
        </p:spPr>
        <p:txBody>
          <a:bodyPr>
            <a:normAutofit/>
          </a:bodyPr>
          <a:lstStyle/>
          <a:p>
            <a:r>
              <a:rPr lang="en-US" sz="2400" dirty="0">
                <a:solidFill>
                  <a:schemeClr val="accent4">
                    <a:lumMod val="50000"/>
                  </a:schemeClr>
                </a:solidFill>
              </a:rPr>
              <a:t>Students face various barriers in their academic achievement and social-emotional well-being</a:t>
            </a:r>
          </a:p>
          <a:p>
            <a:r>
              <a:rPr lang="en-US" sz="2400" dirty="0">
                <a:solidFill>
                  <a:schemeClr val="accent4">
                    <a:lumMod val="50000"/>
                  </a:schemeClr>
                </a:solidFill>
              </a:rPr>
              <a:t>Factors that may contribute to these obstacles include: </a:t>
            </a:r>
          </a:p>
          <a:p>
            <a:pPr marL="560070" lvl="1" indent="-285750">
              <a:buFont typeface="Wingdings" panose="05000000000000000000" pitchFamily="2" charset="2"/>
              <a:buChar char="q"/>
            </a:pPr>
            <a:r>
              <a:rPr lang="en-US" sz="2000" dirty="0">
                <a:solidFill>
                  <a:schemeClr val="accent4">
                    <a:lumMod val="50000"/>
                  </a:schemeClr>
                </a:solidFill>
              </a:rPr>
              <a:t>homelessness</a:t>
            </a:r>
          </a:p>
          <a:p>
            <a:pPr marL="560070" lvl="1" indent="-285750">
              <a:buFont typeface="Wingdings" panose="05000000000000000000" pitchFamily="2" charset="2"/>
              <a:buChar char="q"/>
            </a:pPr>
            <a:r>
              <a:rPr lang="en-US" sz="2000" dirty="0">
                <a:solidFill>
                  <a:schemeClr val="accent4">
                    <a:lumMod val="50000"/>
                  </a:schemeClr>
                </a:solidFill>
              </a:rPr>
              <a:t>abuse</a:t>
            </a:r>
          </a:p>
          <a:p>
            <a:pPr marL="560070" lvl="1" indent="-285750">
              <a:buFont typeface="Wingdings" panose="05000000000000000000" pitchFamily="2" charset="2"/>
              <a:buChar char="q"/>
            </a:pPr>
            <a:r>
              <a:rPr lang="en-US" sz="2000" dirty="0">
                <a:solidFill>
                  <a:schemeClr val="accent4">
                    <a:lumMod val="50000"/>
                  </a:schemeClr>
                </a:solidFill>
              </a:rPr>
              <a:t>low-socioeconomic status resulting in hunger, poverty, poor living conditions, limited access to technology</a:t>
            </a:r>
          </a:p>
          <a:p>
            <a:pPr marL="560070" lvl="1" indent="-285750">
              <a:buFont typeface="Wingdings" panose="05000000000000000000" pitchFamily="2" charset="2"/>
              <a:buChar char="q"/>
            </a:pPr>
            <a:r>
              <a:rPr lang="en-US" sz="2000" dirty="0">
                <a:solidFill>
                  <a:schemeClr val="accent4">
                    <a:lumMod val="50000"/>
                  </a:schemeClr>
                </a:solidFill>
              </a:rPr>
              <a:t>bullying</a:t>
            </a:r>
          </a:p>
          <a:p>
            <a:pPr marL="560070" lvl="1" indent="-285750">
              <a:buFont typeface="Wingdings" panose="05000000000000000000" pitchFamily="2" charset="2"/>
              <a:buChar char="q"/>
            </a:pPr>
            <a:r>
              <a:rPr lang="en-US" sz="2000" dirty="0">
                <a:solidFill>
                  <a:schemeClr val="accent4">
                    <a:lumMod val="50000"/>
                  </a:schemeClr>
                </a:solidFill>
              </a:rPr>
              <a:t>drug use</a:t>
            </a:r>
          </a:p>
          <a:p>
            <a:pPr marL="560070" lvl="1" indent="-285750">
              <a:buFont typeface="Wingdings" panose="05000000000000000000" pitchFamily="2" charset="2"/>
              <a:buChar char="q"/>
            </a:pPr>
            <a:r>
              <a:rPr lang="en-US" sz="2000" dirty="0">
                <a:solidFill>
                  <a:schemeClr val="accent4">
                    <a:lumMod val="50000"/>
                  </a:schemeClr>
                </a:solidFill>
              </a:rPr>
              <a:t>depression and suicide</a:t>
            </a:r>
          </a:p>
          <a:p>
            <a:r>
              <a:rPr lang="en-US" sz="2400" dirty="0">
                <a:solidFill>
                  <a:schemeClr val="accent4">
                    <a:lumMod val="50000"/>
                  </a:schemeClr>
                </a:solidFill>
              </a:rPr>
              <a:t>Through awareness and action, counselors, family advocates, and other stakeholders can provide support and resources</a:t>
            </a:r>
          </a:p>
          <a:p>
            <a:pPr marL="560070" lvl="1" indent="-285750">
              <a:buFont typeface="Wingdings" panose="05000000000000000000" pitchFamily="2" charset="2"/>
              <a:buChar char="q"/>
            </a:pPr>
            <a:r>
              <a:rPr lang="en-US" sz="2000" dirty="0">
                <a:solidFill>
                  <a:schemeClr val="accent4">
                    <a:lumMod val="50000"/>
                  </a:schemeClr>
                </a:solidFill>
              </a:rPr>
              <a:t>Analyze data to identify gaps in achievement to limit barriers and provide equitable access for all students</a:t>
            </a:r>
          </a:p>
          <a:p>
            <a:pPr marL="560070" lvl="1" indent="-285750">
              <a:buFont typeface="Wingdings" panose="05000000000000000000" pitchFamily="2" charset="2"/>
              <a:buChar char="q"/>
            </a:pPr>
            <a:r>
              <a:rPr lang="en-US" sz="2000" dirty="0">
                <a:solidFill>
                  <a:schemeClr val="accent4">
                    <a:lumMod val="50000"/>
                  </a:schemeClr>
                </a:solidFill>
              </a:rPr>
              <a:t>Locate community resources to assist students and families facing barriers</a:t>
            </a:r>
          </a:p>
        </p:txBody>
      </p:sp>
      <p:pic>
        <p:nvPicPr>
          <p:cNvPr id="18" name="Audio 17">
            <a:hlinkClick r:id="" action="ppaction://media"/>
            <a:extLst>
              <a:ext uri="{FF2B5EF4-FFF2-40B4-BE49-F238E27FC236}">
                <a16:creationId xmlns:a16="http://schemas.microsoft.com/office/drawing/2014/main" id="{D2108311-EB70-2308-BE25-9B6193A8246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706947121"/>
      </p:ext>
    </p:extLst>
  </p:cSld>
  <p:clrMapOvr>
    <a:masterClrMapping/>
  </p:clrMapOvr>
  <mc:AlternateContent xmlns:mc="http://schemas.openxmlformats.org/markup-compatibility/2006">
    <mc:Choice xmlns:p14="http://schemas.microsoft.com/office/powerpoint/2010/main" Requires="p14">
      <p:transition spd="slow" p14:dur="2000" advTm="55252"/>
    </mc:Choice>
    <mc:Fallback>
      <p:transition spd="slow" advTm="552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958DF84-F5C6-794F-8945-485D6C107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ull frame shot of wall with worn-out sky blue paint">
            <a:extLst>
              <a:ext uri="{FF2B5EF4-FFF2-40B4-BE49-F238E27FC236}">
                <a16:creationId xmlns:a16="http://schemas.microsoft.com/office/drawing/2014/main" id="{D8616B70-6932-F4F3-302A-5034353A7D57}"/>
              </a:ext>
            </a:extLst>
          </p:cNvPr>
          <p:cNvPicPr>
            <a:picLocks noChangeAspect="1"/>
          </p:cNvPicPr>
          <p:nvPr/>
        </p:nvPicPr>
        <p:blipFill rotWithShape="1">
          <a:blip r:embed="rId4"/>
          <a:srcRect t="2675" b="13055"/>
          <a:stretch/>
        </p:blipFill>
        <p:spPr>
          <a:xfrm>
            <a:off x="21" y="7434"/>
            <a:ext cx="12191979" cy="6857989"/>
          </a:xfrm>
          <a:prstGeom prst="rect">
            <a:avLst/>
          </a:prstGeom>
        </p:spPr>
      </p:pic>
      <p:sp useBgFill="1">
        <p:nvSpPr>
          <p:cNvPr id="11" name="Freeform: Shape 10">
            <a:extLst>
              <a:ext uri="{FF2B5EF4-FFF2-40B4-BE49-F238E27FC236}">
                <a16:creationId xmlns:a16="http://schemas.microsoft.com/office/drawing/2014/main" id="{4AF0997A-7C0F-4AD2-BA90-5FE341A17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595" y="805231"/>
            <a:ext cx="3876811" cy="5245563"/>
          </a:xfrm>
          <a:custGeom>
            <a:avLst/>
            <a:gdLst>
              <a:gd name="connsiteX0" fmla="*/ 1941583 w 3876811"/>
              <a:gd name="connsiteY0" fmla="*/ 0 h 5245563"/>
              <a:gd name="connsiteX1" fmla="*/ 2111641 w 3876811"/>
              <a:gd name="connsiteY1" fmla="*/ 149097 h 5245563"/>
              <a:gd name="connsiteX2" fmla="*/ 3370493 w 3876811"/>
              <a:gd name="connsiteY2" fmla="*/ 774451 h 5245563"/>
              <a:gd name="connsiteX3" fmla="*/ 3876811 w 3876811"/>
              <a:gd name="connsiteY3" fmla="*/ 1854684 h 5245563"/>
              <a:gd name="connsiteX4" fmla="*/ 3876811 w 3876811"/>
              <a:gd name="connsiteY4" fmla="*/ 2019920 h 5245563"/>
              <a:gd name="connsiteX5" fmla="*/ 3876811 w 3876811"/>
              <a:gd name="connsiteY5" fmla="*/ 2491569 h 5245563"/>
              <a:gd name="connsiteX6" fmla="*/ 3876811 w 3876811"/>
              <a:gd name="connsiteY6" fmla="*/ 2753995 h 5245563"/>
              <a:gd name="connsiteX7" fmla="*/ 3876811 w 3876811"/>
              <a:gd name="connsiteY7" fmla="*/ 3115353 h 5245563"/>
              <a:gd name="connsiteX8" fmla="*/ 3876811 w 3876811"/>
              <a:gd name="connsiteY8" fmla="*/ 3390879 h 5245563"/>
              <a:gd name="connsiteX9" fmla="*/ 3370493 w 3876811"/>
              <a:gd name="connsiteY9" fmla="*/ 4471114 h 5245563"/>
              <a:gd name="connsiteX10" fmla="*/ 2111639 w 3876811"/>
              <a:gd name="connsiteY10" fmla="*/ 5096465 h 5245563"/>
              <a:gd name="connsiteX11" fmla="*/ 1935228 w 3876811"/>
              <a:gd name="connsiteY11" fmla="*/ 5245563 h 5245563"/>
              <a:gd name="connsiteX12" fmla="*/ 1765171 w 3876811"/>
              <a:gd name="connsiteY12" fmla="*/ 5096465 h 5245563"/>
              <a:gd name="connsiteX13" fmla="*/ 506317 w 3876811"/>
              <a:gd name="connsiteY13" fmla="*/ 4471114 h 5245563"/>
              <a:gd name="connsiteX14" fmla="*/ 0 w 3876811"/>
              <a:gd name="connsiteY14" fmla="*/ 3390879 h 5245563"/>
              <a:gd name="connsiteX15" fmla="*/ 0 w 3876811"/>
              <a:gd name="connsiteY15" fmla="*/ 3115353 h 5245563"/>
              <a:gd name="connsiteX16" fmla="*/ 0 w 3876811"/>
              <a:gd name="connsiteY16" fmla="*/ 2753995 h 5245563"/>
              <a:gd name="connsiteX17" fmla="*/ 0 w 3876811"/>
              <a:gd name="connsiteY17" fmla="*/ 2491569 h 5245563"/>
              <a:gd name="connsiteX18" fmla="*/ 0 w 3876811"/>
              <a:gd name="connsiteY18" fmla="*/ 2019920 h 5245563"/>
              <a:gd name="connsiteX19" fmla="*/ 0 w 3876811"/>
              <a:gd name="connsiteY19" fmla="*/ 1854684 h 5245563"/>
              <a:gd name="connsiteX20" fmla="*/ 506318 w 3876811"/>
              <a:gd name="connsiteY20" fmla="*/ 774451 h 5245563"/>
              <a:gd name="connsiteX21" fmla="*/ 1765173 w 3876811"/>
              <a:gd name="connsiteY21" fmla="*/ 149097 h 5245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49B7840-B849-D805-E5A3-B4FC2D461605}"/>
              </a:ext>
            </a:extLst>
          </p:cNvPr>
          <p:cNvSpPr>
            <a:spLocks noGrp="1"/>
          </p:cNvSpPr>
          <p:nvPr>
            <p:ph type="ctrTitle"/>
          </p:nvPr>
        </p:nvSpPr>
        <p:spPr>
          <a:xfrm>
            <a:off x="1150415" y="1534680"/>
            <a:ext cx="3513016" cy="2142699"/>
          </a:xfrm>
        </p:spPr>
        <p:txBody>
          <a:bodyPr anchor="b">
            <a:normAutofit/>
          </a:bodyPr>
          <a:lstStyle/>
          <a:p>
            <a:pPr algn="ctr"/>
            <a:r>
              <a:rPr lang="en-US" sz="4000" dirty="0">
                <a:latin typeface="Baguet Script" panose="00000500000000000000" pitchFamily="2" charset="0"/>
              </a:rPr>
              <a:t>Thank you</a:t>
            </a:r>
          </a:p>
        </p:txBody>
      </p:sp>
      <p:sp>
        <p:nvSpPr>
          <p:cNvPr id="13" name="Freeform: Shape 12">
            <a:extLst>
              <a:ext uri="{FF2B5EF4-FFF2-40B4-BE49-F238E27FC236}">
                <a16:creationId xmlns:a16="http://schemas.microsoft.com/office/drawing/2014/main" id="{72E67446-732B-4F72-8560-6FABB6CB25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4B41E984-88D7-9AEC-50B4-ACD9747E9EA1}"/>
              </a:ext>
            </a:extLst>
          </p:cNvPr>
          <p:cNvPicPr>
            <a:picLocks noChangeAspect="1"/>
          </p:cNvPicPr>
          <p:nvPr/>
        </p:nvPicPr>
        <p:blipFill>
          <a:blip r:embed="rId5"/>
          <a:stretch>
            <a:fillRect/>
          </a:stretch>
        </p:blipFill>
        <p:spPr>
          <a:xfrm>
            <a:off x="5540089" y="918763"/>
            <a:ext cx="5775253" cy="5018497"/>
          </a:xfrm>
          <a:prstGeom prst="rect">
            <a:avLst/>
          </a:prstGeom>
        </p:spPr>
      </p:pic>
      <p:pic>
        <p:nvPicPr>
          <p:cNvPr id="47" name="Audio 46">
            <a:hlinkClick r:id="" action="ppaction://media"/>
            <a:extLst>
              <a:ext uri="{FF2B5EF4-FFF2-40B4-BE49-F238E27FC236}">
                <a16:creationId xmlns:a16="http://schemas.microsoft.com/office/drawing/2014/main" id="{E82003B7-E1D2-223D-1202-0D798633511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673050975"/>
      </p:ext>
    </p:extLst>
  </p:cSld>
  <p:clrMapOvr>
    <a:masterClrMapping/>
  </p:clrMapOvr>
  <mc:AlternateContent xmlns:mc="http://schemas.openxmlformats.org/markup-compatibility/2006">
    <mc:Choice xmlns:p14="http://schemas.microsoft.com/office/powerpoint/2010/main" Requires="p14">
      <p:transition spd="slow" p14:dur="2000" advTm="20724"/>
    </mc:Choice>
    <mc:Fallback>
      <p:transition spd="slow" advTm="207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7"/>
                </p:tgtEl>
              </p:cMediaNode>
            </p:audio>
          </p:childTnLst>
        </p:cTn>
      </p:par>
    </p:tnLst>
  </p:timing>
</p:sld>
</file>

<file path=ppt/theme/theme1.xml><?xml version="1.0" encoding="utf-8"?>
<a:theme xmlns:a="http://schemas.openxmlformats.org/drawingml/2006/main" name="MarrakeshVTI">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Goudy">
      <a:majorFont>
        <a:latin typeface="Goudy Old Style"/>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rrakeshVTI" id="{DCD97A9B-DAE4-42FA-B2F9-0A5C34F43D6C}" vid="{A7163F41-974B-4A88-831F-D9DFFFE40CEC}"/>
    </a:ext>
  </a:extLst>
</a:theme>
</file>

<file path=docProps/app.xml><?xml version="1.0" encoding="utf-8"?>
<Properties xmlns="http://schemas.openxmlformats.org/officeDocument/2006/extended-properties" xmlns:vt="http://schemas.openxmlformats.org/officeDocument/2006/docPropsVTypes">
  <TotalTime>472</TotalTime>
  <Words>909</Words>
  <Application>Microsoft Office PowerPoint</Application>
  <PresentationFormat>Widescreen</PresentationFormat>
  <Paragraphs>78</Paragraphs>
  <Slides>9</Slides>
  <Notes>0</Notes>
  <HiddenSlides>0</HiddenSlides>
  <MMClips>9</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Arial</vt:lpstr>
      <vt:lpstr>Baguet Script</vt:lpstr>
      <vt:lpstr>Berlin Sans FB</vt:lpstr>
      <vt:lpstr>Georgia</vt:lpstr>
      <vt:lpstr>Goudy Old Style</vt:lpstr>
      <vt:lpstr>GT America Standard</vt:lpstr>
      <vt:lpstr>Times New Roman</vt:lpstr>
      <vt:lpstr>Wingdings</vt:lpstr>
      <vt:lpstr>MarrakeshVTI</vt:lpstr>
      <vt:lpstr>Parent-Teacher Presentation</vt:lpstr>
      <vt:lpstr>Comprehensive Program Elements</vt:lpstr>
      <vt:lpstr>Comprehensive Program Elements</vt:lpstr>
      <vt:lpstr>Advocacy</vt:lpstr>
      <vt:lpstr>Advocacy</vt:lpstr>
      <vt:lpstr>Advocacy</vt:lpstr>
      <vt:lpstr>Access, Attainments, and Achievement</vt:lpstr>
      <vt:lpstr>Barriers to Student Development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Parent-Teacher Presentation</dc:title>
  <dc:creator>Davina Schoulten</dc:creator>
  <cp:lastModifiedBy>Davina Schoulten</cp:lastModifiedBy>
  <cp:revision>17</cp:revision>
  <dcterms:created xsi:type="dcterms:W3CDTF">2022-12-08T19:10:42Z</dcterms:created>
  <dcterms:modified xsi:type="dcterms:W3CDTF">2022-12-10T21:48:33Z</dcterms:modified>
</cp:coreProperties>
</file>