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2" r:id="rId1"/>
  </p:sldMasterIdLst>
  <p:notesMasterIdLst>
    <p:notesMasterId r:id="rId28"/>
  </p:notesMasterIdLst>
  <p:sldIdLst>
    <p:sldId id="256" r:id="rId2"/>
    <p:sldId id="282" r:id="rId3"/>
    <p:sldId id="259" r:id="rId4"/>
    <p:sldId id="276" r:id="rId5"/>
    <p:sldId id="268" r:id="rId6"/>
    <p:sldId id="277" r:id="rId7"/>
    <p:sldId id="260" r:id="rId8"/>
    <p:sldId id="283" r:id="rId9"/>
    <p:sldId id="279" r:id="rId10"/>
    <p:sldId id="269" r:id="rId11"/>
    <p:sldId id="278" r:id="rId12"/>
    <p:sldId id="280" r:id="rId13"/>
    <p:sldId id="265" r:id="rId14"/>
    <p:sldId id="272" r:id="rId15"/>
    <p:sldId id="266" r:id="rId16"/>
    <p:sldId id="261" r:id="rId17"/>
    <p:sldId id="281" r:id="rId18"/>
    <p:sldId id="262" r:id="rId19"/>
    <p:sldId id="273" r:id="rId20"/>
    <p:sldId id="275" r:id="rId21"/>
    <p:sldId id="274" r:id="rId22"/>
    <p:sldId id="263" r:id="rId23"/>
    <p:sldId id="264" r:id="rId24"/>
    <p:sldId id="257" r:id="rId25"/>
    <p:sldId id="267" r:id="rId26"/>
    <p:sldId id="270" r:id="rId2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96A4"/>
    <a:srgbClr val="0B636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5" d="100"/>
          <a:sy n="105" d="100"/>
        </p:scale>
        <p:origin x="83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3DE8B9FE-38EE-4A96-A5C7-872289B68D04}" type="datetimeFigureOut">
              <a:rPr lang="en-US" smtClean="0"/>
              <a:t>11/16/2023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ACEC61B-0884-4A71-AFBE-B65E2E402A4B}" type="slidenum">
              <a:rPr lang="en-US" smtClean="0"/>
              <a:t>‹#›</a:t>
            </a:fld>
            <a:endParaRPr lang="en-US"/>
          </a:p>
        </p:txBody>
      </p:sp>
    </p:spTree>
    <p:extLst>
      <p:ext uri="{BB962C8B-B14F-4D97-AF65-F5344CB8AC3E}">
        <p14:creationId xmlns:p14="http://schemas.microsoft.com/office/powerpoint/2010/main" val="41546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culminating project is a third-grade guidance unit comprising four lessons on relationship skills. Developed for COSC 693: School Counseling Internship I by Davina Schoulten.</a:t>
            </a:r>
          </a:p>
          <a:p>
            <a:endParaRPr lang="en-US" dirty="0"/>
          </a:p>
        </p:txBody>
      </p:sp>
      <p:sp>
        <p:nvSpPr>
          <p:cNvPr id="4" name="Slide Number Placeholder 3"/>
          <p:cNvSpPr>
            <a:spLocks noGrp="1"/>
          </p:cNvSpPr>
          <p:nvPr>
            <p:ph type="sldNum" sz="quarter" idx="5"/>
          </p:nvPr>
        </p:nvSpPr>
        <p:spPr/>
        <p:txBody>
          <a:bodyPr/>
          <a:lstStyle/>
          <a:p>
            <a:fld id="{4ACEC61B-0884-4A71-AFBE-B65E2E402A4B}" type="slidenum">
              <a:rPr lang="en-US" smtClean="0"/>
              <a:t>1</a:t>
            </a:fld>
            <a:endParaRPr lang="en-US"/>
          </a:p>
        </p:txBody>
      </p:sp>
    </p:spTree>
    <p:extLst>
      <p:ext uri="{BB962C8B-B14F-4D97-AF65-F5344CB8AC3E}">
        <p14:creationId xmlns:p14="http://schemas.microsoft.com/office/powerpoint/2010/main" val="4003714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items will be included in this culminating PowerPoint project: data sources, needs assessment, project description, standards alignments, cultural sensitivity, evaluation, and references.</a:t>
            </a:r>
          </a:p>
        </p:txBody>
      </p:sp>
      <p:sp>
        <p:nvSpPr>
          <p:cNvPr id="4" name="Slide Number Placeholder 3"/>
          <p:cNvSpPr>
            <a:spLocks noGrp="1"/>
          </p:cNvSpPr>
          <p:nvPr>
            <p:ph type="sldNum" sz="quarter" idx="5"/>
          </p:nvPr>
        </p:nvSpPr>
        <p:spPr/>
        <p:txBody>
          <a:bodyPr/>
          <a:lstStyle/>
          <a:p>
            <a:fld id="{4ACEC61B-0884-4A71-AFBE-B65E2E402A4B}" type="slidenum">
              <a:rPr lang="en-US" smtClean="0"/>
              <a:t>2</a:t>
            </a:fld>
            <a:endParaRPr lang="en-US"/>
          </a:p>
        </p:txBody>
      </p:sp>
    </p:spTree>
    <p:extLst>
      <p:ext uri="{BB962C8B-B14F-4D97-AF65-F5344CB8AC3E}">
        <p14:creationId xmlns:p14="http://schemas.microsoft.com/office/powerpoint/2010/main" val="2391660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One data source is from Encore, the district’s online documentation system. This system documents interventions, discipline, academics, and behavior. Through this system, teachers, counselors, psychologists, and administration can document emails, phone calls, and classroom interventions and behaviors. This is a cumulative documentation system throughout the district. This information is accessible over time and helps glean an </a:t>
            </a:r>
            <a:r>
              <a:rPr lang="en-US" dirty="0" err="1"/>
              <a:t>ovearll</a:t>
            </a:r>
            <a:r>
              <a:rPr lang="en-US" dirty="0"/>
              <a:t> picture of behaviors and academics.</a:t>
            </a:r>
          </a:p>
        </p:txBody>
      </p:sp>
      <p:sp>
        <p:nvSpPr>
          <p:cNvPr id="4" name="Slide Number Placeholder 3"/>
          <p:cNvSpPr>
            <a:spLocks noGrp="1"/>
          </p:cNvSpPr>
          <p:nvPr>
            <p:ph type="sldNum" sz="quarter" idx="5"/>
          </p:nvPr>
        </p:nvSpPr>
        <p:spPr/>
        <p:txBody>
          <a:bodyPr/>
          <a:lstStyle/>
          <a:p>
            <a:fld id="{4ACEC61B-0884-4A71-AFBE-B65E2E402A4B}" type="slidenum">
              <a:rPr lang="en-US" smtClean="0"/>
              <a:t>3</a:t>
            </a:fld>
            <a:endParaRPr lang="en-US"/>
          </a:p>
        </p:txBody>
      </p:sp>
    </p:spTree>
    <p:extLst>
      <p:ext uri="{BB962C8B-B14F-4D97-AF65-F5344CB8AC3E}">
        <p14:creationId xmlns:p14="http://schemas.microsoft.com/office/powerpoint/2010/main" val="3834943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Parent Emails are significant sources of data. Through Encore, counselors and other stakeholders are able to view parent emails. This helps validate a need for individual counseling, group counseling, or classroom lessons.</a:t>
            </a:r>
          </a:p>
        </p:txBody>
      </p:sp>
      <p:sp>
        <p:nvSpPr>
          <p:cNvPr id="4" name="Slide Number Placeholder 3"/>
          <p:cNvSpPr>
            <a:spLocks noGrp="1"/>
          </p:cNvSpPr>
          <p:nvPr>
            <p:ph type="sldNum" sz="quarter" idx="5"/>
          </p:nvPr>
        </p:nvSpPr>
        <p:spPr/>
        <p:txBody>
          <a:bodyPr/>
          <a:lstStyle/>
          <a:p>
            <a:fld id="{4ACEC61B-0884-4A71-AFBE-B65E2E402A4B}" type="slidenum">
              <a:rPr lang="en-US" smtClean="0"/>
              <a:t>4</a:t>
            </a:fld>
            <a:endParaRPr lang="en-US"/>
          </a:p>
        </p:txBody>
      </p:sp>
    </p:spTree>
    <p:extLst>
      <p:ext uri="{BB962C8B-B14F-4D97-AF65-F5344CB8AC3E}">
        <p14:creationId xmlns:p14="http://schemas.microsoft.com/office/powerpoint/2010/main" val="8124718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Teacher, administration, and self-referrals are also data sources used for this classroom guidance unit. Students self-refer, and often due to friendship concerns. Teachers and administration can fill out a “Let’s Talk” slip or email their concerns as well.</a:t>
            </a:r>
          </a:p>
          <a:p>
            <a:endParaRPr lang="en-US" dirty="0"/>
          </a:p>
        </p:txBody>
      </p:sp>
      <p:sp>
        <p:nvSpPr>
          <p:cNvPr id="4" name="Slide Number Placeholder 3"/>
          <p:cNvSpPr>
            <a:spLocks noGrp="1"/>
          </p:cNvSpPr>
          <p:nvPr>
            <p:ph type="sldNum" sz="quarter" idx="5"/>
          </p:nvPr>
        </p:nvSpPr>
        <p:spPr/>
        <p:txBody>
          <a:bodyPr/>
          <a:lstStyle/>
          <a:p>
            <a:fld id="{4ACEC61B-0884-4A71-AFBE-B65E2E402A4B}" type="slidenum">
              <a:rPr lang="en-US" smtClean="0"/>
              <a:t>5</a:t>
            </a:fld>
            <a:endParaRPr lang="en-US"/>
          </a:p>
        </p:txBody>
      </p:sp>
    </p:spTree>
    <p:extLst>
      <p:ext uri="{BB962C8B-B14F-4D97-AF65-F5344CB8AC3E}">
        <p14:creationId xmlns:p14="http://schemas.microsoft.com/office/powerpoint/2010/main" val="5862813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is an example of teacher emails indicating a need for counseling on relationship skills.</a:t>
            </a:r>
          </a:p>
        </p:txBody>
      </p:sp>
      <p:sp>
        <p:nvSpPr>
          <p:cNvPr id="4" name="Slide Number Placeholder 3"/>
          <p:cNvSpPr>
            <a:spLocks noGrp="1"/>
          </p:cNvSpPr>
          <p:nvPr>
            <p:ph type="sldNum" sz="quarter" idx="5"/>
          </p:nvPr>
        </p:nvSpPr>
        <p:spPr/>
        <p:txBody>
          <a:bodyPr/>
          <a:lstStyle/>
          <a:p>
            <a:fld id="{4ACEC61B-0884-4A71-AFBE-B65E2E402A4B}" type="slidenum">
              <a:rPr lang="en-US" smtClean="0"/>
              <a:t>6</a:t>
            </a:fld>
            <a:endParaRPr lang="en-US"/>
          </a:p>
        </p:txBody>
      </p:sp>
    </p:spTree>
    <p:extLst>
      <p:ext uri="{BB962C8B-B14F-4D97-AF65-F5344CB8AC3E}">
        <p14:creationId xmlns:p14="http://schemas.microsoft.com/office/powerpoint/2010/main" val="34192441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 teacher survey was created based on the CASEL framework (CASEL, 2023). Teachers were asked to rank these categories based on student needs. I structured my guidance lessons around this survey. The second highest ranked area was relationship skills. Self-awareness will also be a classroom guidance unit this school year.</a:t>
            </a:r>
          </a:p>
          <a:p>
            <a:endParaRPr lang="en-US" dirty="0"/>
          </a:p>
        </p:txBody>
      </p:sp>
      <p:sp>
        <p:nvSpPr>
          <p:cNvPr id="4" name="Slide Number Placeholder 3"/>
          <p:cNvSpPr>
            <a:spLocks noGrp="1"/>
          </p:cNvSpPr>
          <p:nvPr>
            <p:ph type="sldNum" sz="quarter" idx="5"/>
          </p:nvPr>
        </p:nvSpPr>
        <p:spPr/>
        <p:txBody>
          <a:bodyPr/>
          <a:lstStyle/>
          <a:p>
            <a:fld id="{4ACEC61B-0884-4A71-AFBE-B65E2E402A4B}" type="slidenum">
              <a:rPr lang="en-US" smtClean="0"/>
              <a:t>7</a:t>
            </a:fld>
            <a:endParaRPr lang="en-US"/>
          </a:p>
        </p:txBody>
      </p:sp>
    </p:spTree>
    <p:extLst>
      <p:ext uri="{BB962C8B-B14F-4D97-AF65-F5344CB8AC3E}">
        <p14:creationId xmlns:p14="http://schemas.microsoft.com/office/powerpoint/2010/main" val="37332257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ensure teachers fully understand each CASEL skill in the survey, I incorporated correlating topics for each skill.</a:t>
            </a:r>
          </a:p>
        </p:txBody>
      </p:sp>
      <p:sp>
        <p:nvSpPr>
          <p:cNvPr id="4" name="Slide Number Placeholder 3"/>
          <p:cNvSpPr>
            <a:spLocks noGrp="1"/>
          </p:cNvSpPr>
          <p:nvPr>
            <p:ph type="sldNum" sz="quarter" idx="5"/>
          </p:nvPr>
        </p:nvSpPr>
        <p:spPr/>
        <p:txBody>
          <a:bodyPr/>
          <a:lstStyle/>
          <a:p>
            <a:fld id="{4ACEC61B-0884-4A71-AFBE-B65E2E402A4B}" type="slidenum">
              <a:rPr lang="en-US" smtClean="0"/>
              <a:t>8</a:t>
            </a:fld>
            <a:endParaRPr lang="en-US"/>
          </a:p>
        </p:txBody>
      </p:sp>
    </p:spTree>
    <p:extLst>
      <p:ext uri="{BB962C8B-B14F-4D97-AF65-F5344CB8AC3E}">
        <p14:creationId xmlns:p14="http://schemas.microsoft.com/office/powerpoint/2010/main" val="3106506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These are the results of the needs assessment teacher survey. Self-awareness will be addressed this school year since it is the highest ranked need based on teacher input. I will also address relationship skills, as noted in this culminating project.</a:t>
            </a:r>
          </a:p>
          <a:p>
            <a:endParaRPr lang="en-US" dirty="0"/>
          </a:p>
        </p:txBody>
      </p:sp>
      <p:sp>
        <p:nvSpPr>
          <p:cNvPr id="4" name="Slide Number Placeholder 3"/>
          <p:cNvSpPr>
            <a:spLocks noGrp="1"/>
          </p:cNvSpPr>
          <p:nvPr>
            <p:ph type="sldNum" sz="quarter" idx="5"/>
          </p:nvPr>
        </p:nvSpPr>
        <p:spPr/>
        <p:txBody>
          <a:bodyPr/>
          <a:lstStyle/>
          <a:p>
            <a:fld id="{4ACEC61B-0884-4A71-AFBE-B65E2E402A4B}" type="slidenum">
              <a:rPr lang="en-US" smtClean="0"/>
              <a:t>9</a:t>
            </a:fld>
            <a:endParaRPr lang="en-US"/>
          </a:p>
        </p:txBody>
      </p:sp>
    </p:spTree>
    <p:extLst>
      <p:ext uri="{BB962C8B-B14F-4D97-AF65-F5344CB8AC3E}">
        <p14:creationId xmlns:p14="http://schemas.microsoft.com/office/powerpoint/2010/main" val="3977211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This information was gathered through our </a:t>
            </a:r>
            <a:r>
              <a:rPr lang="en-US" dirty="0" err="1"/>
              <a:t>PowerBI</a:t>
            </a:r>
            <a:r>
              <a:rPr lang="en-US" dirty="0"/>
              <a:t> application as reported on our student school climate survey. I noted responses that pertain to relationship skills. For instance, question 11 states, “Teachers and students are nice to each other.” Alarmingly, 18% of students said no or were not sure. In addition, 23% of students stated either “no” or “not sure” about feeling included or feeling like they belong (question 12). </a:t>
            </a:r>
          </a:p>
        </p:txBody>
      </p:sp>
      <p:sp>
        <p:nvSpPr>
          <p:cNvPr id="4" name="Slide Number Placeholder 3"/>
          <p:cNvSpPr>
            <a:spLocks noGrp="1"/>
          </p:cNvSpPr>
          <p:nvPr>
            <p:ph type="sldNum" sz="quarter" idx="5"/>
          </p:nvPr>
        </p:nvSpPr>
        <p:spPr/>
        <p:txBody>
          <a:bodyPr/>
          <a:lstStyle/>
          <a:p>
            <a:fld id="{4ACEC61B-0884-4A71-AFBE-B65E2E402A4B}" type="slidenum">
              <a:rPr lang="en-US" smtClean="0"/>
              <a:t>10</a:t>
            </a:fld>
            <a:endParaRPr lang="en-US"/>
          </a:p>
        </p:txBody>
      </p:sp>
    </p:spTree>
    <p:extLst>
      <p:ext uri="{BB962C8B-B14F-4D97-AF65-F5344CB8AC3E}">
        <p14:creationId xmlns:p14="http://schemas.microsoft.com/office/powerpoint/2010/main" val="3181103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Furthermore, question 7 asks, “The following behaviors relate to bullying. This school year, students at my school have…(mark all that apply). 47% of students said, “Not been bullied.” However, the second highest ranked option is, “Been left out of groups or games,” followed by, “Been talked about in a mean or rude way,” and “Been teased, made fun of or called names.” This is an indicator for a relationship skills unit. </a:t>
            </a:r>
          </a:p>
        </p:txBody>
      </p:sp>
      <p:sp>
        <p:nvSpPr>
          <p:cNvPr id="4" name="Slide Number Placeholder 3"/>
          <p:cNvSpPr>
            <a:spLocks noGrp="1"/>
          </p:cNvSpPr>
          <p:nvPr>
            <p:ph type="sldNum" sz="quarter" idx="5"/>
          </p:nvPr>
        </p:nvSpPr>
        <p:spPr/>
        <p:txBody>
          <a:bodyPr/>
          <a:lstStyle/>
          <a:p>
            <a:fld id="{4ACEC61B-0884-4A71-AFBE-B65E2E402A4B}" type="slidenum">
              <a:rPr lang="en-US" smtClean="0"/>
              <a:t>11</a:t>
            </a:fld>
            <a:endParaRPr lang="en-US"/>
          </a:p>
        </p:txBody>
      </p:sp>
    </p:spTree>
    <p:extLst>
      <p:ext uri="{BB962C8B-B14F-4D97-AF65-F5344CB8AC3E}">
        <p14:creationId xmlns:p14="http://schemas.microsoft.com/office/powerpoint/2010/main" val="400640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Finally, question eight askes, “This school year I have seen bullying behaviors…(mark all that apply). Although the top answer is, “I have not seen bullying behaviors,” the next selection states, “In the playground.” Again, this indicates that students’ relationship skills seem to suffer during less structured times, like recess. </a:t>
            </a:r>
          </a:p>
        </p:txBody>
      </p:sp>
      <p:sp>
        <p:nvSpPr>
          <p:cNvPr id="4" name="Slide Number Placeholder 3"/>
          <p:cNvSpPr>
            <a:spLocks noGrp="1"/>
          </p:cNvSpPr>
          <p:nvPr>
            <p:ph type="sldNum" sz="quarter" idx="5"/>
          </p:nvPr>
        </p:nvSpPr>
        <p:spPr/>
        <p:txBody>
          <a:bodyPr/>
          <a:lstStyle/>
          <a:p>
            <a:fld id="{4ACEC61B-0884-4A71-AFBE-B65E2E402A4B}" type="slidenum">
              <a:rPr lang="en-US" smtClean="0"/>
              <a:t>12</a:t>
            </a:fld>
            <a:endParaRPr lang="en-US"/>
          </a:p>
        </p:txBody>
      </p:sp>
    </p:spTree>
    <p:extLst>
      <p:ext uri="{BB962C8B-B14F-4D97-AF65-F5344CB8AC3E}">
        <p14:creationId xmlns:p14="http://schemas.microsoft.com/office/powerpoint/2010/main" val="16316968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data, relationship skills should be incorporated in the school counseling program. In this classroom guidance unit, students will learn skills to establish and maintain supportive relationships while navigating settings with different social and cultural demands. These skills include how to build and maintain healthy friendships, belonging, inclusion, service to others, and respecting people, places, and things.</a:t>
            </a:r>
          </a:p>
        </p:txBody>
      </p:sp>
      <p:sp>
        <p:nvSpPr>
          <p:cNvPr id="4" name="Slide Number Placeholder 3"/>
          <p:cNvSpPr>
            <a:spLocks noGrp="1"/>
          </p:cNvSpPr>
          <p:nvPr>
            <p:ph type="sldNum" sz="quarter" idx="5"/>
          </p:nvPr>
        </p:nvSpPr>
        <p:spPr/>
        <p:txBody>
          <a:bodyPr/>
          <a:lstStyle/>
          <a:p>
            <a:fld id="{4ACEC61B-0884-4A71-AFBE-B65E2E402A4B}" type="slidenum">
              <a:rPr lang="en-US" smtClean="0"/>
              <a:t>13</a:t>
            </a:fld>
            <a:endParaRPr lang="en-US"/>
          </a:p>
        </p:txBody>
      </p:sp>
    </p:spTree>
    <p:extLst>
      <p:ext uri="{BB962C8B-B14F-4D97-AF65-F5344CB8AC3E}">
        <p14:creationId xmlns:p14="http://schemas.microsoft.com/office/powerpoint/2010/main" val="18358435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case study of preschool children, it was found that bibliotherapy</a:t>
            </a:r>
            <a:r>
              <a:rPr lang="en-US" b="0" i="0" dirty="0">
                <a:solidFill>
                  <a:srgbClr val="555555"/>
                </a:solidFill>
                <a:effectLst/>
                <a:latin typeface="Roboto" panose="02000000000000000000" pitchFamily="2" charset="0"/>
              </a:rPr>
              <a:t> had positive effects on children's helping and sharing behaviors (</a:t>
            </a:r>
            <a:r>
              <a:rPr lang="en-US" b="0" i="0" dirty="0" err="1">
                <a:solidFill>
                  <a:srgbClr val="555555"/>
                </a:solidFill>
                <a:effectLst/>
                <a:latin typeface="verdana" panose="020B0604030504040204" pitchFamily="34" charset="0"/>
              </a:rPr>
              <a:t>Akgün</a:t>
            </a:r>
            <a:r>
              <a:rPr lang="en-US" b="0" i="0" dirty="0">
                <a:solidFill>
                  <a:srgbClr val="555555"/>
                </a:solidFill>
                <a:effectLst/>
                <a:latin typeface="verdana" panose="020B0604030504040204" pitchFamily="34" charset="0"/>
              </a:rPr>
              <a:t> &amp; Belli, 2019). In addition, a study of primary school children showed </a:t>
            </a:r>
            <a:r>
              <a:rPr lang="en-US" dirty="0"/>
              <a:t>bibliotherapy techniques are effective in improving the prosocial behavior of students (Chitra &amp; Noor, 2019). </a:t>
            </a:r>
          </a:p>
        </p:txBody>
      </p:sp>
      <p:sp>
        <p:nvSpPr>
          <p:cNvPr id="4" name="Slide Number Placeholder 3"/>
          <p:cNvSpPr>
            <a:spLocks noGrp="1"/>
          </p:cNvSpPr>
          <p:nvPr>
            <p:ph type="sldNum" sz="quarter" idx="5"/>
          </p:nvPr>
        </p:nvSpPr>
        <p:spPr/>
        <p:txBody>
          <a:bodyPr/>
          <a:lstStyle/>
          <a:p>
            <a:fld id="{4ACEC61B-0884-4A71-AFBE-B65E2E402A4B}" type="slidenum">
              <a:rPr lang="en-US" smtClean="0"/>
              <a:t>14</a:t>
            </a:fld>
            <a:endParaRPr lang="en-US"/>
          </a:p>
        </p:txBody>
      </p:sp>
    </p:spTree>
    <p:extLst>
      <p:ext uri="{BB962C8B-B14F-4D97-AF65-F5344CB8AC3E}">
        <p14:creationId xmlns:p14="http://schemas.microsoft.com/office/powerpoint/2010/main" val="37277692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unit several books will help promote the idea of belonging, inclusion, friendship skills, responsibility to ourselves and others, and respecting people, places, and things. The books used are </a:t>
            </a:r>
            <a:r>
              <a:rPr lang="en-US" i="1" dirty="0"/>
              <a:t>A Little Spot of Belonging</a:t>
            </a:r>
            <a:r>
              <a:rPr lang="en-US" dirty="0"/>
              <a:t> (</a:t>
            </a:r>
            <a:r>
              <a:rPr lang="en-US" dirty="0" err="1"/>
              <a:t>Alber</a:t>
            </a:r>
            <a:r>
              <a:rPr lang="en-US" dirty="0"/>
              <a:t>, 2021), </a:t>
            </a:r>
            <a:r>
              <a:rPr lang="en-US" i="1" dirty="0"/>
              <a:t>The Invisible Boy </a:t>
            </a:r>
            <a:r>
              <a:rPr lang="en-US" dirty="0"/>
              <a:t>(Ludwig, 2013), </a:t>
            </a:r>
            <a:r>
              <a:rPr lang="en-US" i="1" dirty="0"/>
              <a:t>Land of Or </a:t>
            </a:r>
            <a:r>
              <a:rPr lang="en-US" dirty="0"/>
              <a:t>(Mullaly, 2015), and </a:t>
            </a:r>
            <a:r>
              <a:rPr lang="en-US" i="1" dirty="0"/>
              <a:t>A Little Respectful Spot </a:t>
            </a:r>
            <a:r>
              <a:rPr lang="en-US" dirty="0"/>
              <a:t>(</a:t>
            </a:r>
            <a:r>
              <a:rPr lang="en-US" dirty="0" err="1"/>
              <a:t>Alber</a:t>
            </a:r>
            <a:r>
              <a:rPr lang="en-US" dirty="0"/>
              <a:t>, 2020).  </a:t>
            </a:r>
          </a:p>
        </p:txBody>
      </p:sp>
      <p:sp>
        <p:nvSpPr>
          <p:cNvPr id="4" name="Slide Number Placeholder 3"/>
          <p:cNvSpPr>
            <a:spLocks noGrp="1"/>
          </p:cNvSpPr>
          <p:nvPr>
            <p:ph type="sldNum" sz="quarter" idx="5"/>
          </p:nvPr>
        </p:nvSpPr>
        <p:spPr/>
        <p:txBody>
          <a:bodyPr/>
          <a:lstStyle/>
          <a:p>
            <a:fld id="{4ACEC61B-0884-4A71-AFBE-B65E2E402A4B}" type="slidenum">
              <a:rPr lang="en-US" smtClean="0"/>
              <a:t>15</a:t>
            </a:fld>
            <a:endParaRPr lang="en-US"/>
          </a:p>
        </p:txBody>
      </p:sp>
    </p:spTree>
    <p:extLst>
      <p:ext uri="{BB962C8B-B14F-4D97-AF65-F5344CB8AC3E}">
        <p14:creationId xmlns:p14="http://schemas.microsoft.com/office/powerpoint/2010/main" val="10600233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Beyond bibliotherapy, I try to engage the students with various videos and activities to keep them engaged while meeting our objectives. They really enjoy Kid President’s videos (SoulPancake, 2016). Another short video I included is “Friendship Soup” from the Ned Show (n.d.). Various activities include identifying qualities of a good friend and developing an acrostic poem using these qualities.</a:t>
            </a:r>
          </a:p>
        </p:txBody>
      </p:sp>
      <p:sp>
        <p:nvSpPr>
          <p:cNvPr id="4" name="Slide Number Placeholder 3"/>
          <p:cNvSpPr>
            <a:spLocks noGrp="1"/>
          </p:cNvSpPr>
          <p:nvPr>
            <p:ph type="sldNum" sz="quarter" idx="5"/>
          </p:nvPr>
        </p:nvSpPr>
        <p:spPr/>
        <p:txBody>
          <a:bodyPr/>
          <a:lstStyle/>
          <a:p>
            <a:fld id="{4ACEC61B-0884-4A71-AFBE-B65E2E402A4B}" type="slidenum">
              <a:rPr lang="en-US" smtClean="0"/>
              <a:t>16</a:t>
            </a:fld>
            <a:endParaRPr lang="en-US"/>
          </a:p>
        </p:txBody>
      </p:sp>
    </p:spTree>
    <p:extLst>
      <p:ext uri="{BB962C8B-B14F-4D97-AF65-F5344CB8AC3E}">
        <p14:creationId xmlns:p14="http://schemas.microsoft.com/office/powerpoint/2010/main" val="40116591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example of some of the activities I incorporated in my lessons. Identifying expected and unexpected friendship behaviors and the acrostic poem allows differentiation of instruction for multiple levels of achievement.</a:t>
            </a:r>
          </a:p>
        </p:txBody>
      </p:sp>
      <p:sp>
        <p:nvSpPr>
          <p:cNvPr id="4" name="Slide Number Placeholder 3"/>
          <p:cNvSpPr>
            <a:spLocks noGrp="1"/>
          </p:cNvSpPr>
          <p:nvPr>
            <p:ph type="sldNum" sz="quarter" idx="5"/>
          </p:nvPr>
        </p:nvSpPr>
        <p:spPr/>
        <p:txBody>
          <a:bodyPr/>
          <a:lstStyle/>
          <a:p>
            <a:fld id="{4ACEC61B-0884-4A71-AFBE-B65E2E402A4B}" type="slidenum">
              <a:rPr lang="en-US" smtClean="0"/>
              <a:t>17</a:t>
            </a:fld>
            <a:endParaRPr lang="en-US"/>
          </a:p>
        </p:txBody>
      </p:sp>
    </p:spTree>
    <p:extLst>
      <p:ext uri="{BB962C8B-B14F-4D97-AF65-F5344CB8AC3E}">
        <p14:creationId xmlns:p14="http://schemas.microsoft.com/office/powerpoint/2010/main" val="13115344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AIA Specialty Standards (Liberty University, 2023) associated with this classroom guidance unit. It includes Foundations, Counseling Prevention and Intervention, Diversity and Advocacy, Research and Evaluation, Academic Development, and Collaboration and Consultation.</a:t>
            </a:r>
          </a:p>
        </p:txBody>
      </p:sp>
      <p:sp>
        <p:nvSpPr>
          <p:cNvPr id="4" name="Slide Number Placeholder 3"/>
          <p:cNvSpPr>
            <a:spLocks noGrp="1"/>
          </p:cNvSpPr>
          <p:nvPr>
            <p:ph type="sldNum" sz="quarter" idx="5"/>
          </p:nvPr>
        </p:nvSpPr>
        <p:spPr/>
        <p:txBody>
          <a:bodyPr/>
          <a:lstStyle/>
          <a:p>
            <a:fld id="{4ACEC61B-0884-4A71-AFBE-B65E2E402A4B}" type="slidenum">
              <a:rPr lang="en-US" smtClean="0"/>
              <a:t>18</a:t>
            </a:fld>
            <a:endParaRPr lang="en-US"/>
          </a:p>
        </p:txBody>
      </p:sp>
    </p:spTree>
    <p:extLst>
      <p:ext uri="{BB962C8B-B14F-4D97-AF65-F5344CB8AC3E}">
        <p14:creationId xmlns:p14="http://schemas.microsoft.com/office/powerpoint/2010/main" val="20842912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the ASCA Mindset Standards associated with this guidance unit (ASCA, 2021).</a:t>
            </a:r>
          </a:p>
        </p:txBody>
      </p:sp>
      <p:sp>
        <p:nvSpPr>
          <p:cNvPr id="4" name="Slide Number Placeholder 3"/>
          <p:cNvSpPr>
            <a:spLocks noGrp="1"/>
          </p:cNvSpPr>
          <p:nvPr>
            <p:ph type="sldNum" sz="quarter" idx="5"/>
          </p:nvPr>
        </p:nvSpPr>
        <p:spPr/>
        <p:txBody>
          <a:bodyPr/>
          <a:lstStyle/>
          <a:p>
            <a:fld id="{4ACEC61B-0884-4A71-AFBE-B65E2E402A4B}" type="slidenum">
              <a:rPr lang="en-US" smtClean="0"/>
              <a:t>19</a:t>
            </a:fld>
            <a:endParaRPr lang="en-US"/>
          </a:p>
        </p:txBody>
      </p:sp>
    </p:spTree>
    <p:extLst>
      <p:ext uri="{BB962C8B-B14F-4D97-AF65-F5344CB8AC3E}">
        <p14:creationId xmlns:p14="http://schemas.microsoft.com/office/powerpoint/2010/main" val="31154488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the ASCA Behavior Standards associated with this lesson (ASCA, 2021).</a:t>
            </a:r>
          </a:p>
        </p:txBody>
      </p:sp>
      <p:sp>
        <p:nvSpPr>
          <p:cNvPr id="4" name="Slide Number Placeholder 3"/>
          <p:cNvSpPr>
            <a:spLocks noGrp="1"/>
          </p:cNvSpPr>
          <p:nvPr>
            <p:ph type="sldNum" sz="quarter" idx="5"/>
          </p:nvPr>
        </p:nvSpPr>
        <p:spPr/>
        <p:txBody>
          <a:bodyPr/>
          <a:lstStyle/>
          <a:p>
            <a:fld id="{4ACEC61B-0884-4A71-AFBE-B65E2E402A4B}" type="slidenum">
              <a:rPr lang="en-US" smtClean="0"/>
              <a:t>20</a:t>
            </a:fld>
            <a:endParaRPr lang="en-US"/>
          </a:p>
        </p:txBody>
      </p:sp>
    </p:spTree>
    <p:extLst>
      <p:ext uri="{BB962C8B-B14F-4D97-AF65-F5344CB8AC3E}">
        <p14:creationId xmlns:p14="http://schemas.microsoft.com/office/powerpoint/2010/main" val="323992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lesson will be introduced through the use of books associated with the topic. This correlates with Utah Core Literature Standards (USBE, n.d.).</a:t>
            </a:r>
          </a:p>
        </p:txBody>
      </p:sp>
      <p:sp>
        <p:nvSpPr>
          <p:cNvPr id="4" name="Slide Number Placeholder 3"/>
          <p:cNvSpPr>
            <a:spLocks noGrp="1"/>
          </p:cNvSpPr>
          <p:nvPr>
            <p:ph type="sldNum" sz="quarter" idx="5"/>
          </p:nvPr>
        </p:nvSpPr>
        <p:spPr/>
        <p:txBody>
          <a:bodyPr/>
          <a:lstStyle/>
          <a:p>
            <a:fld id="{4ACEC61B-0884-4A71-AFBE-B65E2E402A4B}" type="slidenum">
              <a:rPr lang="en-US" smtClean="0"/>
              <a:t>21</a:t>
            </a:fld>
            <a:endParaRPr lang="en-US"/>
          </a:p>
        </p:txBody>
      </p:sp>
    </p:spTree>
    <p:extLst>
      <p:ext uri="{BB962C8B-B14F-4D97-AF65-F5344CB8AC3E}">
        <p14:creationId xmlns:p14="http://schemas.microsoft.com/office/powerpoint/2010/main" val="4490882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classroom guidance unit is culturally sensitive in various ways. First, it fosters students’ relationship skills while equitably reaching and teaching students of all backgrounds. It is culturally sensitive and considers a wide array of backgrounds, ethnicities, and belief systems. Visual representations in books, videos, and PowerPoints encompass multiple ethnicities while activities are accessible to various levels of learning to allow for differentiation.</a:t>
            </a:r>
          </a:p>
        </p:txBody>
      </p:sp>
      <p:sp>
        <p:nvSpPr>
          <p:cNvPr id="4" name="Slide Number Placeholder 3"/>
          <p:cNvSpPr>
            <a:spLocks noGrp="1"/>
          </p:cNvSpPr>
          <p:nvPr>
            <p:ph type="sldNum" sz="quarter" idx="5"/>
          </p:nvPr>
        </p:nvSpPr>
        <p:spPr/>
        <p:txBody>
          <a:bodyPr/>
          <a:lstStyle/>
          <a:p>
            <a:fld id="{4ACEC61B-0884-4A71-AFBE-B65E2E402A4B}" type="slidenum">
              <a:rPr lang="en-US" smtClean="0"/>
              <a:t>22</a:t>
            </a:fld>
            <a:endParaRPr lang="en-US"/>
          </a:p>
        </p:txBody>
      </p:sp>
    </p:spTree>
    <p:extLst>
      <p:ext uri="{BB962C8B-B14F-4D97-AF65-F5344CB8AC3E}">
        <p14:creationId xmlns:p14="http://schemas.microsoft.com/office/powerpoint/2010/main" val="3575833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evaluation of this unit includes teacher collaboration, administration input, school climate survey, and student self-referrals. Do teachers notice a reduction in friendship conflicts after the unit is taught? Are there fewer referrals to administration? Have our school climate survey results shown an improvement in belonging and relationship skills? Have student self-referrals for friendship issues decreased? </a:t>
            </a:r>
          </a:p>
        </p:txBody>
      </p:sp>
      <p:sp>
        <p:nvSpPr>
          <p:cNvPr id="4" name="Slide Number Placeholder 3"/>
          <p:cNvSpPr>
            <a:spLocks noGrp="1"/>
          </p:cNvSpPr>
          <p:nvPr>
            <p:ph type="sldNum" sz="quarter" idx="5"/>
          </p:nvPr>
        </p:nvSpPr>
        <p:spPr/>
        <p:txBody>
          <a:bodyPr/>
          <a:lstStyle/>
          <a:p>
            <a:fld id="{4ACEC61B-0884-4A71-AFBE-B65E2E402A4B}" type="slidenum">
              <a:rPr lang="en-US" smtClean="0"/>
              <a:t>23</a:t>
            </a:fld>
            <a:endParaRPr lang="en-US"/>
          </a:p>
        </p:txBody>
      </p:sp>
    </p:spTree>
    <p:extLst>
      <p:ext uri="{BB962C8B-B14F-4D97-AF65-F5344CB8AC3E}">
        <p14:creationId xmlns:p14="http://schemas.microsoft.com/office/powerpoint/2010/main" val="40545192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are references used to create this culminating project.</a:t>
            </a:r>
          </a:p>
        </p:txBody>
      </p:sp>
      <p:sp>
        <p:nvSpPr>
          <p:cNvPr id="4" name="Slide Number Placeholder 3"/>
          <p:cNvSpPr>
            <a:spLocks noGrp="1"/>
          </p:cNvSpPr>
          <p:nvPr>
            <p:ph type="sldNum" sz="quarter" idx="5"/>
          </p:nvPr>
        </p:nvSpPr>
        <p:spPr/>
        <p:txBody>
          <a:bodyPr/>
          <a:lstStyle/>
          <a:p>
            <a:fld id="{4ACEC61B-0884-4A71-AFBE-B65E2E402A4B}" type="slidenum">
              <a:rPr lang="en-US" smtClean="0"/>
              <a:t>24</a:t>
            </a:fld>
            <a:endParaRPr lang="en-US"/>
          </a:p>
        </p:txBody>
      </p:sp>
    </p:spTree>
    <p:extLst>
      <p:ext uri="{BB962C8B-B14F-4D97-AF65-F5344CB8AC3E}">
        <p14:creationId xmlns:p14="http://schemas.microsoft.com/office/powerpoint/2010/main" val="40299460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CEC61B-0884-4A71-AFBE-B65E2E402A4B}" type="slidenum">
              <a:rPr lang="en-US" smtClean="0"/>
              <a:t>25</a:t>
            </a:fld>
            <a:endParaRPr lang="en-US"/>
          </a:p>
        </p:txBody>
      </p:sp>
    </p:spTree>
    <p:extLst>
      <p:ext uri="{BB962C8B-B14F-4D97-AF65-F5344CB8AC3E}">
        <p14:creationId xmlns:p14="http://schemas.microsoft.com/office/powerpoint/2010/main" val="258772808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ACEC61B-0884-4A71-AFBE-B65E2E402A4B}" type="slidenum">
              <a:rPr lang="en-US" smtClean="0"/>
              <a:t>26</a:t>
            </a:fld>
            <a:endParaRPr lang="en-US"/>
          </a:p>
        </p:txBody>
      </p:sp>
    </p:spTree>
    <p:extLst>
      <p:ext uri="{BB962C8B-B14F-4D97-AF65-F5344CB8AC3E}">
        <p14:creationId xmlns:p14="http://schemas.microsoft.com/office/powerpoint/2010/main" val="2109700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480893CB-2A4B-4839-BD8B-1AFDF43ECCA3}" type="datetime1">
              <a:rPr lang="en-US" smtClean="0"/>
              <a:t>11/16/2023</a:t>
            </a:fld>
            <a:endParaRPr lang="en-US" dirty="0"/>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7CD31F4-64FA-4BA0-9498-67783267A8C8}"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3164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55FFDF-8118-4FF5-A5CE-D59B1DDC7E96}"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639706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2436E75-1AFF-435C-ACD3-79B0EB1A893B}"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4144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53892F-AC6D-4CB8-837F-3DBBE7C23B0B}" type="datetime1">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574425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E11757-1C5B-41BC-AC59-8FBE09DED9A6}" type="datetime1">
              <a:rPr lang="en-US" smtClean="0"/>
              <a:t>11/16/2023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669679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D6A2478-3167-4DFE-9FA4-4C8BB17DE0D2}" type="datetime1">
              <a:rPr lang="en-US" smtClean="0"/>
              <a:t>11/16/2023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2079646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3FDE08-1C5B-490C-918C-62B842685222}" type="datetime1">
              <a:rPr lang="en-US" smtClean="0"/>
              <a:t>11/16/2023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76801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FE11E40-2942-414F-A164-528EEED1CF3C}" type="datetime1">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665192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915DA32-F0E7-42C1-A2DE-4BEBFF4B0A04}" type="datetime1">
              <a:rPr lang="en-US" smtClean="0"/>
              <a:t>11/16/2023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192605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E2F242E-2BDE-4132-A973-ACBB9910D675}"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84419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24AB7FC-A2E2-4379-B491-1E93B8CAD2A3}" type="datetime1">
              <a:rPr lang="en-US" smtClean="0"/>
              <a:t>11/16/2023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212204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EEED62BC-CA5A-4397-A124-C719DDCD2845}" type="datetime1">
              <a:rPr lang="en-US" smtClean="0"/>
              <a:t>11/16/2023</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33891353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8.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hyperlink" Target="https://doi.org/10.1088/1742-6596/1179/1/012060" TargetMode="External"/><Relationship Id="rId4" Type="http://schemas.openxmlformats.org/officeDocument/2006/relationships/hyperlink" Target="https://doi.org/10.18863/pgy.392346"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hyperlink" Target="https://doi.org/10.20525/ijrbs.v12i3.2435" TargetMode="External"/><Relationship Id="rId5" Type="http://schemas.openxmlformats.org/officeDocument/2006/relationships/hyperlink" Target="https://www.liberty.edu/behavioral-sciences/counselor-ed/wp-content/uploads/sites/43/2021/02/ADVANCED-INTERNSHIP-ASSESSMENT_ASCA-1.pdf" TargetMode="External"/><Relationship Id="rId4" Type="http://schemas.openxmlformats.org/officeDocument/2006/relationships/hyperlink" Target="https://dsdencore.davis.k12.ut.us/"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www.uen.org/core/core.do?courseNum=4230" TargetMode="External"/><Relationship Id="rId3" Type="http://schemas.openxmlformats.org/officeDocument/2006/relationships/image" Target="../media/image47.png"/><Relationship Id="rId7" Type="http://schemas.openxmlformats.org/officeDocument/2006/relationships/hyperlink" Target="https://shop.theresponsivecounselor.com/product/school-counseling-office-decor-bundle/"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thenedshow.com/friendship-soup.html" TargetMode="External"/><Relationship Id="rId5" Type="http://schemas.openxmlformats.org/officeDocument/2006/relationships/hyperlink" Target="https://www.youtube.com/watch?v=OoHdwUEfBts&amp;t=4s" TargetMode="External"/><Relationship Id="rId4" Type="http://schemas.openxmlformats.org/officeDocument/2006/relationships/hyperlink" Target="https://app.powerbi.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AE6EC-B2AE-720C-D323-75DB579D181B}"/>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69975059-3551-0DFE-DCC2-FB01282C6A7C}"/>
              </a:ext>
            </a:extLst>
          </p:cNvPr>
          <p:cNvSpPr>
            <a:spLocks noGrp="1"/>
          </p:cNvSpPr>
          <p:nvPr>
            <p:ph type="subTitle" idx="1"/>
          </p:nvPr>
        </p:nvSpPr>
        <p:spPr/>
        <p:txBody>
          <a:bodyPr/>
          <a:lstStyle/>
          <a:p>
            <a:endParaRPr lang="en-US"/>
          </a:p>
        </p:txBody>
      </p:sp>
      <p:pic>
        <p:nvPicPr>
          <p:cNvPr id="6" name="Picture 5">
            <a:extLst>
              <a:ext uri="{FF2B5EF4-FFF2-40B4-BE49-F238E27FC236}">
                <a16:creationId xmlns:a16="http://schemas.microsoft.com/office/drawing/2014/main" id="{6B5C904D-5E44-1BA7-C668-C3A4B24CB84C}"/>
              </a:ext>
            </a:extLst>
          </p:cNvPr>
          <p:cNvPicPr>
            <a:picLocks noChangeAspect="1"/>
          </p:cNvPicPr>
          <p:nvPr/>
        </p:nvPicPr>
        <p:blipFill>
          <a:blip r:embed="rId3"/>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57E093BA-1599-8B85-2AC9-3A2B2E6FCF73}"/>
              </a:ext>
            </a:extLst>
          </p:cNvPr>
          <p:cNvSpPr/>
          <p:nvPr/>
        </p:nvSpPr>
        <p:spPr>
          <a:xfrm>
            <a:off x="2979196" y="755769"/>
            <a:ext cx="6219668" cy="357848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7CA3467D-E3AB-B2AA-7A04-16D187F2A9B5}"/>
              </a:ext>
            </a:extLst>
          </p:cNvPr>
          <p:cNvSpPr>
            <a:spLocks noGrp="1"/>
          </p:cNvSpPr>
          <p:nvPr>
            <p:ph type="sldNum" sz="quarter" idx="12"/>
          </p:nvPr>
        </p:nvSpPr>
        <p:spPr/>
        <p:txBody>
          <a:bodyPr/>
          <a:lstStyle/>
          <a:p>
            <a:fld id="{A7CD31F4-64FA-4BA0-9498-67783267A8C8}" type="slidenum">
              <a:rPr lang="en-US" sz="2400" smtClean="0">
                <a:solidFill>
                  <a:schemeClr val="tx1"/>
                </a:solidFill>
              </a:rPr>
              <a:t>1</a:t>
            </a:fld>
            <a:endParaRPr lang="en-US" sz="2400" dirty="0">
              <a:solidFill>
                <a:schemeClr val="tx1"/>
              </a:solidFill>
            </a:endParaRPr>
          </a:p>
        </p:txBody>
      </p:sp>
    </p:spTree>
    <p:extLst>
      <p:ext uri="{BB962C8B-B14F-4D97-AF65-F5344CB8AC3E}">
        <p14:creationId xmlns:p14="http://schemas.microsoft.com/office/powerpoint/2010/main" val="1314222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29DF56D7-D834-8096-EA3D-A8C203C0DCC8}"/>
              </a:ext>
            </a:extLst>
          </p:cNvPr>
          <p:cNvSpPr>
            <a:spLocks noGrp="1"/>
          </p:cNvSpPr>
          <p:nvPr>
            <p:ph type="sldNum" sz="quarter" idx="12"/>
          </p:nvPr>
        </p:nvSpPr>
        <p:spPr/>
        <p:txBody>
          <a:bodyPr/>
          <a:lstStyle/>
          <a:p>
            <a:fld id="{A7CD31F4-64FA-4BA0-9498-67783267A8C8}" type="slidenum">
              <a:rPr lang="en-US" smtClean="0"/>
              <a:t>2</a:t>
            </a:fld>
            <a:endParaRPr lang="en-US"/>
          </a:p>
        </p:txBody>
      </p:sp>
      <p:sp>
        <p:nvSpPr>
          <p:cNvPr id="9" name="Slide Number Placeholder 7">
            <a:extLst>
              <a:ext uri="{FF2B5EF4-FFF2-40B4-BE49-F238E27FC236}">
                <a16:creationId xmlns:a16="http://schemas.microsoft.com/office/drawing/2014/main" id="{6538F845-6A6B-4747-8664-3AEE81673F3D}"/>
              </a:ext>
            </a:extLst>
          </p:cNvPr>
          <p:cNvSpPr txBox="1">
            <a:spLocks/>
          </p:cNvSpPr>
          <p:nvPr/>
        </p:nvSpPr>
        <p:spPr>
          <a:xfrm>
            <a:off x="9481930" y="6376228"/>
            <a:ext cx="170621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7CD31F4-64FA-4BA0-9498-67783267A8C8}" type="slidenum">
              <a:rPr lang="en-US" sz="2400" smtClean="0">
                <a:solidFill>
                  <a:schemeClr val="bg1"/>
                </a:solidFill>
              </a:rPr>
              <a:pPr/>
              <a:t>2</a:t>
            </a:fld>
            <a:endParaRPr lang="en-US" sz="2400" dirty="0">
              <a:solidFill>
                <a:schemeClr val="bg1"/>
              </a:solidFill>
            </a:endParaRPr>
          </a:p>
        </p:txBody>
      </p:sp>
      <p:pic>
        <p:nvPicPr>
          <p:cNvPr id="11" name="Picture 10">
            <a:extLst>
              <a:ext uri="{FF2B5EF4-FFF2-40B4-BE49-F238E27FC236}">
                <a16:creationId xmlns:a16="http://schemas.microsoft.com/office/drawing/2014/main" id="{F05C249D-173F-38FB-64E5-10C1F2CDA9C5}"/>
              </a:ext>
            </a:extLst>
          </p:cNvPr>
          <p:cNvPicPr>
            <a:picLocks noChangeAspect="1"/>
          </p:cNvPicPr>
          <p:nvPr/>
        </p:nvPicPr>
        <p:blipFill>
          <a:blip r:embed="rId3"/>
          <a:stretch>
            <a:fillRect/>
          </a:stretch>
        </p:blipFill>
        <p:spPr>
          <a:xfrm>
            <a:off x="-81041" y="22362"/>
            <a:ext cx="12273041" cy="6813275"/>
          </a:xfrm>
          <a:prstGeom prst="rect">
            <a:avLst/>
          </a:prstGeom>
        </p:spPr>
      </p:pic>
      <p:sp>
        <p:nvSpPr>
          <p:cNvPr id="12" name="Slide Number Placeholder 11">
            <a:extLst>
              <a:ext uri="{FF2B5EF4-FFF2-40B4-BE49-F238E27FC236}">
                <a16:creationId xmlns:a16="http://schemas.microsoft.com/office/drawing/2014/main" id="{F4B7B374-0D20-89E7-6825-601F2DF88F6E}"/>
              </a:ext>
            </a:extLst>
          </p:cNvPr>
          <p:cNvSpPr txBox="1">
            <a:spLocks/>
          </p:cNvSpPr>
          <p:nvPr/>
        </p:nvSpPr>
        <p:spPr>
          <a:xfrm>
            <a:off x="9907656" y="6240808"/>
            <a:ext cx="1706217"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7CD31F4-64FA-4BA0-9498-67783267A8C8}" type="slidenum">
              <a:rPr lang="en-US" sz="2400" smtClean="0">
                <a:solidFill>
                  <a:schemeClr val="bg1"/>
                </a:solidFill>
              </a:rPr>
              <a:pPr/>
              <a:t>2</a:t>
            </a:fld>
            <a:endParaRPr lang="en-US" sz="2400" dirty="0">
              <a:solidFill>
                <a:schemeClr val="bg1"/>
              </a:solidFill>
            </a:endParaRPr>
          </a:p>
        </p:txBody>
      </p:sp>
    </p:spTree>
    <p:extLst>
      <p:ext uri="{BB962C8B-B14F-4D97-AF65-F5344CB8AC3E}">
        <p14:creationId xmlns:p14="http://schemas.microsoft.com/office/powerpoint/2010/main" val="24688132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1E29E5-85DC-C1E2-2819-EEFCC74F8A81}"/>
              </a:ext>
            </a:extLst>
          </p:cNvPr>
          <p:cNvPicPr>
            <a:picLocks noGrp="1" noChangeAspect="1"/>
          </p:cNvPicPr>
          <p:nvPr>
            <p:ph idx="1"/>
          </p:nvPr>
        </p:nvPicPr>
        <p:blipFill>
          <a:blip r:embed="rId3"/>
          <a:stretch>
            <a:fillRect/>
          </a:stretch>
        </p:blipFill>
        <p:spPr>
          <a:xfrm>
            <a:off x="0" y="-20319"/>
            <a:ext cx="12192000" cy="6878320"/>
          </a:xfrm>
        </p:spPr>
      </p:pic>
      <p:sp>
        <p:nvSpPr>
          <p:cNvPr id="2" name="Title 1">
            <a:extLst>
              <a:ext uri="{FF2B5EF4-FFF2-40B4-BE49-F238E27FC236}">
                <a16:creationId xmlns:a16="http://schemas.microsoft.com/office/drawing/2014/main" id="{C3C81AAE-43B8-415D-BCF0-4ECC513EFEDA}"/>
              </a:ext>
            </a:extLst>
          </p:cNvPr>
          <p:cNvSpPr>
            <a:spLocks noGrp="1"/>
          </p:cNvSpPr>
          <p:nvPr>
            <p:ph type="title"/>
          </p:nvPr>
        </p:nvSpPr>
        <p:spPr>
          <a:xfrm>
            <a:off x="3873731" y="-47573"/>
            <a:ext cx="4127500" cy="1356360"/>
          </a:xfrm>
        </p:spPr>
        <p:txBody>
          <a:bodyPr>
            <a:noAutofit/>
          </a:bodyPr>
          <a:lstStyle/>
          <a:p>
            <a:r>
              <a:rPr lang="en-US" sz="6000" dirty="0">
                <a:solidFill>
                  <a:srgbClr val="1096A4"/>
                </a:solidFill>
                <a:latin typeface="Modern Love Caps" panose="04070805081001020A01" pitchFamily="82" charset="0"/>
              </a:rPr>
              <a:t>Data Sources</a:t>
            </a:r>
          </a:p>
        </p:txBody>
      </p:sp>
      <p:pic>
        <p:nvPicPr>
          <p:cNvPr id="29" name="Picture 28">
            <a:extLst>
              <a:ext uri="{FF2B5EF4-FFF2-40B4-BE49-F238E27FC236}">
                <a16:creationId xmlns:a16="http://schemas.microsoft.com/office/drawing/2014/main" id="{A8FFC1BD-C660-EF6A-5F09-1D754FA1F5F1}"/>
              </a:ext>
            </a:extLst>
          </p:cNvPr>
          <p:cNvPicPr>
            <a:picLocks noChangeAspect="1"/>
          </p:cNvPicPr>
          <p:nvPr/>
        </p:nvPicPr>
        <p:blipFill>
          <a:blip r:embed="rId4"/>
          <a:stretch>
            <a:fillRect/>
          </a:stretch>
        </p:blipFill>
        <p:spPr>
          <a:xfrm>
            <a:off x="452763" y="3998348"/>
            <a:ext cx="11286474" cy="2471994"/>
          </a:xfrm>
          <a:prstGeom prst="rect">
            <a:avLst/>
          </a:prstGeom>
        </p:spPr>
      </p:pic>
      <p:sp>
        <p:nvSpPr>
          <p:cNvPr id="3" name="TextBox 2">
            <a:extLst>
              <a:ext uri="{FF2B5EF4-FFF2-40B4-BE49-F238E27FC236}">
                <a16:creationId xmlns:a16="http://schemas.microsoft.com/office/drawing/2014/main" id="{214801B4-D44A-7DF0-5614-64D492068B89}"/>
              </a:ext>
            </a:extLst>
          </p:cNvPr>
          <p:cNvSpPr txBox="1"/>
          <p:nvPr/>
        </p:nvSpPr>
        <p:spPr>
          <a:xfrm>
            <a:off x="1325880" y="1384428"/>
            <a:ext cx="8750808" cy="1200329"/>
          </a:xfrm>
          <a:prstGeom prst="rect">
            <a:avLst/>
          </a:prstGeom>
          <a:noFill/>
        </p:spPr>
        <p:txBody>
          <a:bodyPr wrap="square" rtlCol="0">
            <a:spAutoFit/>
          </a:bodyPr>
          <a:lstStyle/>
          <a:p>
            <a:pPr algn="ctr"/>
            <a:r>
              <a:rPr lang="en-US" sz="3600" dirty="0">
                <a:solidFill>
                  <a:srgbClr val="1096A4"/>
                </a:solidFill>
              </a:rPr>
              <a:t>Encore: School database system listing behavioral interventions</a:t>
            </a:r>
          </a:p>
        </p:txBody>
      </p:sp>
      <p:pic>
        <p:nvPicPr>
          <p:cNvPr id="11" name="Picture 10">
            <a:extLst>
              <a:ext uri="{FF2B5EF4-FFF2-40B4-BE49-F238E27FC236}">
                <a16:creationId xmlns:a16="http://schemas.microsoft.com/office/drawing/2014/main" id="{1FFDDC25-CF5B-F06E-65DD-9DFB0DCA9239}"/>
              </a:ext>
            </a:extLst>
          </p:cNvPr>
          <p:cNvPicPr>
            <a:picLocks noChangeAspect="1"/>
          </p:cNvPicPr>
          <p:nvPr/>
        </p:nvPicPr>
        <p:blipFill>
          <a:blip r:embed="rId5"/>
          <a:stretch>
            <a:fillRect/>
          </a:stretch>
        </p:blipFill>
        <p:spPr>
          <a:xfrm>
            <a:off x="256917" y="2747855"/>
            <a:ext cx="11678166" cy="1004673"/>
          </a:xfrm>
          <a:prstGeom prst="rect">
            <a:avLst/>
          </a:prstGeom>
        </p:spPr>
      </p:pic>
      <p:sp>
        <p:nvSpPr>
          <p:cNvPr id="12" name="Slide Number Placeholder 11">
            <a:extLst>
              <a:ext uri="{FF2B5EF4-FFF2-40B4-BE49-F238E27FC236}">
                <a16:creationId xmlns:a16="http://schemas.microsoft.com/office/drawing/2014/main" id="{7938EA31-A9FA-1DA2-4A5D-1B292E5AF550}"/>
              </a:ext>
            </a:extLst>
          </p:cNvPr>
          <p:cNvSpPr>
            <a:spLocks noGrp="1"/>
          </p:cNvSpPr>
          <p:nvPr>
            <p:ph type="sldNum" sz="quarter" idx="12"/>
          </p:nvPr>
        </p:nvSpPr>
        <p:spPr/>
        <p:txBody>
          <a:bodyPr/>
          <a:lstStyle/>
          <a:p>
            <a:fld id="{A7CD31F4-64FA-4BA0-9498-67783267A8C8}" type="slidenum">
              <a:rPr lang="en-US" sz="2400" smtClean="0">
                <a:solidFill>
                  <a:schemeClr val="tx1"/>
                </a:solidFill>
              </a:rPr>
              <a:t>3</a:t>
            </a:fld>
            <a:endParaRPr lang="en-US" sz="2400" dirty="0">
              <a:solidFill>
                <a:schemeClr val="tx1"/>
              </a:solidFill>
            </a:endParaRPr>
          </a:p>
        </p:txBody>
      </p:sp>
    </p:spTree>
    <p:extLst>
      <p:ext uri="{BB962C8B-B14F-4D97-AF65-F5344CB8AC3E}">
        <p14:creationId xmlns:p14="http://schemas.microsoft.com/office/powerpoint/2010/main" val="3734229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1E29E5-85DC-C1E2-2819-EEFCC74F8A81}"/>
              </a:ext>
            </a:extLst>
          </p:cNvPr>
          <p:cNvPicPr>
            <a:picLocks noGrp="1" noChangeAspect="1"/>
          </p:cNvPicPr>
          <p:nvPr>
            <p:ph idx="1"/>
          </p:nvPr>
        </p:nvPicPr>
        <p:blipFill>
          <a:blip r:embed="rId3"/>
          <a:stretch>
            <a:fillRect/>
          </a:stretch>
        </p:blipFill>
        <p:spPr>
          <a:xfrm>
            <a:off x="0" y="-20319"/>
            <a:ext cx="12192000" cy="6878320"/>
          </a:xfrm>
        </p:spPr>
      </p:pic>
      <p:sp>
        <p:nvSpPr>
          <p:cNvPr id="2" name="Title 1">
            <a:extLst>
              <a:ext uri="{FF2B5EF4-FFF2-40B4-BE49-F238E27FC236}">
                <a16:creationId xmlns:a16="http://schemas.microsoft.com/office/drawing/2014/main" id="{C3C81AAE-43B8-415D-BCF0-4ECC513EFEDA}"/>
              </a:ext>
            </a:extLst>
          </p:cNvPr>
          <p:cNvSpPr>
            <a:spLocks noGrp="1"/>
          </p:cNvSpPr>
          <p:nvPr>
            <p:ph type="title"/>
          </p:nvPr>
        </p:nvSpPr>
        <p:spPr>
          <a:xfrm>
            <a:off x="3873731" y="-47573"/>
            <a:ext cx="4127500" cy="1356360"/>
          </a:xfrm>
        </p:spPr>
        <p:txBody>
          <a:bodyPr>
            <a:noAutofit/>
          </a:bodyPr>
          <a:lstStyle/>
          <a:p>
            <a:r>
              <a:rPr lang="en-US" sz="6000" dirty="0">
                <a:solidFill>
                  <a:srgbClr val="1096A4"/>
                </a:solidFill>
                <a:latin typeface="Modern Love Caps" panose="04070805081001020A01" pitchFamily="82" charset="0"/>
              </a:rPr>
              <a:t>Data Sources</a:t>
            </a:r>
          </a:p>
        </p:txBody>
      </p:sp>
      <p:pic>
        <p:nvPicPr>
          <p:cNvPr id="16" name="Picture 15">
            <a:extLst>
              <a:ext uri="{FF2B5EF4-FFF2-40B4-BE49-F238E27FC236}">
                <a16:creationId xmlns:a16="http://schemas.microsoft.com/office/drawing/2014/main" id="{459A9B59-2D59-65F1-456B-C0976BCEC713}"/>
              </a:ext>
            </a:extLst>
          </p:cNvPr>
          <p:cNvPicPr>
            <a:picLocks noChangeAspect="1"/>
          </p:cNvPicPr>
          <p:nvPr/>
        </p:nvPicPr>
        <p:blipFill rotWithShape="1">
          <a:blip r:embed="rId4"/>
          <a:srcRect r="729" b="42441"/>
          <a:stretch/>
        </p:blipFill>
        <p:spPr>
          <a:xfrm>
            <a:off x="538382" y="2001239"/>
            <a:ext cx="10798198" cy="1767140"/>
          </a:xfrm>
          <a:prstGeom prst="rect">
            <a:avLst/>
          </a:prstGeom>
        </p:spPr>
      </p:pic>
      <p:pic>
        <p:nvPicPr>
          <p:cNvPr id="22" name="Picture 21">
            <a:extLst>
              <a:ext uri="{FF2B5EF4-FFF2-40B4-BE49-F238E27FC236}">
                <a16:creationId xmlns:a16="http://schemas.microsoft.com/office/drawing/2014/main" id="{DB6B7CB0-BDE9-3414-15D9-30622CE96929}"/>
              </a:ext>
            </a:extLst>
          </p:cNvPr>
          <p:cNvPicPr>
            <a:picLocks noChangeAspect="1"/>
          </p:cNvPicPr>
          <p:nvPr/>
        </p:nvPicPr>
        <p:blipFill>
          <a:blip r:embed="rId5"/>
          <a:stretch>
            <a:fillRect/>
          </a:stretch>
        </p:blipFill>
        <p:spPr>
          <a:xfrm>
            <a:off x="2387432" y="3968246"/>
            <a:ext cx="7228114" cy="2510487"/>
          </a:xfrm>
          <a:prstGeom prst="rect">
            <a:avLst/>
          </a:prstGeom>
        </p:spPr>
      </p:pic>
      <p:sp>
        <p:nvSpPr>
          <p:cNvPr id="4" name="TextBox 3">
            <a:extLst>
              <a:ext uri="{FF2B5EF4-FFF2-40B4-BE49-F238E27FC236}">
                <a16:creationId xmlns:a16="http://schemas.microsoft.com/office/drawing/2014/main" id="{94AB0C07-417C-6F2E-FFFB-1E079F644331}"/>
              </a:ext>
            </a:extLst>
          </p:cNvPr>
          <p:cNvSpPr txBox="1"/>
          <p:nvPr/>
        </p:nvSpPr>
        <p:spPr>
          <a:xfrm>
            <a:off x="4537767" y="923879"/>
            <a:ext cx="4802909" cy="584775"/>
          </a:xfrm>
          <a:prstGeom prst="rect">
            <a:avLst/>
          </a:prstGeom>
          <a:noFill/>
        </p:spPr>
        <p:txBody>
          <a:bodyPr wrap="square" rtlCol="0">
            <a:spAutoFit/>
          </a:bodyPr>
          <a:lstStyle/>
          <a:p>
            <a:r>
              <a:rPr lang="en-US" sz="3200" dirty="0">
                <a:latin typeface="Modern Love Caps" panose="04070805081001020A01" pitchFamily="82" charset="0"/>
              </a:rPr>
              <a:t>Parent Emails</a:t>
            </a:r>
          </a:p>
        </p:txBody>
      </p:sp>
      <p:sp>
        <p:nvSpPr>
          <p:cNvPr id="3" name="Slide Number Placeholder 2">
            <a:extLst>
              <a:ext uri="{FF2B5EF4-FFF2-40B4-BE49-F238E27FC236}">
                <a16:creationId xmlns:a16="http://schemas.microsoft.com/office/drawing/2014/main" id="{63DF1EF1-D7D5-DCEE-9777-4FB754E2A190}"/>
              </a:ext>
            </a:extLst>
          </p:cNvPr>
          <p:cNvSpPr>
            <a:spLocks noGrp="1"/>
          </p:cNvSpPr>
          <p:nvPr>
            <p:ph type="sldNum" sz="quarter" idx="12"/>
          </p:nvPr>
        </p:nvSpPr>
        <p:spPr/>
        <p:txBody>
          <a:bodyPr/>
          <a:lstStyle/>
          <a:p>
            <a:fld id="{A7CD31F4-64FA-4BA0-9498-67783267A8C8}" type="slidenum">
              <a:rPr lang="en-US" sz="2400" smtClean="0">
                <a:solidFill>
                  <a:schemeClr val="tx1"/>
                </a:solidFill>
              </a:rPr>
              <a:t>4</a:t>
            </a:fld>
            <a:endParaRPr lang="en-US" sz="2400" dirty="0">
              <a:solidFill>
                <a:schemeClr val="tx1"/>
              </a:solidFill>
            </a:endParaRPr>
          </a:p>
        </p:txBody>
      </p:sp>
    </p:spTree>
    <p:extLst>
      <p:ext uri="{BB962C8B-B14F-4D97-AF65-F5344CB8AC3E}">
        <p14:creationId xmlns:p14="http://schemas.microsoft.com/office/powerpoint/2010/main" val="5747936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1E29E5-85DC-C1E2-2819-EEFCC74F8A81}"/>
              </a:ext>
            </a:extLst>
          </p:cNvPr>
          <p:cNvPicPr>
            <a:picLocks noGrp="1" noChangeAspect="1"/>
          </p:cNvPicPr>
          <p:nvPr>
            <p:ph idx="1"/>
          </p:nvPr>
        </p:nvPicPr>
        <p:blipFill>
          <a:blip r:embed="rId3"/>
          <a:stretch>
            <a:fillRect/>
          </a:stretch>
        </p:blipFill>
        <p:spPr>
          <a:xfrm>
            <a:off x="0" y="-20319"/>
            <a:ext cx="12192000" cy="6878320"/>
          </a:xfrm>
        </p:spPr>
      </p:pic>
      <p:sp>
        <p:nvSpPr>
          <p:cNvPr id="2" name="Title 1">
            <a:extLst>
              <a:ext uri="{FF2B5EF4-FFF2-40B4-BE49-F238E27FC236}">
                <a16:creationId xmlns:a16="http://schemas.microsoft.com/office/drawing/2014/main" id="{C3C81AAE-43B8-415D-BCF0-4ECC513EFEDA}"/>
              </a:ext>
            </a:extLst>
          </p:cNvPr>
          <p:cNvSpPr>
            <a:spLocks noGrp="1"/>
          </p:cNvSpPr>
          <p:nvPr>
            <p:ph type="title"/>
          </p:nvPr>
        </p:nvSpPr>
        <p:spPr>
          <a:xfrm>
            <a:off x="3873731" y="-47573"/>
            <a:ext cx="4127500" cy="1356360"/>
          </a:xfrm>
        </p:spPr>
        <p:txBody>
          <a:bodyPr>
            <a:noAutofit/>
          </a:bodyPr>
          <a:lstStyle/>
          <a:p>
            <a:r>
              <a:rPr lang="en-US" sz="6000" dirty="0">
                <a:solidFill>
                  <a:srgbClr val="1096A4"/>
                </a:solidFill>
                <a:latin typeface="Modern Love Caps" panose="04070805081001020A01" pitchFamily="82" charset="0"/>
              </a:rPr>
              <a:t>Data Sources</a:t>
            </a:r>
          </a:p>
        </p:txBody>
      </p:sp>
      <p:sp>
        <p:nvSpPr>
          <p:cNvPr id="3" name="TextBox 2">
            <a:extLst>
              <a:ext uri="{FF2B5EF4-FFF2-40B4-BE49-F238E27FC236}">
                <a16:creationId xmlns:a16="http://schemas.microsoft.com/office/drawing/2014/main" id="{399D8DCF-84BE-00D3-677C-57928B3E7CB3}"/>
              </a:ext>
            </a:extLst>
          </p:cNvPr>
          <p:cNvSpPr txBox="1"/>
          <p:nvPr/>
        </p:nvSpPr>
        <p:spPr>
          <a:xfrm>
            <a:off x="1065717" y="3003342"/>
            <a:ext cx="6935514" cy="830997"/>
          </a:xfrm>
          <a:prstGeom prst="rect">
            <a:avLst/>
          </a:prstGeom>
          <a:noFill/>
        </p:spPr>
        <p:txBody>
          <a:bodyPr wrap="square" rtlCol="0">
            <a:spAutoFit/>
          </a:bodyPr>
          <a:lstStyle/>
          <a:p>
            <a:r>
              <a:rPr lang="en-US" sz="4800" dirty="0">
                <a:latin typeface="Modern Love Caps" panose="04070805081001020A01" pitchFamily="82" charset="0"/>
              </a:rPr>
              <a:t>Self-Referrals</a:t>
            </a:r>
          </a:p>
        </p:txBody>
      </p:sp>
      <p:pic>
        <p:nvPicPr>
          <p:cNvPr id="6" name="Picture 5">
            <a:extLst>
              <a:ext uri="{FF2B5EF4-FFF2-40B4-BE49-F238E27FC236}">
                <a16:creationId xmlns:a16="http://schemas.microsoft.com/office/drawing/2014/main" id="{7D3A9ECC-D659-E2E1-221A-97D6C63E2E84}"/>
              </a:ext>
            </a:extLst>
          </p:cNvPr>
          <p:cNvPicPr>
            <a:picLocks noChangeAspect="1"/>
          </p:cNvPicPr>
          <p:nvPr/>
        </p:nvPicPr>
        <p:blipFill>
          <a:blip r:embed="rId4"/>
          <a:stretch>
            <a:fillRect/>
          </a:stretch>
        </p:blipFill>
        <p:spPr>
          <a:xfrm rot="5400000">
            <a:off x="4642034" y="2019013"/>
            <a:ext cx="5625434" cy="3702454"/>
          </a:xfrm>
          <a:prstGeom prst="rect">
            <a:avLst/>
          </a:prstGeom>
        </p:spPr>
      </p:pic>
      <p:sp>
        <p:nvSpPr>
          <p:cNvPr id="4" name="Rectangle 3">
            <a:extLst>
              <a:ext uri="{FF2B5EF4-FFF2-40B4-BE49-F238E27FC236}">
                <a16:creationId xmlns:a16="http://schemas.microsoft.com/office/drawing/2014/main" id="{3AD9C754-1935-312F-70D9-80FB330FDF5E}"/>
              </a:ext>
            </a:extLst>
          </p:cNvPr>
          <p:cNvSpPr/>
          <p:nvPr/>
        </p:nvSpPr>
        <p:spPr>
          <a:xfrm>
            <a:off x="5603524" y="1057521"/>
            <a:ext cx="3702454" cy="5625435"/>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33889BA1-5BD2-DC2A-ADE8-16198B26A02F}"/>
              </a:ext>
            </a:extLst>
          </p:cNvPr>
          <p:cNvSpPr>
            <a:spLocks noGrp="1"/>
          </p:cNvSpPr>
          <p:nvPr>
            <p:ph type="sldNum" sz="quarter" idx="12"/>
          </p:nvPr>
        </p:nvSpPr>
        <p:spPr/>
        <p:txBody>
          <a:bodyPr/>
          <a:lstStyle/>
          <a:p>
            <a:fld id="{A7CD31F4-64FA-4BA0-9498-67783267A8C8}" type="slidenum">
              <a:rPr lang="en-US" sz="2400" smtClean="0">
                <a:solidFill>
                  <a:schemeClr val="tx1"/>
                </a:solidFill>
              </a:rPr>
              <a:t>5</a:t>
            </a:fld>
            <a:endParaRPr lang="en-US" sz="2400" dirty="0">
              <a:solidFill>
                <a:schemeClr val="tx1"/>
              </a:solidFill>
            </a:endParaRPr>
          </a:p>
        </p:txBody>
      </p:sp>
    </p:spTree>
    <p:extLst>
      <p:ext uri="{BB962C8B-B14F-4D97-AF65-F5344CB8AC3E}">
        <p14:creationId xmlns:p14="http://schemas.microsoft.com/office/powerpoint/2010/main" val="2495779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C1E29E5-85DC-C1E2-2819-EEFCC74F8A81}"/>
              </a:ext>
            </a:extLst>
          </p:cNvPr>
          <p:cNvPicPr>
            <a:picLocks noGrp="1" noChangeAspect="1"/>
          </p:cNvPicPr>
          <p:nvPr>
            <p:ph idx="1"/>
          </p:nvPr>
        </p:nvPicPr>
        <p:blipFill>
          <a:blip r:embed="rId3"/>
          <a:stretch>
            <a:fillRect/>
          </a:stretch>
        </p:blipFill>
        <p:spPr>
          <a:xfrm>
            <a:off x="0" y="-20319"/>
            <a:ext cx="12192000" cy="6878320"/>
          </a:xfrm>
        </p:spPr>
      </p:pic>
      <p:sp>
        <p:nvSpPr>
          <p:cNvPr id="2" name="Title 1">
            <a:extLst>
              <a:ext uri="{FF2B5EF4-FFF2-40B4-BE49-F238E27FC236}">
                <a16:creationId xmlns:a16="http://schemas.microsoft.com/office/drawing/2014/main" id="{C3C81AAE-43B8-415D-BCF0-4ECC513EFEDA}"/>
              </a:ext>
            </a:extLst>
          </p:cNvPr>
          <p:cNvSpPr>
            <a:spLocks noGrp="1"/>
          </p:cNvSpPr>
          <p:nvPr>
            <p:ph type="title"/>
          </p:nvPr>
        </p:nvSpPr>
        <p:spPr>
          <a:xfrm>
            <a:off x="3873731" y="-47573"/>
            <a:ext cx="4127500" cy="1356360"/>
          </a:xfrm>
        </p:spPr>
        <p:txBody>
          <a:bodyPr>
            <a:noAutofit/>
          </a:bodyPr>
          <a:lstStyle/>
          <a:p>
            <a:r>
              <a:rPr lang="en-US" sz="6000" dirty="0">
                <a:solidFill>
                  <a:srgbClr val="1096A4"/>
                </a:solidFill>
                <a:latin typeface="Modern Love Caps" panose="04070805081001020A01" pitchFamily="82" charset="0"/>
              </a:rPr>
              <a:t>Data Sources</a:t>
            </a:r>
          </a:p>
        </p:txBody>
      </p:sp>
      <p:sp>
        <p:nvSpPr>
          <p:cNvPr id="4" name="TextBox 3">
            <a:extLst>
              <a:ext uri="{FF2B5EF4-FFF2-40B4-BE49-F238E27FC236}">
                <a16:creationId xmlns:a16="http://schemas.microsoft.com/office/drawing/2014/main" id="{E12D4716-2F30-A844-864D-64CB856DDD17}"/>
              </a:ext>
            </a:extLst>
          </p:cNvPr>
          <p:cNvSpPr txBox="1"/>
          <p:nvPr/>
        </p:nvSpPr>
        <p:spPr>
          <a:xfrm>
            <a:off x="4537767" y="923879"/>
            <a:ext cx="4802909" cy="584775"/>
          </a:xfrm>
          <a:prstGeom prst="rect">
            <a:avLst/>
          </a:prstGeom>
          <a:noFill/>
        </p:spPr>
        <p:txBody>
          <a:bodyPr wrap="square" rtlCol="0">
            <a:spAutoFit/>
          </a:bodyPr>
          <a:lstStyle/>
          <a:p>
            <a:r>
              <a:rPr lang="en-US" sz="3200" dirty="0">
                <a:latin typeface="Modern Love Caps" panose="04070805081001020A01" pitchFamily="82" charset="0"/>
              </a:rPr>
              <a:t>Teacher Emails</a:t>
            </a:r>
          </a:p>
        </p:txBody>
      </p:sp>
      <p:pic>
        <p:nvPicPr>
          <p:cNvPr id="8" name="Picture 7">
            <a:extLst>
              <a:ext uri="{FF2B5EF4-FFF2-40B4-BE49-F238E27FC236}">
                <a16:creationId xmlns:a16="http://schemas.microsoft.com/office/drawing/2014/main" id="{A9CE2E4C-0E61-F336-1A37-7C4EC234492E}"/>
              </a:ext>
            </a:extLst>
          </p:cNvPr>
          <p:cNvPicPr>
            <a:picLocks noChangeAspect="1"/>
          </p:cNvPicPr>
          <p:nvPr/>
        </p:nvPicPr>
        <p:blipFill>
          <a:blip r:embed="rId4"/>
          <a:stretch>
            <a:fillRect/>
          </a:stretch>
        </p:blipFill>
        <p:spPr>
          <a:xfrm>
            <a:off x="780777" y="2046881"/>
            <a:ext cx="10502430" cy="1651249"/>
          </a:xfrm>
          <a:prstGeom prst="rect">
            <a:avLst/>
          </a:prstGeom>
        </p:spPr>
      </p:pic>
      <p:pic>
        <p:nvPicPr>
          <p:cNvPr id="20" name="Picture 19">
            <a:extLst>
              <a:ext uri="{FF2B5EF4-FFF2-40B4-BE49-F238E27FC236}">
                <a16:creationId xmlns:a16="http://schemas.microsoft.com/office/drawing/2014/main" id="{54455096-2B5C-1EFB-C076-BE278CD8695D}"/>
              </a:ext>
            </a:extLst>
          </p:cNvPr>
          <p:cNvPicPr>
            <a:picLocks noChangeAspect="1"/>
          </p:cNvPicPr>
          <p:nvPr/>
        </p:nvPicPr>
        <p:blipFill>
          <a:blip r:embed="rId5"/>
          <a:stretch>
            <a:fillRect/>
          </a:stretch>
        </p:blipFill>
        <p:spPr>
          <a:xfrm>
            <a:off x="657358" y="4087368"/>
            <a:ext cx="10877284" cy="1390525"/>
          </a:xfrm>
          <a:prstGeom prst="rect">
            <a:avLst/>
          </a:prstGeom>
        </p:spPr>
      </p:pic>
      <p:sp>
        <p:nvSpPr>
          <p:cNvPr id="3" name="Slide Number Placeholder 2">
            <a:extLst>
              <a:ext uri="{FF2B5EF4-FFF2-40B4-BE49-F238E27FC236}">
                <a16:creationId xmlns:a16="http://schemas.microsoft.com/office/drawing/2014/main" id="{F2C4BD68-511D-D978-F04E-6A0243379097}"/>
              </a:ext>
            </a:extLst>
          </p:cNvPr>
          <p:cNvSpPr>
            <a:spLocks noGrp="1"/>
          </p:cNvSpPr>
          <p:nvPr>
            <p:ph type="sldNum" sz="quarter" idx="12"/>
          </p:nvPr>
        </p:nvSpPr>
        <p:spPr/>
        <p:txBody>
          <a:bodyPr/>
          <a:lstStyle/>
          <a:p>
            <a:fld id="{A7CD31F4-64FA-4BA0-9498-67783267A8C8}" type="slidenum">
              <a:rPr lang="en-US" sz="2400" smtClean="0">
                <a:solidFill>
                  <a:schemeClr val="tx1"/>
                </a:solidFill>
              </a:rPr>
              <a:t>6</a:t>
            </a:fld>
            <a:endParaRPr lang="en-US" sz="2400" dirty="0">
              <a:solidFill>
                <a:schemeClr val="tx1"/>
              </a:solidFill>
            </a:endParaRPr>
          </a:p>
        </p:txBody>
      </p:sp>
    </p:spTree>
    <p:extLst>
      <p:ext uri="{BB962C8B-B14F-4D97-AF65-F5344CB8AC3E}">
        <p14:creationId xmlns:p14="http://schemas.microsoft.com/office/powerpoint/2010/main" val="4146262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8568CC-29ED-F993-5752-5DAB2089C4A3}"/>
              </a:ext>
            </a:extLst>
          </p:cNvPr>
          <p:cNvPicPr>
            <a:picLocks noGrp="1" noChangeAspect="1"/>
          </p:cNvPicPr>
          <p:nvPr>
            <p:ph idx="1"/>
          </p:nvPr>
        </p:nvPicPr>
        <p:blipFill>
          <a:blip r:embed="rId3"/>
          <a:stretch>
            <a:fillRect/>
          </a:stretch>
        </p:blipFill>
        <p:spPr>
          <a:xfrm>
            <a:off x="0" y="0"/>
            <a:ext cx="12192000" cy="6906639"/>
          </a:xfrm>
        </p:spPr>
      </p:pic>
      <p:sp>
        <p:nvSpPr>
          <p:cNvPr id="6" name="Title 1">
            <a:extLst>
              <a:ext uri="{FF2B5EF4-FFF2-40B4-BE49-F238E27FC236}">
                <a16:creationId xmlns:a16="http://schemas.microsoft.com/office/drawing/2014/main" id="{A7D7D765-E22E-C7F3-AAAD-11DD514C1DE5}"/>
              </a:ext>
            </a:extLst>
          </p:cNvPr>
          <p:cNvSpPr>
            <a:spLocks noGrp="1"/>
          </p:cNvSpPr>
          <p:nvPr>
            <p:ph type="title"/>
          </p:nvPr>
        </p:nvSpPr>
        <p:spPr>
          <a:xfrm>
            <a:off x="3289300" y="243840"/>
            <a:ext cx="5613400" cy="1355725"/>
          </a:xfrm>
        </p:spPr>
        <p:txBody>
          <a:bodyPr>
            <a:noAutofit/>
          </a:bodyPr>
          <a:lstStyle/>
          <a:p>
            <a:r>
              <a:rPr lang="en-US" sz="6000" dirty="0">
                <a:solidFill>
                  <a:srgbClr val="1096A4"/>
                </a:solidFill>
                <a:latin typeface="Modern Love Caps" panose="04070805081001020A01" pitchFamily="82" charset="0"/>
              </a:rPr>
              <a:t>Needs Assessment</a:t>
            </a:r>
          </a:p>
        </p:txBody>
      </p:sp>
      <p:sp>
        <p:nvSpPr>
          <p:cNvPr id="18" name="TextBox 17">
            <a:extLst>
              <a:ext uri="{FF2B5EF4-FFF2-40B4-BE49-F238E27FC236}">
                <a16:creationId xmlns:a16="http://schemas.microsoft.com/office/drawing/2014/main" id="{662DFA69-3906-0BBA-5246-95F956719B8E}"/>
              </a:ext>
            </a:extLst>
          </p:cNvPr>
          <p:cNvSpPr txBox="1"/>
          <p:nvPr/>
        </p:nvSpPr>
        <p:spPr>
          <a:xfrm>
            <a:off x="2249424" y="1307177"/>
            <a:ext cx="7470648" cy="584775"/>
          </a:xfrm>
          <a:prstGeom prst="rect">
            <a:avLst/>
          </a:prstGeom>
          <a:noFill/>
        </p:spPr>
        <p:txBody>
          <a:bodyPr wrap="square" rtlCol="0">
            <a:spAutoFit/>
          </a:bodyPr>
          <a:lstStyle/>
          <a:p>
            <a:r>
              <a:rPr lang="en-US" sz="3200" dirty="0">
                <a:latin typeface="Modern Love Caps" panose="04070805081001020A01" pitchFamily="82" charset="0"/>
              </a:rPr>
              <a:t>Teacher Survey: Based on CASEL Framework</a:t>
            </a:r>
          </a:p>
        </p:txBody>
      </p:sp>
      <p:pic>
        <p:nvPicPr>
          <p:cNvPr id="22" name="Picture 21">
            <a:extLst>
              <a:ext uri="{FF2B5EF4-FFF2-40B4-BE49-F238E27FC236}">
                <a16:creationId xmlns:a16="http://schemas.microsoft.com/office/drawing/2014/main" id="{BF95B5DB-140E-A825-CA11-C742EFFF55B9}"/>
              </a:ext>
            </a:extLst>
          </p:cNvPr>
          <p:cNvPicPr>
            <a:picLocks noChangeAspect="1"/>
          </p:cNvPicPr>
          <p:nvPr/>
        </p:nvPicPr>
        <p:blipFill>
          <a:blip r:embed="rId4"/>
          <a:stretch>
            <a:fillRect/>
          </a:stretch>
        </p:blipFill>
        <p:spPr>
          <a:xfrm>
            <a:off x="3289300" y="1851110"/>
            <a:ext cx="5024623" cy="4849345"/>
          </a:xfrm>
          <a:prstGeom prst="rect">
            <a:avLst/>
          </a:prstGeom>
        </p:spPr>
      </p:pic>
      <p:sp>
        <p:nvSpPr>
          <p:cNvPr id="2" name="Slide Number Placeholder 1">
            <a:extLst>
              <a:ext uri="{FF2B5EF4-FFF2-40B4-BE49-F238E27FC236}">
                <a16:creationId xmlns:a16="http://schemas.microsoft.com/office/drawing/2014/main" id="{81E3CCAD-2CA5-72AF-E003-5CB19402FC4F}"/>
              </a:ext>
            </a:extLst>
          </p:cNvPr>
          <p:cNvSpPr>
            <a:spLocks noGrp="1"/>
          </p:cNvSpPr>
          <p:nvPr>
            <p:ph type="sldNum" sz="quarter" idx="12"/>
          </p:nvPr>
        </p:nvSpPr>
        <p:spPr/>
        <p:txBody>
          <a:bodyPr/>
          <a:lstStyle/>
          <a:p>
            <a:fld id="{A7CD31F4-64FA-4BA0-9498-67783267A8C8}" type="slidenum">
              <a:rPr lang="en-US" sz="2400" smtClean="0">
                <a:solidFill>
                  <a:schemeClr val="tx1"/>
                </a:solidFill>
              </a:rPr>
              <a:t>7</a:t>
            </a:fld>
            <a:endParaRPr lang="en-US" sz="2400" dirty="0">
              <a:solidFill>
                <a:schemeClr val="tx1"/>
              </a:solidFill>
            </a:endParaRPr>
          </a:p>
        </p:txBody>
      </p:sp>
    </p:spTree>
    <p:extLst>
      <p:ext uri="{BB962C8B-B14F-4D97-AF65-F5344CB8AC3E}">
        <p14:creationId xmlns:p14="http://schemas.microsoft.com/office/powerpoint/2010/main" val="5260139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9">
            <a:extLst>
              <a:ext uri="{FF2B5EF4-FFF2-40B4-BE49-F238E27FC236}">
                <a16:creationId xmlns:a16="http://schemas.microsoft.com/office/drawing/2014/main" id="{6E76DF39-F3F4-5E56-FB1B-0A7F5E289FB5}"/>
              </a:ext>
            </a:extLst>
          </p:cNvPr>
          <p:cNvSpPr>
            <a:spLocks noGrp="1"/>
          </p:cNvSpPr>
          <p:nvPr>
            <p:ph type="sldNum" sz="quarter" idx="12"/>
          </p:nvPr>
        </p:nvSpPr>
        <p:spPr/>
        <p:txBody>
          <a:bodyPr/>
          <a:lstStyle/>
          <a:p>
            <a:fld id="{A7CD31F4-64FA-4BA0-9498-67783267A8C8}" type="slidenum">
              <a:rPr lang="en-US" sz="2400" smtClean="0">
                <a:solidFill>
                  <a:schemeClr val="tx1"/>
                </a:solidFill>
              </a:rPr>
              <a:t>8</a:t>
            </a:fld>
            <a:endParaRPr lang="en-US" sz="2400" dirty="0">
              <a:solidFill>
                <a:schemeClr val="tx1"/>
              </a:solidFill>
            </a:endParaRPr>
          </a:p>
        </p:txBody>
      </p:sp>
      <p:pic>
        <p:nvPicPr>
          <p:cNvPr id="12" name="Picture 11">
            <a:extLst>
              <a:ext uri="{FF2B5EF4-FFF2-40B4-BE49-F238E27FC236}">
                <a16:creationId xmlns:a16="http://schemas.microsoft.com/office/drawing/2014/main" id="{45311EA5-1E44-3B90-A47F-2D5D9E7CF8C3}"/>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1036389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8568CC-29ED-F993-5752-5DAB2089C4A3}"/>
              </a:ext>
            </a:extLst>
          </p:cNvPr>
          <p:cNvPicPr>
            <a:picLocks noGrp="1" noChangeAspect="1"/>
          </p:cNvPicPr>
          <p:nvPr>
            <p:ph idx="1"/>
          </p:nvPr>
        </p:nvPicPr>
        <p:blipFill>
          <a:blip r:embed="rId3"/>
          <a:stretch>
            <a:fillRect/>
          </a:stretch>
        </p:blipFill>
        <p:spPr>
          <a:xfrm>
            <a:off x="0" y="0"/>
            <a:ext cx="12192000" cy="6906639"/>
          </a:xfrm>
        </p:spPr>
      </p:pic>
      <p:sp>
        <p:nvSpPr>
          <p:cNvPr id="6" name="Title 1">
            <a:extLst>
              <a:ext uri="{FF2B5EF4-FFF2-40B4-BE49-F238E27FC236}">
                <a16:creationId xmlns:a16="http://schemas.microsoft.com/office/drawing/2014/main" id="{A7D7D765-E22E-C7F3-AAAD-11DD514C1DE5}"/>
              </a:ext>
            </a:extLst>
          </p:cNvPr>
          <p:cNvSpPr>
            <a:spLocks noGrp="1"/>
          </p:cNvSpPr>
          <p:nvPr>
            <p:ph type="title"/>
          </p:nvPr>
        </p:nvSpPr>
        <p:spPr>
          <a:xfrm>
            <a:off x="3289300" y="243840"/>
            <a:ext cx="5613400" cy="1355725"/>
          </a:xfrm>
        </p:spPr>
        <p:txBody>
          <a:bodyPr>
            <a:noAutofit/>
          </a:bodyPr>
          <a:lstStyle/>
          <a:p>
            <a:r>
              <a:rPr lang="en-US" sz="6000" dirty="0">
                <a:solidFill>
                  <a:srgbClr val="1096A4"/>
                </a:solidFill>
                <a:latin typeface="Modern Love Caps" panose="04070805081001020A01" pitchFamily="82" charset="0"/>
              </a:rPr>
              <a:t>Needs Assessment</a:t>
            </a:r>
          </a:p>
        </p:txBody>
      </p:sp>
      <p:sp>
        <p:nvSpPr>
          <p:cNvPr id="18" name="TextBox 17">
            <a:extLst>
              <a:ext uri="{FF2B5EF4-FFF2-40B4-BE49-F238E27FC236}">
                <a16:creationId xmlns:a16="http://schemas.microsoft.com/office/drawing/2014/main" id="{662DFA69-3906-0BBA-5246-95F956719B8E}"/>
              </a:ext>
            </a:extLst>
          </p:cNvPr>
          <p:cNvSpPr txBox="1"/>
          <p:nvPr/>
        </p:nvSpPr>
        <p:spPr>
          <a:xfrm>
            <a:off x="4112260" y="1196598"/>
            <a:ext cx="4169407" cy="584775"/>
          </a:xfrm>
          <a:prstGeom prst="rect">
            <a:avLst/>
          </a:prstGeom>
          <a:noFill/>
        </p:spPr>
        <p:txBody>
          <a:bodyPr wrap="square" rtlCol="0">
            <a:spAutoFit/>
          </a:bodyPr>
          <a:lstStyle/>
          <a:p>
            <a:r>
              <a:rPr lang="en-US" sz="3200" dirty="0">
                <a:latin typeface="Modern Love Caps" panose="04070805081001020A01" pitchFamily="82" charset="0"/>
              </a:rPr>
              <a:t>Teacher Survey Results</a:t>
            </a:r>
          </a:p>
        </p:txBody>
      </p:sp>
      <p:pic>
        <p:nvPicPr>
          <p:cNvPr id="19" name="Content Placeholder 4">
            <a:extLst>
              <a:ext uri="{FF2B5EF4-FFF2-40B4-BE49-F238E27FC236}">
                <a16:creationId xmlns:a16="http://schemas.microsoft.com/office/drawing/2014/main" id="{C7ABD921-90BE-DE03-B5CD-8467E6B68A5F}"/>
              </a:ext>
            </a:extLst>
          </p:cNvPr>
          <p:cNvPicPr>
            <a:picLocks noChangeAspect="1"/>
          </p:cNvPicPr>
          <p:nvPr/>
        </p:nvPicPr>
        <p:blipFill>
          <a:blip r:embed="rId4"/>
          <a:stretch>
            <a:fillRect/>
          </a:stretch>
        </p:blipFill>
        <p:spPr>
          <a:xfrm>
            <a:off x="447535" y="2315154"/>
            <a:ext cx="11500846" cy="2849508"/>
          </a:xfrm>
          <a:prstGeom prst="rect">
            <a:avLst/>
          </a:prstGeom>
        </p:spPr>
      </p:pic>
      <p:sp>
        <p:nvSpPr>
          <p:cNvPr id="2" name="Slide Number Placeholder 1">
            <a:extLst>
              <a:ext uri="{FF2B5EF4-FFF2-40B4-BE49-F238E27FC236}">
                <a16:creationId xmlns:a16="http://schemas.microsoft.com/office/drawing/2014/main" id="{4C6EAA75-0667-AD26-3453-C640E79E89A6}"/>
              </a:ext>
            </a:extLst>
          </p:cNvPr>
          <p:cNvSpPr>
            <a:spLocks noGrp="1"/>
          </p:cNvSpPr>
          <p:nvPr>
            <p:ph type="sldNum" sz="quarter" idx="12"/>
          </p:nvPr>
        </p:nvSpPr>
        <p:spPr/>
        <p:txBody>
          <a:bodyPr/>
          <a:lstStyle/>
          <a:p>
            <a:fld id="{A7CD31F4-64FA-4BA0-9498-67783267A8C8}" type="slidenum">
              <a:rPr lang="en-US" sz="2400" smtClean="0">
                <a:solidFill>
                  <a:schemeClr val="tx1"/>
                </a:solidFill>
              </a:rPr>
              <a:t>9</a:t>
            </a:fld>
            <a:endParaRPr lang="en-US" sz="2400" dirty="0">
              <a:solidFill>
                <a:schemeClr val="tx1"/>
              </a:solidFill>
            </a:endParaRPr>
          </a:p>
        </p:txBody>
      </p:sp>
    </p:spTree>
    <p:extLst>
      <p:ext uri="{BB962C8B-B14F-4D97-AF65-F5344CB8AC3E}">
        <p14:creationId xmlns:p14="http://schemas.microsoft.com/office/powerpoint/2010/main" val="3607305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8568CC-29ED-F993-5752-5DAB2089C4A3}"/>
              </a:ext>
            </a:extLst>
          </p:cNvPr>
          <p:cNvPicPr>
            <a:picLocks noGrp="1" noChangeAspect="1"/>
          </p:cNvPicPr>
          <p:nvPr>
            <p:ph idx="1"/>
          </p:nvPr>
        </p:nvPicPr>
        <p:blipFill>
          <a:blip r:embed="rId3"/>
          <a:stretch>
            <a:fillRect/>
          </a:stretch>
        </p:blipFill>
        <p:spPr>
          <a:xfrm>
            <a:off x="0" y="0"/>
            <a:ext cx="12192000" cy="6906639"/>
          </a:xfrm>
        </p:spPr>
      </p:pic>
      <p:sp>
        <p:nvSpPr>
          <p:cNvPr id="6" name="Title 1">
            <a:extLst>
              <a:ext uri="{FF2B5EF4-FFF2-40B4-BE49-F238E27FC236}">
                <a16:creationId xmlns:a16="http://schemas.microsoft.com/office/drawing/2014/main" id="{A7D7D765-E22E-C7F3-AAAD-11DD514C1DE5}"/>
              </a:ext>
            </a:extLst>
          </p:cNvPr>
          <p:cNvSpPr>
            <a:spLocks noGrp="1"/>
          </p:cNvSpPr>
          <p:nvPr>
            <p:ph type="title"/>
          </p:nvPr>
        </p:nvSpPr>
        <p:spPr>
          <a:xfrm>
            <a:off x="3289300" y="243840"/>
            <a:ext cx="5613400" cy="1355725"/>
          </a:xfrm>
        </p:spPr>
        <p:txBody>
          <a:bodyPr>
            <a:noAutofit/>
          </a:bodyPr>
          <a:lstStyle/>
          <a:p>
            <a:r>
              <a:rPr lang="en-US" sz="6000" dirty="0">
                <a:solidFill>
                  <a:srgbClr val="1096A4"/>
                </a:solidFill>
                <a:latin typeface="Modern Love Caps" panose="04070805081001020A01" pitchFamily="82" charset="0"/>
              </a:rPr>
              <a:t>Needs Assessment</a:t>
            </a:r>
          </a:p>
        </p:txBody>
      </p:sp>
      <p:pic>
        <p:nvPicPr>
          <p:cNvPr id="2" name="Picture 1">
            <a:extLst>
              <a:ext uri="{FF2B5EF4-FFF2-40B4-BE49-F238E27FC236}">
                <a16:creationId xmlns:a16="http://schemas.microsoft.com/office/drawing/2014/main" id="{37AC3BD9-7F81-3F04-A0B7-111E16990580}"/>
              </a:ext>
            </a:extLst>
          </p:cNvPr>
          <p:cNvPicPr>
            <a:picLocks noChangeAspect="1"/>
          </p:cNvPicPr>
          <p:nvPr/>
        </p:nvPicPr>
        <p:blipFill rotWithShape="1">
          <a:blip r:embed="rId4"/>
          <a:srcRect r="43694"/>
          <a:stretch/>
        </p:blipFill>
        <p:spPr>
          <a:xfrm>
            <a:off x="3877129" y="1251961"/>
            <a:ext cx="6366329" cy="5538810"/>
          </a:xfrm>
          <a:prstGeom prst="rect">
            <a:avLst/>
          </a:prstGeom>
        </p:spPr>
      </p:pic>
      <p:sp>
        <p:nvSpPr>
          <p:cNvPr id="3" name="TextBox 2">
            <a:extLst>
              <a:ext uri="{FF2B5EF4-FFF2-40B4-BE49-F238E27FC236}">
                <a16:creationId xmlns:a16="http://schemas.microsoft.com/office/drawing/2014/main" id="{A58C8758-8C35-E4C2-75D4-32B09C9EF58D}"/>
              </a:ext>
            </a:extLst>
          </p:cNvPr>
          <p:cNvSpPr txBox="1"/>
          <p:nvPr/>
        </p:nvSpPr>
        <p:spPr>
          <a:xfrm>
            <a:off x="463462" y="2699681"/>
            <a:ext cx="2930250" cy="1938992"/>
          </a:xfrm>
          <a:prstGeom prst="rect">
            <a:avLst/>
          </a:prstGeom>
          <a:noFill/>
        </p:spPr>
        <p:txBody>
          <a:bodyPr wrap="square" rtlCol="0">
            <a:spAutoFit/>
          </a:bodyPr>
          <a:lstStyle/>
          <a:p>
            <a:pPr algn="ctr"/>
            <a:r>
              <a:rPr lang="en-US" sz="4000" dirty="0">
                <a:latin typeface="Modern Love Caps" panose="04070805081001020A01" pitchFamily="82" charset="0"/>
              </a:rPr>
              <a:t>School Climate Survey</a:t>
            </a:r>
          </a:p>
        </p:txBody>
      </p:sp>
      <p:sp>
        <p:nvSpPr>
          <p:cNvPr id="4" name="Rectangle 3">
            <a:extLst>
              <a:ext uri="{FF2B5EF4-FFF2-40B4-BE49-F238E27FC236}">
                <a16:creationId xmlns:a16="http://schemas.microsoft.com/office/drawing/2014/main" id="{183E2383-7876-2E73-8E1F-A369AB8BA25B}"/>
              </a:ext>
            </a:extLst>
          </p:cNvPr>
          <p:cNvSpPr/>
          <p:nvPr/>
        </p:nvSpPr>
        <p:spPr>
          <a:xfrm>
            <a:off x="3857173" y="1251961"/>
            <a:ext cx="6366329" cy="5538810"/>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6B53D81C-D250-DF76-FBF0-B6634554B2F4}"/>
              </a:ext>
            </a:extLst>
          </p:cNvPr>
          <p:cNvSpPr>
            <a:spLocks noGrp="1"/>
          </p:cNvSpPr>
          <p:nvPr>
            <p:ph type="sldNum" sz="quarter" idx="12"/>
          </p:nvPr>
        </p:nvSpPr>
        <p:spPr/>
        <p:txBody>
          <a:bodyPr/>
          <a:lstStyle/>
          <a:p>
            <a:fld id="{A7CD31F4-64FA-4BA0-9498-67783267A8C8}" type="slidenum">
              <a:rPr lang="en-US" sz="2400" smtClean="0">
                <a:solidFill>
                  <a:schemeClr val="tx1"/>
                </a:solidFill>
              </a:rPr>
              <a:t>10</a:t>
            </a:fld>
            <a:endParaRPr lang="en-US" sz="2400" dirty="0">
              <a:solidFill>
                <a:schemeClr val="tx1"/>
              </a:solidFill>
            </a:endParaRPr>
          </a:p>
        </p:txBody>
      </p:sp>
    </p:spTree>
    <p:extLst>
      <p:ext uri="{BB962C8B-B14F-4D97-AF65-F5344CB8AC3E}">
        <p14:creationId xmlns:p14="http://schemas.microsoft.com/office/powerpoint/2010/main" val="21161509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8568CC-29ED-F993-5752-5DAB2089C4A3}"/>
              </a:ext>
            </a:extLst>
          </p:cNvPr>
          <p:cNvPicPr>
            <a:picLocks noGrp="1" noChangeAspect="1"/>
          </p:cNvPicPr>
          <p:nvPr>
            <p:ph idx="1"/>
          </p:nvPr>
        </p:nvPicPr>
        <p:blipFill>
          <a:blip r:embed="rId3"/>
          <a:stretch>
            <a:fillRect/>
          </a:stretch>
        </p:blipFill>
        <p:spPr>
          <a:xfrm>
            <a:off x="0" y="0"/>
            <a:ext cx="12192000" cy="6906639"/>
          </a:xfrm>
        </p:spPr>
      </p:pic>
      <p:sp>
        <p:nvSpPr>
          <p:cNvPr id="6" name="Title 1">
            <a:extLst>
              <a:ext uri="{FF2B5EF4-FFF2-40B4-BE49-F238E27FC236}">
                <a16:creationId xmlns:a16="http://schemas.microsoft.com/office/drawing/2014/main" id="{A7D7D765-E22E-C7F3-AAAD-11DD514C1DE5}"/>
              </a:ext>
            </a:extLst>
          </p:cNvPr>
          <p:cNvSpPr>
            <a:spLocks noGrp="1"/>
          </p:cNvSpPr>
          <p:nvPr>
            <p:ph type="title"/>
          </p:nvPr>
        </p:nvSpPr>
        <p:spPr>
          <a:xfrm>
            <a:off x="3289300" y="243840"/>
            <a:ext cx="5613400" cy="1355725"/>
          </a:xfrm>
        </p:spPr>
        <p:txBody>
          <a:bodyPr>
            <a:noAutofit/>
          </a:bodyPr>
          <a:lstStyle/>
          <a:p>
            <a:r>
              <a:rPr lang="en-US" sz="6000" dirty="0">
                <a:solidFill>
                  <a:srgbClr val="1096A4"/>
                </a:solidFill>
                <a:latin typeface="Modern Love Caps" panose="04070805081001020A01" pitchFamily="82" charset="0"/>
              </a:rPr>
              <a:t>Needs Assessment</a:t>
            </a:r>
          </a:p>
        </p:txBody>
      </p:sp>
      <p:pic>
        <p:nvPicPr>
          <p:cNvPr id="20" name="Picture 19">
            <a:extLst>
              <a:ext uri="{FF2B5EF4-FFF2-40B4-BE49-F238E27FC236}">
                <a16:creationId xmlns:a16="http://schemas.microsoft.com/office/drawing/2014/main" id="{8FA0B8BA-1AD7-328B-045A-9CF2AF79C104}"/>
              </a:ext>
            </a:extLst>
          </p:cNvPr>
          <p:cNvPicPr>
            <a:picLocks noChangeAspect="1"/>
          </p:cNvPicPr>
          <p:nvPr/>
        </p:nvPicPr>
        <p:blipFill rotWithShape="1">
          <a:blip r:embed="rId4"/>
          <a:srcRect r="1363"/>
          <a:stretch/>
        </p:blipFill>
        <p:spPr>
          <a:xfrm>
            <a:off x="981856" y="1400314"/>
            <a:ext cx="10179998" cy="4848085"/>
          </a:xfrm>
          <a:prstGeom prst="rect">
            <a:avLst/>
          </a:prstGeom>
        </p:spPr>
      </p:pic>
      <p:sp>
        <p:nvSpPr>
          <p:cNvPr id="2" name="Rectangle 1">
            <a:extLst>
              <a:ext uri="{FF2B5EF4-FFF2-40B4-BE49-F238E27FC236}">
                <a16:creationId xmlns:a16="http://schemas.microsoft.com/office/drawing/2014/main" id="{BBF71B81-ED0D-A061-70F7-457CE4A1E43E}"/>
              </a:ext>
            </a:extLst>
          </p:cNvPr>
          <p:cNvSpPr/>
          <p:nvPr/>
        </p:nvSpPr>
        <p:spPr>
          <a:xfrm>
            <a:off x="981855" y="1400314"/>
            <a:ext cx="10179997" cy="4848085"/>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409396C9-0533-A8C4-D684-7B7D73A1A4C3}"/>
              </a:ext>
            </a:extLst>
          </p:cNvPr>
          <p:cNvSpPr>
            <a:spLocks noGrp="1"/>
          </p:cNvSpPr>
          <p:nvPr>
            <p:ph type="sldNum" sz="quarter" idx="12"/>
          </p:nvPr>
        </p:nvSpPr>
        <p:spPr/>
        <p:txBody>
          <a:bodyPr/>
          <a:lstStyle/>
          <a:p>
            <a:fld id="{A7CD31F4-64FA-4BA0-9498-67783267A8C8}" type="slidenum">
              <a:rPr lang="en-US" sz="2400" smtClean="0">
                <a:solidFill>
                  <a:schemeClr val="tx1"/>
                </a:solidFill>
              </a:rPr>
              <a:t>11</a:t>
            </a:fld>
            <a:endParaRPr lang="en-US" sz="2400" dirty="0">
              <a:solidFill>
                <a:schemeClr val="tx1"/>
              </a:solidFill>
            </a:endParaRPr>
          </a:p>
        </p:txBody>
      </p:sp>
    </p:spTree>
    <p:extLst>
      <p:ext uri="{BB962C8B-B14F-4D97-AF65-F5344CB8AC3E}">
        <p14:creationId xmlns:p14="http://schemas.microsoft.com/office/powerpoint/2010/main" val="2658195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98568CC-29ED-F993-5752-5DAB2089C4A3}"/>
              </a:ext>
            </a:extLst>
          </p:cNvPr>
          <p:cNvPicPr>
            <a:picLocks noGrp="1" noChangeAspect="1"/>
          </p:cNvPicPr>
          <p:nvPr>
            <p:ph idx="1"/>
          </p:nvPr>
        </p:nvPicPr>
        <p:blipFill>
          <a:blip r:embed="rId3"/>
          <a:stretch>
            <a:fillRect/>
          </a:stretch>
        </p:blipFill>
        <p:spPr>
          <a:xfrm>
            <a:off x="0" y="0"/>
            <a:ext cx="12192000" cy="6906639"/>
          </a:xfrm>
        </p:spPr>
      </p:pic>
      <p:sp>
        <p:nvSpPr>
          <p:cNvPr id="6" name="Title 1">
            <a:extLst>
              <a:ext uri="{FF2B5EF4-FFF2-40B4-BE49-F238E27FC236}">
                <a16:creationId xmlns:a16="http://schemas.microsoft.com/office/drawing/2014/main" id="{A7D7D765-E22E-C7F3-AAAD-11DD514C1DE5}"/>
              </a:ext>
            </a:extLst>
          </p:cNvPr>
          <p:cNvSpPr>
            <a:spLocks noGrp="1"/>
          </p:cNvSpPr>
          <p:nvPr>
            <p:ph type="title"/>
          </p:nvPr>
        </p:nvSpPr>
        <p:spPr>
          <a:xfrm>
            <a:off x="3289300" y="243840"/>
            <a:ext cx="5613400" cy="1355725"/>
          </a:xfrm>
        </p:spPr>
        <p:txBody>
          <a:bodyPr>
            <a:noAutofit/>
          </a:bodyPr>
          <a:lstStyle/>
          <a:p>
            <a:r>
              <a:rPr lang="en-US" sz="6000" dirty="0">
                <a:solidFill>
                  <a:srgbClr val="1096A4"/>
                </a:solidFill>
                <a:latin typeface="Modern Love Caps" panose="04070805081001020A01" pitchFamily="82" charset="0"/>
              </a:rPr>
              <a:t>Needs Assessment</a:t>
            </a:r>
          </a:p>
        </p:txBody>
      </p:sp>
      <p:pic>
        <p:nvPicPr>
          <p:cNvPr id="10" name="Picture 9">
            <a:extLst>
              <a:ext uri="{FF2B5EF4-FFF2-40B4-BE49-F238E27FC236}">
                <a16:creationId xmlns:a16="http://schemas.microsoft.com/office/drawing/2014/main" id="{AA919D1F-B444-911E-6D00-91A959A4EEC3}"/>
              </a:ext>
            </a:extLst>
          </p:cNvPr>
          <p:cNvPicPr>
            <a:picLocks noChangeAspect="1"/>
          </p:cNvPicPr>
          <p:nvPr/>
        </p:nvPicPr>
        <p:blipFill>
          <a:blip r:embed="rId4"/>
          <a:stretch>
            <a:fillRect/>
          </a:stretch>
        </p:blipFill>
        <p:spPr>
          <a:xfrm>
            <a:off x="710899" y="1306286"/>
            <a:ext cx="10417945" cy="4914553"/>
          </a:xfrm>
          <a:prstGeom prst="rect">
            <a:avLst/>
          </a:prstGeom>
        </p:spPr>
      </p:pic>
      <p:sp>
        <p:nvSpPr>
          <p:cNvPr id="2" name="Rectangle 1">
            <a:extLst>
              <a:ext uri="{FF2B5EF4-FFF2-40B4-BE49-F238E27FC236}">
                <a16:creationId xmlns:a16="http://schemas.microsoft.com/office/drawing/2014/main" id="{D8E0062A-E43D-AD98-8F3C-20254E9EB875}"/>
              </a:ext>
            </a:extLst>
          </p:cNvPr>
          <p:cNvSpPr/>
          <p:nvPr/>
        </p:nvSpPr>
        <p:spPr>
          <a:xfrm>
            <a:off x="710899" y="1306286"/>
            <a:ext cx="10417945" cy="4914553"/>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B7E55C51-1FB7-A08B-C186-E37612E10333}"/>
              </a:ext>
            </a:extLst>
          </p:cNvPr>
          <p:cNvSpPr>
            <a:spLocks noGrp="1"/>
          </p:cNvSpPr>
          <p:nvPr>
            <p:ph type="sldNum" sz="quarter" idx="12"/>
          </p:nvPr>
        </p:nvSpPr>
        <p:spPr/>
        <p:txBody>
          <a:bodyPr/>
          <a:lstStyle/>
          <a:p>
            <a:fld id="{A7CD31F4-64FA-4BA0-9498-67783267A8C8}" type="slidenum">
              <a:rPr lang="en-US" sz="2400" smtClean="0">
                <a:solidFill>
                  <a:schemeClr val="tx1"/>
                </a:solidFill>
              </a:rPr>
              <a:t>12</a:t>
            </a:fld>
            <a:endParaRPr lang="en-US" sz="2400" dirty="0">
              <a:solidFill>
                <a:schemeClr val="tx1"/>
              </a:solidFill>
            </a:endParaRPr>
          </a:p>
        </p:txBody>
      </p:sp>
    </p:spTree>
    <p:extLst>
      <p:ext uri="{BB962C8B-B14F-4D97-AF65-F5344CB8AC3E}">
        <p14:creationId xmlns:p14="http://schemas.microsoft.com/office/powerpoint/2010/main" val="779466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A0E2E7-7DC0-5863-036E-9BE7A01BB600}"/>
              </a:ext>
            </a:extLst>
          </p:cNvPr>
          <p:cNvPicPr>
            <a:picLocks noGrp="1" noChangeAspect="1"/>
          </p:cNvPicPr>
          <p:nvPr>
            <p:ph idx="1"/>
          </p:nvPr>
        </p:nvPicPr>
        <p:blipFill>
          <a:blip r:embed="rId3"/>
          <a:stretch>
            <a:fillRect/>
          </a:stretch>
        </p:blipFill>
        <p:spPr>
          <a:xfrm>
            <a:off x="0" y="0"/>
            <a:ext cx="12192000" cy="6830750"/>
          </a:xfrm>
        </p:spPr>
      </p:pic>
      <p:sp>
        <p:nvSpPr>
          <p:cNvPr id="6" name="Title 1">
            <a:extLst>
              <a:ext uri="{FF2B5EF4-FFF2-40B4-BE49-F238E27FC236}">
                <a16:creationId xmlns:a16="http://schemas.microsoft.com/office/drawing/2014/main" id="{9D255651-B2D8-AC7B-F3A7-9D767F9FBA37}"/>
              </a:ext>
            </a:extLst>
          </p:cNvPr>
          <p:cNvSpPr>
            <a:spLocks noGrp="1"/>
          </p:cNvSpPr>
          <p:nvPr>
            <p:ph type="title"/>
          </p:nvPr>
        </p:nvSpPr>
        <p:spPr>
          <a:xfrm>
            <a:off x="2834640" y="264160"/>
            <a:ext cx="6555740" cy="1381760"/>
          </a:xfrm>
        </p:spPr>
        <p:txBody>
          <a:bodyPr>
            <a:noAutofit/>
          </a:bodyPr>
          <a:lstStyle/>
          <a:p>
            <a:r>
              <a:rPr lang="en-US" sz="6000" dirty="0">
                <a:solidFill>
                  <a:srgbClr val="1096A4"/>
                </a:solidFill>
                <a:latin typeface="Modern Love Caps" panose="04070805081001020A01" pitchFamily="82" charset="0"/>
              </a:rPr>
              <a:t>Project Description</a:t>
            </a:r>
          </a:p>
        </p:txBody>
      </p:sp>
      <p:pic>
        <p:nvPicPr>
          <p:cNvPr id="16" name="Picture 15">
            <a:extLst>
              <a:ext uri="{FF2B5EF4-FFF2-40B4-BE49-F238E27FC236}">
                <a16:creationId xmlns:a16="http://schemas.microsoft.com/office/drawing/2014/main" id="{C61F5AE9-3711-375A-FEEF-108CFB3FEF14}"/>
              </a:ext>
            </a:extLst>
          </p:cNvPr>
          <p:cNvPicPr>
            <a:picLocks noChangeAspect="1"/>
          </p:cNvPicPr>
          <p:nvPr/>
        </p:nvPicPr>
        <p:blipFill>
          <a:blip r:embed="rId4"/>
          <a:stretch>
            <a:fillRect/>
          </a:stretch>
        </p:blipFill>
        <p:spPr>
          <a:xfrm>
            <a:off x="1633397" y="3570972"/>
            <a:ext cx="8692858" cy="3151850"/>
          </a:xfrm>
          <a:prstGeom prst="rect">
            <a:avLst/>
          </a:prstGeom>
        </p:spPr>
      </p:pic>
      <p:pic>
        <p:nvPicPr>
          <p:cNvPr id="18" name="Picture 17">
            <a:extLst>
              <a:ext uri="{FF2B5EF4-FFF2-40B4-BE49-F238E27FC236}">
                <a16:creationId xmlns:a16="http://schemas.microsoft.com/office/drawing/2014/main" id="{72BEB128-B183-D41F-F226-7BFE4233C29D}"/>
              </a:ext>
            </a:extLst>
          </p:cNvPr>
          <p:cNvPicPr>
            <a:picLocks noChangeAspect="1"/>
          </p:cNvPicPr>
          <p:nvPr/>
        </p:nvPicPr>
        <p:blipFill>
          <a:blip r:embed="rId5"/>
          <a:stretch>
            <a:fillRect/>
          </a:stretch>
        </p:blipFill>
        <p:spPr>
          <a:xfrm>
            <a:off x="3870036" y="1251390"/>
            <a:ext cx="4027055" cy="2265218"/>
          </a:xfrm>
          <a:prstGeom prst="rect">
            <a:avLst/>
          </a:prstGeom>
        </p:spPr>
      </p:pic>
      <p:sp>
        <p:nvSpPr>
          <p:cNvPr id="2" name="Rectangle 1">
            <a:extLst>
              <a:ext uri="{FF2B5EF4-FFF2-40B4-BE49-F238E27FC236}">
                <a16:creationId xmlns:a16="http://schemas.microsoft.com/office/drawing/2014/main" id="{D8BC90C1-5477-4720-5EE4-C4EA7951E230}"/>
              </a:ext>
            </a:extLst>
          </p:cNvPr>
          <p:cNvSpPr/>
          <p:nvPr/>
        </p:nvSpPr>
        <p:spPr>
          <a:xfrm>
            <a:off x="1633397" y="3570972"/>
            <a:ext cx="8692858" cy="3111984"/>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AC0FD85-6AB9-48C3-F40F-5AC1774366CE}"/>
              </a:ext>
            </a:extLst>
          </p:cNvPr>
          <p:cNvSpPr>
            <a:spLocks noGrp="1"/>
          </p:cNvSpPr>
          <p:nvPr>
            <p:ph type="sldNum" sz="quarter" idx="12"/>
          </p:nvPr>
        </p:nvSpPr>
        <p:spPr/>
        <p:txBody>
          <a:bodyPr/>
          <a:lstStyle/>
          <a:p>
            <a:fld id="{A7CD31F4-64FA-4BA0-9498-67783267A8C8}" type="slidenum">
              <a:rPr lang="en-US" sz="2400" smtClean="0">
                <a:solidFill>
                  <a:schemeClr val="tx1"/>
                </a:solidFill>
              </a:rPr>
              <a:t>13</a:t>
            </a:fld>
            <a:endParaRPr lang="en-US" sz="2400" dirty="0">
              <a:solidFill>
                <a:schemeClr val="tx1"/>
              </a:solidFill>
            </a:endParaRPr>
          </a:p>
        </p:txBody>
      </p:sp>
    </p:spTree>
    <p:extLst>
      <p:ext uri="{BB962C8B-B14F-4D97-AF65-F5344CB8AC3E}">
        <p14:creationId xmlns:p14="http://schemas.microsoft.com/office/powerpoint/2010/main" val="2627228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A0E2E7-7DC0-5863-036E-9BE7A01BB600}"/>
              </a:ext>
            </a:extLst>
          </p:cNvPr>
          <p:cNvPicPr>
            <a:picLocks noGrp="1" noChangeAspect="1"/>
          </p:cNvPicPr>
          <p:nvPr>
            <p:ph idx="1"/>
          </p:nvPr>
        </p:nvPicPr>
        <p:blipFill>
          <a:blip r:embed="rId3"/>
          <a:stretch>
            <a:fillRect/>
          </a:stretch>
        </p:blipFill>
        <p:spPr>
          <a:xfrm>
            <a:off x="0" y="34044"/>
            <a:ext cx="12192000" cy="6830750"/>
          </a:xfrm>
        </p:spPr>
      </p:pic>
      <p:sp>
        <p:nvSpPr>
          <p:cNvPr id="6" name="Title 1">
            <a:extLst>
              <a:ext uri="{FF2B5EF4-FFF2-40B4-BE49-F238E27FC236}">
                <a16:creationId xmlns:a16="http://schemas.microsoft.com/office/drawing/2014/main" id="{9D255651-B2D8-AC7B-F3A7-9D767F9FBA37}"/>
              </a:ext>
            </a:extLst>
          </p:cNvPr>
          <p:cNvSpPr>
            <a:spLocks noGrp="1"/>
          </p:cNvSpPr>
          <p:nvPr>
            <p:ph type="title"/>
          </p:nvPr>
        </p:nvSpPr>
        <p:spPr>
          <a:xfrm>
            <a:off x="2834640" y="264160"/>
            <a:ext cx="6555740" cy="1381760"/>
          </a:xfrm>
        </p:spPr>
        <p:txBody>
          <a:bodyPr>
            <a:noAutofit/>
          </a:bodyPr>
          <a:lstStyle/>
          <a:p>
            <a:r>
              <a:rPr lang="en-US" sz="6000" dirty="0">
                <a:solidFill>
                  <a:srgbClr val="1096A4"/>
                </a:solidFill>
                <a:latin typeface="Modern Love Caps" panose="04070805081001020A01" pitchFamily="82" charset="0"/>
              </a:rPr>
              <a:t>Project Description</a:t>
            </a:r>
          </a:p>
        </p:txBody>
      </p:sp>
      <p:pic>
        <p:nvPicPr>
          <p:cNvPr id="3" name="Picture 2">
            <a:extLst>
              <a:ext uri="{FF2B5EF4-FFF2-40B4-BE49-F238E27FC236}">
                <a16:creationId xmlns:a16="http://schemas.microsoft.com/office/drawing/2014/main" id="{B3BEC4BC-BBFF-D1E4-DAB5-2BBE6BA1CF0D}"/>
              </a:ext>
            </a:extLst>
          </p:cNvPr>
          <p:cNvPicPr>
            <a:picLocks noChangeAspect="1"/>
          </p:cNvPicPr>
          <p:nvPr/>
        </p:nvPicPr>
        <p:blipFill rotWithShape="1">
          <a:blip r:embed="rId4"/>
          <a:srcRect l="2548" r="4664" b="2"/>
          <a:stretch/>
        </p:blipFill>
        <p:spPr>
          <a:xfrm>
            <a:off x="329012" y="1960879"/>
            <a:ext cx="3772463" cy="3699692"/>
          </a:xfrm>
          <a:prstGeom prst="rect">
            <a:avLst/>
          </a:prstGeom>
        </p:spPr>
      </p:pic>
      <p:pic>
        <p:nvPicPr>
          <p:cNvPr id="11" name="Picture 10">
            <a:extLst>
              <a:ext uri="{FF2B5EF4-FFF2-40B4-BE49-F238E27FC236}">
                <a16:creationId xmlns:a16="http://schemas.microsoft.com/office/drawing/2014/main" id="{81CBA289-FB48-4DBA-3BA3-910209E55021}"/>
              </a:ext>
            </a:extLst>
          </p:cNvPr>
          <p:cNvPicPr>
            <a:picLocks noChangeAspect="1"/>
          </p:cNvPicPr>
          <p:nvPr/>
        </p:nvPicPr>
        <p:blipFill>
          <a:blip r:embed="rId5"/>
          <a:stretch>
            <a:fillRect/>
          </a:stretch>
        </p:blipFill>
        <p:spPr>
          <a:xfrm>
            <a:off x="4430486" y="3718300"/>
            <a:ext cx="7008848" cy="3018408"/>
          </a:xfrm>
          <a:prstGeom prst="rect">
            <a:avLst/>
          </a:prstGeom>
        </p:spPr>
      </p:pic>
      <p:pic>
        <p:nvPicPr>
          <p:cNvPr id="12" name="Picture 11">
            <a:extLst>
              <a:ext uri="{FF2B5EF4-FFF2-40B4-BE49-F238E27FC236}">
                <a16:creationId xmlns:a16="http://schemas.microsoft.com/office/drawing/2014/main" id="{B98DF0C2-D3DE-94B0-34F3-D4543EE29B67}"/>
              </a:ext>
            </a:extLst>
          </p:cNvPr>
          <p:cNvPicPr>
            <a:picLocks noChangeAspect="1"/>
          </p:cNvPicPr>
          <p:nvPr/>
        </p:nvPicPr>
        <p:blipFill rotWithShape="1">
          <a:blip r:embed="rId6"/>
          <a:srcRect b="7675"/>
          <a:stretch/>
        </p:blipFill>
        <p:spPr>
          <a:xfrm>
            <a:off x="4430486" y="1247341"/>
            <a:ext cx="7008848" cy="2548804"/>
          </a:xfrm>
          <a:prstGeom prst="rect">
            <a:avLst/>
          </a:prstGeom>
        </p:spPr>
      </p:pic>
      <p:sp>
        <p:nvSpPr>
          <p:cNvPr id="2" name="Rectangle 1">
            <a:extLst>
              <a:ext uri="{FF2B5EF4-FFF2-40B4-BE49-F238E27FC236}">
                <a16:creationId xmlns:a16="http://schemas.microsoft.com/office/drawing/2014/main" id="{A35917CC-117F-9A6A-3B53-7D3FD4A83CE4}"/>
              </a:ext>
            </a:extLst>
          </p:cNvPr>
          <p:cNvSpPr/>
          <p:nvPr/>
        </p:nvSpPr>
        <p:spPr>
          <a:xfrm>
            <a:off x="4430485" y="1247341"/>
            <a:ext cx="7008847" cy="5458259"/>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4B0D03BA-244F-7910-C011-C0F2565A7973}"/>
              </a:ext>
            </a:extLst>
          </p:cNvPr>
          <p:cNvSpPr/>
          <p:nvPr/>
        </p:nvSpPr>
        <p:spPr>
          <a:xfrm>
            <a:off x="329010" y="2145488"/>
            <a:ext cx="3772462" cy="3515084"/>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988768B4-E76B-EC4A-0330-C135A1FDA15F}"/>
              </a:ext>
            </a:extLst>
          </p:cNvPr>
          <p:cNvSpPr>
            <a:spLocks noGrp="1"/>
          </p:cNvSpPr>
          <p:nvPr>
            <p:ph type="sldNum" sz="quarter" idx="12"/>
          </p:nvPr>
        </p:nvSpPr>
        <p:spPr>
          <a:xfrm>
            <a:off x="9733115" y="6268618"/>
            <a:ext cx="1706217" cy="365125"/>
          </a:xfrm>
        </p:spPr>
        <p:txBody>
          <a:bodyPr/>
          <a:lstStyle/>
          <a:p>
            <a:fld id="{A7CD31F4-64FA-4BA0-9498-67783267A8C8}" type="slidenum">
              <a:rPr lang="en-US" sz="2400" smtClean="0">
                <a:solidFill>
                  <a:schemeClr val="tx1"/>
                </a:solidFill>
              </a:rPr>
              <a:t>14</a:t>
            </a:fld>
            <a:endParaRPr lang="en-US" sz="2400" dirty="0">
              <a:solidFill>
                <a:schemeClr val="tx1"/>
              </a:solidFill>
            </a:endParaRPr>
          </a:p>
        </p:txBody>
      </p:sp>
    </p:spTree>
    <p:extLst>
      <p:ext uri="{BB962C8B-B14F-4D97-AF65-F5344CB8AC3E}">
        <p14:creationId xmlns:p14="http://schemas.microsoft.com/office/powerpoint/2010/main" val="2217003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E9D4A60-55C3-2ABB-3F17-F6B0ABD14337}"/>
              </a:ext>
            </a:extLst>
          </p:cNvPr>
          <p:cNvPicPr>
            <a:picLocks noGrp="1" noChangeAspect="1"/>
          </p:cNvPicPr>
          <p:nvPr>
            <p:ph idx="1"/>
          </p:nvPr>
        </p:nvPicPr>
        <p:blipFill>
          <a:blip r:embed="rId3"/>
          <a:stretch>
            <a:fillRect/>
          </a:stretch>
        </p:blipFill>
        <p:spPr>
          <a:xfrm>
            <a:off x="0" y="0"/>
            <a:ext cx="12192000" cy="6858000"/>
          </a:xfrm>
        </p:spPr>
      </p:pic>
      <p:sp>
        <p:nvSpPr>
          <p:cNvPr id="6" name="Title 1">
            <a:extLst>
              <a:ext uri="{FF2B5EF4-FFF2-40B4-BE49-F238E27FC236}">
                <a16:creationId xmlns:a16="http://schemas.microsoft.com/office/drawing/2014/main" id="{B5474CF3-0903-9020-1178-145D5A796625}"/>
              </a:ext>
            </a:extLst>
          </p:cNvPr>
          <p:cNvSpPr txBox="1">
            <a:spLocks/>
          </p:cNvSpPr>
          <p:nvPr/>
        </p:nvSpPr>
        <p:spPr>
          <a:xfrm>
            <a:off x="2834640" y="264160"/>
            <a:ext cx="6555740" cy="13817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6000" dirty="0">
                <a:solidFill>
                  <a:srgbClr val="1096A4"/>
                </a:solidFill>
                <a:latin typeface="Modern Love Caps" panose="04070805081001020A01" pitchFamily="82" charset="0"/>
              </a:rPr>
              <a:t>Project Description</a:t>
            </a:r>
          </a:p>
        </p:txBody>
      </p:sp>
      <p:pic>
        <p:nvPicPr>
          <p:cNvPr id="2" name="Content Placeholder 4">
            <a:extLst>
              <a:ext uri="{FF2B5EF4-FFF2-40B4-BE49-F238E27FC236}">
                <a16:creationId xmlns:a16="http://schemas.microsoft.com/office/drawing/2014/main" id="{6BA9E9E3-074C-B03B-76F5-CE5D9E05D4A0}"/>
              </a:ext>
            </a:extLst>
          </p:cNvPr>
          <p:cNvPicPr>
            <a:picLocks noChangeAspect="1"/>
          </p:cNvPicPr>
          <p:nvPr/>
        </p:nvPicPr>
        <p:blipFill rotWithShape="1">
          <a:blip r:embed="rId4"/>
          <a:srcRect t="8441" r="-3" b="3989"/>
          <a:stretch/>
        </p:blipFill>
        <p:spPr>
          <a:xfrm>
            <a:off x="533400" y="1664824"/>
            <a:ext cx="3171617" cy="3549248"/>
          </a:xfrm>
          <a:prstGeom prst="rect">
            <a:avLst/>
          </a:prstGeom>
        </p:spPr>
      </p:pic>
      <p:pic>
        <p:nvPicPr>
          <p:cNvPr id="4" name="Picture 3">
            <a:extLst>
              <a:ext uri="{FF2B5EF4-FFF2-40B4-BE49-F238E27FC236}">
                <a16:creationId xmlns:a16="http://schemas.microsoft.com/office/drawing/2014/main" id="{7EEBBE04-69FF-B896-3A1D-911344B762BD}"/>
              </a:ext>
            </a:extLst>
          </p:cNvPr>
          <p:cNvPicPr>
            <a:picLocks noChangeAspect="1"/>
          </p:cNvPicPr>
          <p:nvPr/>
        </p:nvPicPr>
        <p:blipFill>
          <a:blip r:embed="rId5"/>
          <a:stretch>
            <a:fillRect/>
          </a:stretch>
        </p:blipFill>
        <p:spPr>
          <a:xfrm>
            <a:off x="4419538" y="1664824"/>
            <a:ext cx="2939206" cy="3551541"/>
          </a:xfrm>
          <a:prstGeom prst="rect">
            <a:avLst/>
          </a:prstGeom>
        </p:spPr>
      </p:pic>
      <p:pic>
        <p:nvPicPr>
          <p:cNvPr id="8" name="Picture 7">
            <a:extLst>
              <a:ext uri="{FF2B5EF4-FFF2-40B4-BE49-F238E27FC236}">
                <a16:creationId xmlns:a16="http://schemas.microsoft.com/office/drawing/2014/main" id="{F75803E6-0B20-4FBF-BAFF-FB51DBD48AF1}"/>
              </a:ext>
            </a:extLst>
          </p:cNvPr>
          <p:cNvPicPr>
            <a:picLocks noChangeAspect="1"/>
          </p:cNvPicPr>
          <p:nvPr/>
        </p:nvPicPr>
        <p:blipFill>
          <a:blip r:embed="rId6"/>
          <a:stretch>
            <a:fillRect/>
          </a:stretch>
        </p:blipFill>
        <p:spPr>
          <a:xfrm>
            <a:off x="7996965" y="1664824"/>
            <a:ext cx="3946166" cy="3549248"/>
          </a:xfrm>
          <a:prstGeom prst="rect">
            <a:avLst/>
          </a:prstGeom>
        </p:spPr>
      </p:pic>
      <p:sp>
        <p:nvSpPr>
          <p:cNvPr id="3" name="Rectangle 2">
            <a:extLst>
              <a:ext uri="{FF2B5EF4-FFF2-40B4-BE49-F238E27FC236}">
                <a16:creationId xmlns:a16="http://schemas.microsoft.com/office/drawing/2014/main" id="{5CADED72-37D5-8521-131E-B496C219EFCA}"/>
              </a:ext>
            </a:extLst>
          </p:cNvPr>
          <p:cNvSpPr/>
          <p:nvPr/>
        </p:nvSpPr>
        <p:spPr>
          <a:xfrm>
            <a:off x="535963" y="1662386"/>
            <a:ext cx="3169054" cy="357243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6E6AFAE-2F85-CB2A-4BBD-3B0AAD5A72DF}"/>
              </a:ext>
            </a:extLst>
          </p:cNvPr>
          <p:cNvSpPr/>
          <p:nvPr/>
        </p:nvSpPr>
        <p:spPr>
          <a:xfrm>
            <a:off x="4419538" y="1653229"/>
            <a:ext cx="2939206" cy="357243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D6632A66-C035-6A63-5CD6-C02E8A6347D1}"/>
              </a:ext>
            </a:extLst>
          </p:cNvPr>
          <p:cNvSpPr/>
          <p:nvPr/>
        </p:nvSpPr>
        <p:spPr>
          <a:xfrm>
            <a:off x="7996964" y="1657337"/>
            <a:ext cx="3946165" cy="357243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A8705EF9-562E-98FC-B477-2FD95701F2AF}"/>
              </a:ext>
            </a:extLst>
          </p:cNvPr>
          <p:cNvSpPr>
            <a:spLocks noGrp="1"/>
          </p:cNvSpPr>
          <p:nvPr>
            <p:ph type="sldNum" sz="quarter" idx="12"/>
          </p:nvPr>
        </p:nvSpPr>
        <p:spPr/>
        <p:txBody>
          <a:bodyPr/>
          <a:lstStyle/>
          <a:p>
            <a:fld id="{A7CD31F4-64FA-4BA0-9498-67783267A8C8}" type="slidenum">
              <a:rPr lang="en-US" sz="2400" smtClean="0">
                <a:solidFill>
                  <a:schemeClr val="tx1"/>
                </a:solidFill>
              </a:rPr>
              <a:t>15</a:t>
            </a:fld>
            <a:endParaRPr lang="en-US" sz="2400" dirty="0">
              <a:solidFill>
                <a:schemeClr val="tx1"/>
              </a:solidFill>
            </a:endParaRPr>
          </a:p>
        </p:txBody>
      </p:sp>
    </p:spTree>
    <p:extLst>
      <p:ext uri="{BB962C8B-B14F-4D97-AF65-F5344CB8AC3E}">
        <p14:creationId xmlns:p14="http://schemas.microsoft.com/office/powerpoint/2010/main" val="36568599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A0E2E7-7DC0-5863-036E-9BE7A01BB600}"/>
              </a:ext>
            </a:extLst>
          </p:cNvPr>
          <p:cNvPicPr>
            <a:picLocks noGrp="1" noChangeAspect="1"/>
          </p:cNvPicPr>
          <p:nvPr>
            <p:ph idx="1"/>
          </p:nvPr>
        </p:nvPicPr>
        <p:blipFill>
          <a:blip r:embed="rId3"/>
          <a:stretch>
            <a:fillRect/>
          </a:stretch>
        </p:blipFill>
        <p:spPr>
          <a:xfrm>
            <a:off x="0" y="34044"/>
            <a:ext cx="12192000" cy="6830750"/>
          </a:xfrm>
        </p:spPr>
      </p:pic>
      <p:sp>
        <p:nvSpPr>
          <p:cNvPr id="6" name="Title 1">
            <a:extLst>
              <a:ext uri="{FF2B5EF4-FFF2-40B4-BE49-F238E27FC236}">
                <a16:creationId xmlns:a16="http://schemas.microsoft.com/office/drawing/2014/main" id="{9D255651-B2D8-AC7B-F3A7-9D767F9FBA37}"/>
              </a:ext>
            </a:extLst>
          </p:cNvPr>
          <p:cNvSpPr>
            <a:spLocks noGrp="1"/>
          </p:cNvSpPr>
          <p:nvPr>
            <p:ph type="title"/>
          </p:nvPr>
        </p:nvSpPr>
        <p:spPr>
          <a:xfrm>
            <a:off x="2912763" y="112989"/>
            <a:ext cx="6555740" cy="1381760"/>
          </a:xfrm>
        </p:spPr>
        <p:txBody>
          <a:bodyPr>
            <a:noAutofit/>
          </a:bodyPr>
          <a:lstStyle/>
          <a:p>
            <a:r>
              <a:rPr lang="en-US" sz="6000" dirty="0">
                <a:solidFill>
                  <a:srgbClr val="1096A4"/>
                </a:solidFill>
                <a:latin typeface="Modern Love Caps" panose="04070805081001020A01" pitchFamily="82" charset="0"/>
              </a:rPr>
              <a:t>Project Description</a:t>
            </a:r>
          </a:p>
        </p:txBody>
      </p:sp>
      <p:pic>
        <p:nvPicPr>
          <p:cNvPr id="9" name="Picture 8">
            <a:extLst>
              <a:ext uri="{FF2B5EF4-FFF2-40B4-BE49-F238E27FC236}">
                <a16:creationId xmlns:a16="http://schemas.microsoft.com/office/drawing/2014/main" id="{2D015A89-ED29-E359-6548-F79FC7411228}"/>
              </a:ext>
            </a:extLst>
          </p:cNvPr>
          <p:cNvPicPr>
            <a:picLocks noChangeAspect="1"/>
          </p:cNvPicPr>
          <p:nvPr/>
        </p:nvPicPr>
        <p:blipFill>
          <a:blip r:embed="rId4"/>
          <a:stretch>
            <a:fillRect/>
          </a:stretch>
        </p:blipFill>
        <p:spPr>
          <a:xfrm>
            <a:off x="3875780" y="4434522"/>
            <a:ext cx="4629707" cy="2310489"/>
          </a:xfrm>
          <a:prstGeom prst="rect">
            <a:avLst/>
          </a:prstGeom>
        </p:spPr>
      </p:pic>
      <p:pic>
        <p:nvPicPr>
          <p:cNvPr id="15" name="Picture 14">
            <a:extLst>
              <a:ext uri="{FF2B5EF4-FFF2-40B4-BE49-F238E27FC236}">
                <a16:creationId xmlns:a16="http://schemas.microsoft.com/office/drawing/2014/main" id="{4D2C3B20-9BE2-2467-718A-C6A52114AED6}"/>
              </a:ext>
            </a:extLst>
          </p:cNvPr>
          <p:cNvPicPr>
            <a:picLocks noChangeAspect="1"/>
          </p:cNvPicPr>
          <p:nvPr/>
        </p:nvPicPr>
        <p:blipFill rotWithShape="1">
          <a:blip r:embed="rId5"/>
          <a:srcRect l="7509"/>
          <a:stretch/>
        </p:blipFill>
        <p:spPr>
          <a:xfrm>
            <a:off x="1258105" y="1156135"/>
            <a:ext cx="3798371" cy="3158605"/>
          </a:xfrm>
          <a:prstGeom prst="rect">
            <a:avLst/>
          </a:prstGeom>
        </p:spPr>
      </p:pic>
      <p:pic>
        <p:nvPicPr>
          <p:cNvPr id="13" name="Picture 12">
            <a:extLst>
              <a:ext uri="{FF2B5EF4-FFF2-40B4-BE49-F238E27FC236}">
                <a16:creationId xmlns:a16="http://schemas.microsoft.com/office/drawing/2014/main" id="{ED728B84-5361-3E9E-7B25-18FA767BFD1D}"/>
              </a:ext>
            </a:extLst>
          </p:cNvPr>
          <p:cNvPicPr>
            <a:picLocks noChangeAspect="1"/>
          </p:cNvPicPr>
          <p:nvPr/>
        </p:nvPicPr>
        <p:blipFill>
          <a:blip r:embed="rId6"/>
          <a:stretch>
            <a:fillRect/>
          </a:stretch>
        </p:blipFill>
        <p:spPr>
          <a:xfrm>
            <a:off x="5440681" y="1445778"/>
            <a:ext cx="4333904" cy="2579320"/>
          </a:xfrm>
          <a:prstGeom prst="rect">
            <a:avLst/>
          </a:prstGeom>
        </p:spPr>
      </p:pic>
      <p:sp>
        <p:nvSpPr>
          <p:cNvPr id="2" name="Rectangle 1">
            <a:extLst>
              <a:ext uri="{FF2B5EF4-FFF2-40B4-BE49-F238E27FC236}">
                <a16:creationId xmlns:a16="http://schemas.microsoft.com/office/drawing/2014/main" id="{9614DD0C-B8FB-CD81-A1CE-899A46F003B4}"/>
              </a:ext>
            </a:extLst>
          </p:cNvPr>
          <p:cNvSpPr/>
          <p:nvPr/>
        </p:nvSpPr>
        <p:spPr>
          <a:xfrm>
            <a:off x="1217093" y="1156136"/>
            <a:ext cx="3798370" cy="3158604"/>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7D696717-6578-1804-D85D-222A0422A500}"/>
              </a:ext>
            </a:extLst>
          </p:cNvPr>
          <p:cNvSpPr/>
          <p:nvPr/>
        </p:nvSpPr>
        <p:spPr>
          <a:xfrm>
            <a:off x="5444869" y="1446247"/>
            <a:ext cx="4329716" cy="2578851"/>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8B364A3-1885-D04E-C17E-B1FAE3C43E6D}"/>
              </a:ext>
            </a:extLst>
          </p:cNvPr>
          <p:cNvSpPr/>
          <p:nvPr/>
        </p:nvSpPr>
        <p:spPr>
          <a:xfrm>
            <a:off x="3875779" y="4408937"/>
            <a:ext cx="4629707" cy="2310489"/>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75BB6042-3E25-8BE2-1DAE-D4A9221828C9}"/>
              </a:ext>
            </a:extLst>
          </p:cNvPr>
          <p:cNvSpPr>
            <a:spLocks noGrp="1"/>
          </p:cNvSpPr>
          <p:nvPr>
            <p:ph type="sldNum" sz="quarter" idx="12"/>
          </p:nvPr>
        </p:nvSpPr>
        <p:spPr/>
        <p:txBody>
          <a:bodyPr/>
          <a:lstStyle/>
          <a:p>
            <a:fld id="{A7CD31F4-64FA-4BA0-9498-67783267A8C8}" type="slidenum">
              <a:rPr lang="en-US" sz="2400" smtClean="0">
                <a:solidFill>
                  <a:schemeClr val="tx1"/>
                </a:solidFill>
              </a:rPr>
              <a:t>16</a:t>
            </a:fld>
            <a:endParaRPr lang="en-US" sz="2400" dirty="0">
              <a:solidFill>
                <a:schemeClr val="tx1"/>
              </a:solidFill>
            </a:endParaRPr>
          </a:p>
        </p:txBody>
      </p:sp>
    </p:spTree>
    <p:extLst>
      <p:ext uri="{BB962C8B-B14F-4D97-AF65-F5344CB8AC3E}">
        <p14:creationId xmlns:p14="http://schemas.microsoft.com/office/powerpoint/2010/main" val="22760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A0E2E7-7DC0-5863-036E-9BE7A01BB600}"/>
              </a:ext>
            </a:extLst>
          </p:cNvPr>
          <p:cNvPicPr>
            <a:picLocks noGrp="1" noChangeAspect="1"/>
          </p:cNvPicPr>
          <p:nvPr>
            <p:ph idx="1"/>
          </p:nvPr>
        </p:nvPicPr>
        <p:blipFill>
          <a:blip r:embed="rId3"/>
          <a:stretch>
            <a:fillRect/>
          </a:stretch>
        </p:blipFill>
        <p:spPr>
          <a:xfrm>
            <a:off x="0" y="34044"/>
            <a:ext cx="12192000" cy="6830750"/>
          </a:xfrm>
        </p:spPr>
      </p:pic>
      <p:sp>
        <p:nvSpPr>
          <p:cNvPr id="6" name="Title 1">
            <a:extLst>
              <a:ext uri="{FF2B5EF4-FFF2-40B4-BE49-F238E27FC236}">
                <a16:creationId xmlns:a16="http://schemas.microsoft.com/office/drawing/2014/main" id="{9D255651-B2D8-AC7B-F3A7-9D767F9FBA37}"/>
              </a:ext>
            </a:extLst>
          </p:cNvPr>
          <p:cNvSpPr>
            <a:spLocks noGrp="1"/>
          </p:cNvSpPr>
          <p:nvPr>
            <p:ph type="title"/>
          </p:nvPr>
        </p:nvSpPr>
        <p:spPr>
          <a:xfrm>
            <a:off x="2834640" y="264160"/>
            <a:ext cx="6555740" cy="1381760"/>
          </a:xfrm>
        </p:spPr>
        <p:txBody>
          <a:bodyPr>
            <a:noAutofit/>
          </a:bodyPr>
          <a:lstStyle/>
          <a:p>
            <a:r>
              <a:rPr lang="en-US" sz="6000" dirty="0">
                <a:solidFill>
                  <a:srgbClr val="1096A4"/>
                </a:solidFill>
                <a:latin typeface="Modern Love Caps" panose="04070805081001020A01" pitchFamily="82" charset="0"/>
              </a:rPr>
              <a:t>Project Description</a:t>
            </a:r>
          </a:p>
        </p:txBody>
      </p:sp>
      <p:pic>
        <p:nvPicPr>
          <p:cNvPr id="7" name="Picture 6">
            <a:extLst>
              <a:ext uri="{FF2B5EF4-FFF2-40B4-BE49-F238E27FC236}">
                <a16:creationId xmlns:a16="http://schemas.microsoft.com/office/drawing/2014/main" id="{8787E917-90EC-7DF3-F7DB-8975BBB9F6E6}"/>
              </a:ext>
            </a:extLst>
          </p:cNvPr>
          <p:cNvPicPr>
            <a:picLocks noChangeAspect="1"/>
          </p:cNvPicPr>
          <p:nvPr/>
        </p:nvPicPr>
        <p:blipFill>
          <a:blip r:embed="rId4"/>
          <a:stretch>
            <a:fillRect/>
          </a:stretch>
        </p:blipFill>
        <p:spPr>
          <a:xfrm>
            <a:off x="1284473" y="1278373"/>
            <a:ext cx="3864470" cy="5361377"/>
          </a:xfrm>
          <a:prstGeom prst="rect">
            <a:avLst/>
          </a:prstGeom>
        </p:spPr>
      </p:pic>
      <p:pic>
        <p:nvPicPr>
          <p:cNvPr id="8" name="Content Placeholder 4">
            <a:extLst>
              <a:ext uri="{FF2B5EF4-FFF2-40B4-BE49-F238E27FC236}">
                <a16:creationId xmlns:a16="http://schemas.microsoft.com/office/drawing/2014/main" id="{2008D6BD-691B-9E7C-A140-ED43F71F6192}"/>
              </a:ext>
            </a:extLst>
          </p:cNvPr>
          <p:cNvPicPr>
            <a:picLocks noChangeAspect="1"/>
          </p:cNvPicPr>
          <p:nvPr/>
        </p:nvPicPr>
        <p:blipFill>
          <a:blip r:embed="rId5"/>
          <a:stretch>
            <a:fillRect/>
          </a:stretch>
        </p:blipFill>
        <p:spPr>
          <a:xfrm>
            <a:off x="5844793" y="1278372"/>
            <a:ext cx="3884665" cy="5315467"/>
          </a:xfrm>
          <a:prstGeom prst="rect">
            <a:avLst/>
          </a:prstGeom>
        </p:spPr>
      </p:pic>
      <p:sp>
        <p:nvSpPr>
          <p:cNvPr id="2" name="Rectangle 1">
            <a:extLst>
              <a:ext uri="{FF2B5EF4-FFF2-40B4-BE49-F238E27FC236}">
                <a16:creationId xmlns:a16="http://schemas.microsoft.com/office/drawing/2014/main" id="{7F0179F5-F39C-F4FD-B9AE-23F4F824D5EB}"/>
              </a:ext>
            </a:extLst>
          </p:cNvPr>
          <p:cNvSpPr/>
          <p:nvPr/>
        </p:nvSpPr>
        <p:spPr>
          <a:xfrm>
            <a:off x="1284472" y="1278372"/>
            <a:ext cx="3864469" cy="536137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1DA1062-79EA-5873-0E86-2FFE6D6B2F13}"/>
              </a:ext>
            </a:extLst>
          </p:cNvPr>
          <p:cNvSpPr/>
          <p:nvPr/>
        </p:nvSpPr>
        <p:spPr>
          <a:xfrm>
            <a:off x="5864989" y="1255416"/>
            <a:ext cx="3864469" cy="5361377"/>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9DFD656-95B9-A38C-FEF3-0775B4CD82FD}"/>
              </a:ext>
            </a:extLst>
          </p:cNvPr>
          <p:cNvSpPr>
            <a:spLocks noGrp="1"/>
          </p:cNvSpPr>
          <p:nvPr>
            <p:ph type="sldNum" sz="quarter" idx="12"/>
          </p:nvPr>
        </p:nvSpPr>
        <p:spPr/>
        <p:txBody>
          <a:bodyPr/>
          <a:lstStyle/>
          <a:p>
            <a:fld id="{A7CD31F4-64FA-4BA0-9498-67783267A8C8}" type="slidenum">
              <a:rPr lang="en-US" sz="2400" smtClean="0">
                <a:solidFill>
                  <a:schemeClr val="tx1"/>
                </a:solidFill>
              </a:rPr>
              <a:t>17</a:t>
            </a:fld>
            <a:endParaRPr lang="en-US" sz="2400" dirty="0">
              <a:solidFill>
                <a:schemeClr val="tx1"/>
              </a:solidFill>
            </a:endParaRPr>
          </a:p>
        </p:txBody>
      </p:sp>
    </p:spTree>
    <p:extLst>
      <p:ext uri="{BB962C8B-B14F-4D97-AF65-F5344CB8AC3E}">
        <p14:creationId xmlns:p14="http://schemas.microsoft.com/office/powerpoint/2010/main" val="37927354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80CC-EDCE-692C-5900-9848E3EF8DE0}"/>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D971A88-BA20-821A-A98A-59CE78F615AB}"/>
              </a:ext>
            </a:extLst>
          </p:cNvPr>
          <p:cNvPicPr>
            <a:picLocks noChangeAspect="1"/>
          </p:cNvPicPr>
          <p:nvPr/>
        </p:nvPicPr>
        <p:blipFill>
          <a:blip r:embed="rId3"/>
          <a:stretch>
            <a:fillRect/>
          </a:stretch>
        </p:blipFill>
        <p:spPr>
          <a:xfrm>
            <a:off x="0" y="-14111"/>
            <a:ext cx="12192000" cy="6886221"/>
          </a:xfrm>
          <a:prstGeom prst="rect">
            <a:avLst/>
          </a:prstGeom>
        </p:spPr>
      </p:pic>
      <p:sp>
        <p:nvSpPr>
          <p:cNvPr id="6" name="Title 1">
            <a:extLst>
              <a:ext uri="{FF2B5EF4-FFF2-40B4-BE49-F238E27FC236}">
                <a16:creationId xmlns:a16="http://schemas.microsoft.com/office/drawing/2014/main" id="{D105E7AD-86F0-EFFE-EA94-3FE092F68008}"/>
              </a:ext>
            </a:extLst>
          </p:cNvPr>
          <p:cNvSpPr txBox="1">
            <a:spLocks/>
          </p:cNvSpPr>
          <p:nvPr/>
        </p:nvSpPr>
        <p:spPr>
          <a:xfrm>
            <a:off x="1588654" y="-81280"/>
            <a:ext cx="8651471" cy="13817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6000" dirty="0">
                <a:solidFill>
                  <a:srgbClr val="1096A4"/>
                </a:solidFill>
                <a:latin typeface="Modern Love Caps" panose="04070805081001020A01" pitchFamily="82" charset="0"/>
              </a:rPr>
              <a:t>AIA Specialty Standards</a:t>
            </a:r>
          </a:p>
        </p:txBody>
      </p:sp>
      <p:pic>
        <p:nvPicPr>
          <p:cNvPr id="10" name="Picture 9">
            <a:extLst>
              <a:ext uri="{FF2B5EF4-FFF2-40B4-BE49-F238E27FC236}">
                <a16:creationId xmlns:a16="http://schemas.microsoft.com/office/drawing/2014/main" id="{693F381B-FE27-90D1-44FC-E7900611D74C}"/>
              </a:ext>
            </a:extLst>
          </p:cNvPr>
          <p:cNvPicPr>
            <a:picLocks noChangeAspect="1"/>
          </p:cNvPicPr>
          <p:nvPr/>
        </p:nvPicPr>
        <p:blipFill rotWithShape="1">
          <a:blip r:embed="rId4"/>
          <a:srcRect t="4721" r="2816" b="3469"/>
          <a:stretch/>
        </p:blipFill>
        <p:spPr>
          <a:xfrm>
            <a:off x="500743" y="869868"/>
            <a:ext cx="11018347" cy="5855171"/>
          </a:xfrm>
          <a:prstGeom prst="rect">
            <a:avLst/>
          </a:prstGeom>
        </p:spPr>
      </p:pic>
      <p:sp>
        <p:nvSpPr>
          <p:cNvPr id="3" name="Slide Number Placeholder 2">
            <a:extLst>
              <a:ext uri="{FF2B5EF4-FFF2-40B4-BE49-F238E27FC236}">
                <a16:creationId xmlns:a16="http://schemas.microsoft.com/office/drawing/2014/main" id="{4D969843-8434-A624-2AC0-59947A8D94AC}"/>
              </a:ext>
            </a:extLst>
          </p:cNvPr>
          <p:cNvSpPr>
            <a:spLocks noGrp="1"/>
          </p:cNvSpPr>
          <p:nvPr>
            <p:ph type="sldNum" sz="quarter" idx="12"/>
          </p:nvPr>
        </p:nvSpPr>
        <p:spPr/>
        <p:txBody>
          <a:bodyPr/>
          <a:lstStyle/>
          <a:p>
            <a:fld id="{A7CD31F4-64FA-4BA0-9498-67783267A8C8}" type="slidenum">
              <a:rPr lang="en-US" sz="2400" smtClean="0">
                <a:solidFill>
                  <a:schemeClr val="tx1"/>
                </a:solidFill>
              </a:rPr>
              <a:t>18</a:t>
            </a:fld>
            <a:endParaRPr lang="en-US" sz="2400" dirty="0">
              <a:solidFill>
                <a:schemeClr val="tx1"/>
              </a:solidFill>
            </a:endParaRPr>
          </a:p>
        </p:txBody>
      </p:sp>
      <p:pic>
        <p:nvPicPr>
          <p:cNvPr id="2050" name="Picture 2" descr="Liberty Flames Logo and symbol, meaning, history, PNG, brand">
            <a:extLst>
              <a:ext uri="{FF2B5EF4-FFF2-40B4-BE49-F238E27FC236}">
                <a16:creationId xmlns:a16="http://schemas.microsoft.com/office/drawing/2014/main" id="{69C7ECA9-9811-22BE-58D1-8B33A2E2D3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084" y="132961"/>
            <a:ext cx="1194616" cy="6689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Liberty Flames Logo and symbol, meaning, history, PNG, brand">
            <a:extLst>
              <a:ext uri="{FF2B5EF4-FFF2-40B4-BE49-F238E27FC236}">
                <a16:creationId xmlns:a16="http://schemas.microsoft.com/office/drawing/2014/main" id="{A9EF3889-4AFB-690E-7B20-D0F0B45EE8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46079" y="132961"/>
            <a:ext cx="1194616" cy="668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894146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80CC-EDCE-692C-5900-9848E3EF8DE0}"/>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D971A88-BA20-821A-A98A-59CE78F615AB}"/>
              </a:ext>
            </a:extLst>
          </p:cNvPr>
          <p:cNvPicPr>
            <a:picLocks noChangeAspect="1"/>
          </p:cNvPicPr>
          <p:nvPr/>
        </p:nvPicPr>
        <p:blipFill>
          <a:blip r:embed="rId3"/>
          <a:stretch>
            <a:fillRect/>
          </a:stretch>
        </p:blipFill>
        <p:spPr>
          <a:xfrm>
            <a:off x="0" y="-14111"/>
            <a:ext cx="12192000" cy="6886221"/>
          </a:xfrm>
          <a:prstGeom prst="rect">
            <a:avLst/>
          </a:prstGeom>
        </p:spPr>
      </p:pic>
      <p:sp>
        <p:nvSpPr>
          <p:cNvPr id="6" name="Title 1">
            <a:extLst>
              <a:ext uri="{FF2B5EF4-FFF2-40B4-BE49-F238E27FC236}">
                <a16:creationId xmlns:a16="http://schemas.microsoft.com/office/drawing/2014/main" id="{D105E7AD-86F0-EFFE-EA94-3FE092F68008}"/>
              </a:ext>
            </a:extLst>
          </p:cNvPr>
          <p:cNvSpPr txBox="1">
            <a:spLocks/>
          </p:cNvSpPr>
          <p:nvPr/>
        </p:nvSpPr>
        <p:spPr>
          <a:xfrm>
            <a:off x="1588654" y="-81280"/>
            <a:ext cx="8651471" cy="13817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6000" dirty="0">
                <a:solidFill>
                  <a:srgbClr val="1096A4"/>
                </a:solidFill>
                <a:latin typeface="Modern Love Caps" panose="04070805081001020A01" pitchFamily="82" charset="0"/>
              </a:rPr>
              <a:t>ASCA Mindsets &amp; Behaviors</a:t>
            </a:r>
          </a:p>
        </p:txBody>
      </p:sp>
      <p:pic>
        <p:nvPicPr>
          <p:cNvPr id="7" name="Picture 6">
            <a:extLst>
              <a:ext uri="{FF2B5EF4-FFF2-40B4-BE49-F238E27FC236}">
                <a16:creationId xmlns:a16="http://schemas.microsoft.com/office/drawing/2014/main" id="{CD53147A-8211-A79B-B981-8B3C2AA57457}"/>
              </a:ext>
            </a:extLst>
          </p:cNvPr>
          <p:cNvPicPr>
            <a:picLocks noChangeAspect="1"/>
          </p:cNvPicPr>
          <p:nvPr/>
        </p:nvPicPr>
        <p:blipFill>
          <a:blip r:embed="rId4"/>
          <a:stretch>
            <a:fillRect/>
          </a:stretch>
        </p:blipFill>
        <p:spPr>
          <a:xfrm>
            <a:off x="1143000" y="925965"/>
            <a:ext cx="10352314" cy="5823177"/>
          </a:xfrm>
          <a:prstGeom prst="rect">
            <a:avLst/>
          </a:prstGeom>
        </p:spPr>
      </p:pic>
      <p:sp>
        <p:nvSpPr>
          <p:cNvPr id="3" name="Slide Number Placeholder 2">
            <a:extLst>
              <a:ext uri="{FF2B5EF4-FFF2-40B4-BE49-F238E27FC236}">
                <a16:creationId xmlns:a16="http://schemas.microsoft.com/office/drawing/2014/main" id="{DC5F214F-80D3-CB41-A10B-B790842D8466}"/>
              </a:ext>
            </a:extLst>
          </p:cNvPr>
          <p:cNvSpPr>
            <a:spLocks noGrp="1"/>
          </p:cNvSpPr>
          <p:nvPr>
            <p:ph type="sldNum" sz="quarter" idx="12"/>
          </p:nvPr>
        </p:nvSpPr>
        <p:spPr/>
        <p:txBody>
          <a:bodyPr/>
          <a:lstStyle/>
          <a:p>
            <a:fld id="{A7CD31F4-64FA-4BA0-9498-67783267A8C8}" type="slidenum">
              <a:rPr lang="en-US" sz="2400" smtClean="0">
                <a:solidFill>
                  <a:schemeClr val="tx1"/>
                </a:solidFill>
              </a:rPr>
              <a:t>19</a:t>
            </a:fld>
            <a:endParaRPr lang="en-US" sz="2400" dirty="0">
              <a:solidFill>
                <a:schemeClr val="tx1"/>
              </a:solidFill>
            </a:endParaRPr>
          </a:p>
        </p:txBody>
      </p:sp>
      <p:pic>
        <p:nvPicPr>
          <p:cNvPr id="3074" name="Picture 2">
            <a:extLst>
              <a:ext uri="{FF2B5EF4-FFF2-40B4-BE49-F238E27FC236}">
                <a16:creationId xmlns:a16="http://schemas.microsoft.com/office/drawing/2014/main" id="{68D25DB6-E2DF-920F-64C8-C3B3F84BB5A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57731" y="232914"/>
            <a:ext cx="841583" cy="46754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3D73522B-494B-6137-080C-B5423D3F52D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5036" y="244977"/>
            <a:ext cx="841583" cy="467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99388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80CC-EDCE-692C-5900-9848E3EF8DE0}"/>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D971A88-BA20-821A-A98A-59CE78F615AB}"/>
              </a:ext>
            </a:extLst>
          </p:cNvPr>
          <p:cNvPicPr>
            <a:picLocks noChangeAspect="1"/>
          </p:cNvPicPr>
          <p:nvPr/>
        </p:nvPicPr>
        <p:blipFill>
          <a:blip r:embed="rId3"/>
          <a:stretch>
            <a:fillRect/>
          </a:stretch>
        </p:blipFill>
        <p:spPr>
          <a:xfrm>
            <a:off x="0" y="-14111"/>
            <a:ext cx="12192000" cy="6886221"/>
          </a:xfrm>
          <a:prstGeom prst="rect">
            <a:avLst/>
          </a:prstGeom>
        </p:spPr>
      </p:pic>
      <p:sp>
        <p:nvSpPr>
          <p:cNvPr id="6" name="Title 1">
            <a:extLst>
              <a:ext uri="{FF2B5EF4-FFF2-40B4-BE49-F238E27FC236}">
                <a16:creationId xmlns:a16="http://schemas.microsoft.com/office/drawing/2014/main" id="{D105E7AD-86F0-EFFE-EA94-3FE092F68008}"/>
              </a:ext>
            </a:extLst>
          </p:cNvPr>
          <p:cNvSpPr txBox="1">
            <a:spLocks/>
          </p:cNvSpPr>
          <p:nvPr/>
        </p:nvSpPr>
        <p:spPr>
          <a:xfrm>
            <a:off x="1588654" y="-81280"/>
            <a:ext cx="8651471" cy="13817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6000" dirty="0">
                <a:solidFill>
                  <a:srgbClr val="1096A4"/>
                </a:solidFill>
                <a:latin typeface="Modern Love Caps" panose="04070805081001020A01" pitchFamily="82" charset="0"/>
              </a:rPr>
              <a:t>ASCA Mindsets &amp; Behaviors</a:t>
            </a:r>
          </a:p>
        </p:txBody>
      </p:sp>
      <p:pic>
        <p:nvPicPr>
          <p:cNvPr id="7" name="Picture 6">
            <a:extLst>
              <a:ext uri="{FF2B5EF4-FFF2-40B4-BE49-F238E27FC236}">
                <a16:creationId xmlns:a16="http://schemas.microsoft.com/office/drawing/2014/main" id="{CAE59100-96FD-784B-13D2-1B56E66A45DD}"/>
              </a:ext>
            </a:extLst>
          </p:cNvPr>
          <p:cNvPicPr>
            <a:picLocks noChangeAspect="1"/>
          </p:cNvPicPr>
          <p:nvPr/>
        </p:nvPicPr>
        <p:blipFill>
          <a:blip r:embed="rId4"/>
          <a:stretch>
            <a:fillRect/>
          </a:stretch>
        </p:blipFill>
        <p:spPr>
          <a:xfrm>
            <a:off x="976628" y="976065"/>
            <a:ext cx="9875521" cy="5554981"/>
          </a:xfrm>
          <a:prstGeom prst="rect">
            <a:avLst/>
          </a:prstGeom>
        </p:spPr>
      </p:pic>
      <p:sp>
        <p:nvSpPr>
          <p:cNvPr id="3" name="Slide Number Placeholder 2">
            <a:extLst>
              <a:ext uri="{FF2B5EF4-FFF2-40B4-BE49-F238E27FC236}">
                <a16:creationId xmlns:a16="http://schemas.microsoft.com/office/drawing/2014/main" id="{AD11B940-2C89-CB8B-3CE7-74C1AB18414B}"/>
              </a:ext>
            </a:extLst>
          </p:cNvPr>
          <p:cNvSpPr>
            <a:spLocks noGrp="1"/>
          </p:cNvSpPr>
          <p:nvPr>
            <p:ph type="sldNum" sz="quarter" idx="12"/>
          </p:nvPr>
        </p:nvSpPr>
        <p:spPr/>
        <p:txBody>
          <a:bodyPr/>
          <a:lstStyle/>
          <a:p>
            <a:fld id="{A7CD31F4-64FA-4BA0-9498-67783267A8C8}" type="slidenum">
              <a:rPr lang="en-US" sz="2400" smtClean="0">
                <a:solidFill>
                  <a:schemeClr val="tx1"/>
                </a:solidFill>
              </a:rPr>
              <a:t>20</a:t>
            </a:fld>
            <a:endParaRPr lang="en-US" sz="2400" dirty="0">
              <a:solidFill>
                <a:schemeClr val="tx1"/>
              </a:solidFill>
            </a:endParaRPr>
          </a:p>
        </p:txBody>
      </p:sp>
      <p:pic>
        <p:nvPicPr>
          <p:cNvPr id="4" name="Picture 2">
            <a:extLst>
              <a:ext uri="{FF2B5EF4-FFF2-40B4-BE49-F238E27FC236}">
                <a16:creationId xmlns:a16="http://schemas.microsoft.com/office/drawing/2014/main" id="{1346DAB3-DA27-088A-0AA8-C93DCFA9BE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57731" y="232914"/>
            <a:ext cx="841583" cy="4675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B794D9F3-837B-D7AC-C1C4-B9DF31AE40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6628" y="241162"/>
            <a:ext cx="841583" cy="4675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6668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380CC-EDCE-692C-5900-9848E3EF8DE0}"/>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CD971A88-BA20-821A-A98A-59CE78F615AB}"/>
              </a:ext>
            </a:extLst>
          </p:cNvPr>
          <p:cNvPicPr>
            <a:picLocks noChangeAspect="1"/>
          </p:cNvPicPr>
          <p:nvPr/>
        </p:nvPicPr>
        <p:blipFill>
          <a:blip r:embed="rId3"/>
          <a:stretch>
            <a:fillRect/>
          </a:stretch>
        </p:blipFill>
        <p:spPr>
          <a:xfrm>
            <a:off x="0" y="-14111"/>
            <a:ext cx="12192000" cy="6886221"/>
          </a:xfrm>
          <a:prstGeom prst="rect">
            <a:avLst/>
          </a:prstGeom>
        </p:spPr>
      </p:pic>
      <p:sp>
        <p:nvSpPr>
          <p:cNvPr id="6" name="Title 1">
            <a:extLst>
              <a:ext uri="{FF2B5EF4-FFF2-40B4-BE49-F238E27FC236}">
                <a16:creationId xmlns:a16="http://schemas.microsoft.com/office/drawing/2014/main" id="{D105E7AD-86F0-EFFE-EA94-3FE092F68008}"/>
              </a:ext>
            </a:extLst>
          </p:cNvPr>
          <p:cNvSpPr txBox="1">
            <a:spLocks/>
          </p:cNvSpPr>
          <p:nvPr/>
        </p:nvSpPr>
        <p:spPr>
          <a:xfrm>
            <a:off x="1588654" y="-81280"/>
            <a:ext cx="8651471" cy="13817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sz="6000" dirty="0">
                <a:solidFill>
                  <a:srgbClr val="1096A4"/>
                </a:solidFill>
                <a:latin typeface="Modern Love Caps" panose="04070805081001020A01" pitchFamily="82" charset="0"/>
              </a:rPr>
              <a:t>Academic State Standards</a:t>
            </a:r>
          </a:p>
        </p:txBody>
      </p:sp>
      <p:pic>
        <p:nvPicPr>
          <p:cNvPr id="8" name="Picture 7">
            <a:extLst>
              <a:ext uri="{FF2B5EF4-FFF2-40B4-BE49-F238E27FC236}">
                <a16:creationId xmlns:a16="http://schemas.microsoft.com/office/drawing/2014/main" id="{56DA0E5C-D244-31FF-77C0-4F51625D625E}"/>
              </a:ext>
            </a:extLst>
          </p:cNvPr>
          <p:cNvPicPr>
            <a:picLocks noChangeAspect="1"/>
          </p:cNvPicPr>
          <p:nvPr/>
        </p:nvPicPr>
        <p:blipFill>
          <a:blip r:embed="rId4"/>
          <a:stretch>
            <a:fillRect/>
          </a:stretch>
        </p:blipFill>
        <p:spPr>
          <a:xfrm>
            <a:off x="911322" y="858982"/>
            <a:ext cx="10369355" cy="5832762"/>
          </a:xfrm>
          <a:prstGeom prst="rect">
            <a:avLst/>
          </a:prstGeom>
        </p:spPr>
      </p:pic>
      <p:sp>
        <p:nvSpPr>
          <p:cNvPr id="3" name="Slide Number Placeholder 2">
            <a:extLst>
              <a:ext uri="{FF2B5EF4-FFF2-40B4-BE49-F238E27FC236}">
                <a16:creationId xmlns:a16="http://schemas.microsoft.com/office/drawing/2014/main" id="{68041221-B922-E732-8FF0-3346C40816CE}"/>
              </a:ext>
            </a:extLst>
          </p:cNvPr>
          <p:cNvSpPr>
            <a:spLocks noGrp="1"/>
          </p:cNvSpPr>
          <p:nvPr>
            <p:ph type="sldNum" sz="quarter" idx="12"/>
          </p:nvPr>
        </p:nvSpPr>
        <p:spPr/>
        <p:txBody>
          <a:bodyPr/>
          <a:lstStyle/>
          <a:p>
            <a:fld id="{A7CD31F4-64FA-4BA0-9498-67783267A8C8}" type="slidenum">
              <a:rPr lang="en-US" sz="2400" smtClean="0">
                <a:solidFill>
                  <a:schemeClr val="tx1"/>
                </a:solidFill>
              </a:rPr>
              <a:t>21</a:t>
            </a:fld>
            <a:endParaRPr lang="en-US" sz="2400" dirty="0">
              <a:solidFill>
                <a:schemeClr val="tx1"/>
              </a:solidFill>
            </a:endParaRPr>
          </a:p>
        </p:txBody>
      </p:sp>
      <p:pic>
        <p:nvPicPr>
          <p:cNvPr id="4100" name="Picture 4" descr="Utah State Board of Education Announces Statewide Access to Scrible to  Support Schools with Research and Writing Amid Distance Learning">
            <a:extLst>
              <a:ext uri="{FF2B5EF4-FFF2-40B4-BE49-F238E27FC236}">
                <a16:creationId xmlns:a16="http://schemas.microsoft.com/office/drawing/2014/main" id="{7BCC03D4-BFE2-FCD4-5E34-5A8A3E3E575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068" r="20067"/>
          <a:stretch/>
        </p:blipFill>
        <p:spPr bwMode="auto">
          <a:xfrm>
            <a:off x="1210424" y="80675"/>
            <a:ext cx="886691" cy="7715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Utah State Board of Education Announces Statewide Access to Scrible to  Support Schools with Research and Writing Amid Distance Learning">
            <a:extLst>
              <a:ext uri="{FF2B5EF4-FFF2-40B4-BE49-F238E27FC236}">
                <a16:creationId xmlns:a16="http://schemas.microsoft.com/office/drawing/2014/main" id="{C0149990-D578-AB4A-06D7-11491FA43C3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068" r="20067"/>
          <a:stretch/>
        </p:blipFill>
        <p:spPr bwMode="auto">
          <a:xfrm>
            <a:off x="9739292" y="78221"/>
            <a:ext cx="886691" cy="771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84451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E9D4A60-55C3-2ABB-3F17-F6B0ABD14337}"/>
              </a:ext>
            </a:extLst>
          </p:cNvPr>
          <p:cNvPicPr>
            <a:picLocks noGrp="1" noChangeAspect="1"/>
          </p:cNvPicPr>
          <p:nvPr>
            <p:ph idx="1"/>
          </p:nvPr>
        </p:nvPicPr>
        <p:blipFill>
          <a:blip r:embed="rId3"/>
          <a:stretch>
            <a:fillRect/>
          </a:stretch>
        </p:blipFill>
        <p:spPr>
          <a:xfrm>
            <a:off x="0" y="0"/>
            <a:ext cx="12192000" cy="6858000"/>
          </a:xfrm>
        </p:spPr>
      </p:pic>
      <p:sp>
        <p:nvSpPr>
          <p:cNvPr id="6" name="Title 1">
            <a:extLst>
              <a:ext uri="{FF2B5EF4-FFF2-40B4-BE49-F238E27FC236}">
                <a16:creationId xmlns:a16="http://schemas.microsoft.com/office/drawing/2014/main" id="{B5474CF3-0903-9020-1178-145D5A796625}"/>
              </a:ext>
            </a:extLst>
          </p:cNvPr>
          <p:cNvSpPr txBox="1">
            <a:spLocks/>
          </p:cNvSpPr>
          <p:nvPr/>
        </p:nvSpPr>
        <p:spPr>
          <a:xfrm>
            <a:off x="2834640" y="264160"/>
            <a:ext cx="6555740" cy="13817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6000" dirty="0">
                <a:solidFill>
                  <a:srgbClr val="1096A4"/>
                </a:solidFill>
                <a:latin typeface="Modern Love Caps" panose="04070805081001020A01" pitchFamily="82" charset="0"/>
              </a:rPr>
              <a:t>Cultural Sensitivity</a:t>
            </a:r>
          </a:p>
        </p:txBody>
      </p:sp>
      <p:pic>
        <p:nvPicPr>
          <p:cNvPr id="10" name="Picture 9">
            <a:extLst>
              <a:ext uri="{FF2B5EF4-FFF2-40B4-BE49-F238E27FC236}">
                <a16:creationId xmlns:a16="http://schemas.microsoft.com/office/drawing/2014/main" id="{70256A0F-87D0-51FF-2AFA-DDED2A3D3140}"/>
              </a:ext>
            </a:extLst>
          </p:cNvPr>
          <p:cNvPicPr>
            <a:picLocks noChangeAspect="1"/>
          </p:cNvPicPr>
          <p:nvPr/>
        </p:nvPicPr>
        <p:blipFill>
          <a:blip r:embed="rId4"/>
          <a:stretch>
            <a:fillRect/>
          </a:stretch>
        </p:blipFill>
        <p:spPr>
          <a:xfrm>
            <a:off x="541168" y="4056736"/>
            <a:ext cx="3713410" cy="2270173"/>
          </a:xfrm>
          <a:prstGeom prst="rect">
            <a:avLst/>
          </a:prstGeom>
        </p:spPr>
      </p:pic>
      <p:pic>
        <p:nvPicPr>
          <p:cNvPr id="12" name="Picture 11">
            <a:extLst>
              <a:ext uri="{FF2B5EF4-FFF2-40B4-BE49-F238E27FC236}">
                <a16:creationId xmlns:a16="http://schemas.microsoft.com/office/drawing/2014/main" id="{B926A538-7EA6-0F7B-0573-020CF51FD8C7}"/>
              </a:ext>
            </a:extLst>
          </p:cNvPr>
          <p:cNvPicPr>
            <a:picLocks noChangeAspect="1"/>
          </p:cNvPicPr>
          <p:nvPr/>
        </p:nvPicPr>
        <p:blipFill>
          <a:blip r:embed="rId5"/>
          <a:stretch>
            <a:fillRect/>
          </a:stretch>
        </p:blipFill>
        <p:spPr>
          <a:xfrm>
            <a:off x="8328524" y="3801100"/>
            <a:ext cx="3016405" cy="2781443"/>
          </a:xfrm>
          <a:prstGeom prst="rect">
            <a:avLst/>
          </a:prstGeom>
        </p:spPr>
      </p:pic>
      <p:pic>
        <p:nvPicPr>
          <p:cNvPr id="3" name="Picture 2">
            <a:extLst>
              <a:ext uri="{FF2B5EF4-FFF2-40B4-BE49-F238E27FC236}">
                <a16:creationId xmlns:a16="http://schemas.microsoft.com/office/drawing/2014/main" id="{BDAB756C-7C2D-FC61-0CE7-20862AAC28A8}"/>
              </a:ext>
            </a:extLst>
          </p:cNvPr>
          <p:cNvPicPr>
            <a:picLocks noChangeAspect="1"/>
          </p:cNvPicPr>
          <p:nvPr/>
        </p:nvPicPr>
        <p:blipFill>
          <a:blip r:embed="rId6"/>
          <a:stretch>
            <a:fillRect/>
          </a:stretch>
        </p:blipFill>
        <p:spPr>
          <a:xfrm>
            <a:off x="4427572" y="3693523"/>
            <a:ext cx="3727957" cy="3018894"/>
          </a:xfrm>
          <a:prstGeom prst="rect">
            <a:avLst/>
          </a:prstGeom>
        </p:spPr>
      </p:pic>
      <p:sp>
        <p:nvSpPr>
          <p:cNvPr id="2" name="TextBox 1">
            <a:extLst>
              <a:ext uri="{FF2B5EF4-FFF2-40B4-BE49-F238E27FC236}">
                <a16:creationId xmlns:a16="http://schemas.microsoft.com/office/drawing/2014/main" id="{4F8D225A-3ED4-6D7E-5AFC-35FEDF13CB42}"/>
              </a:ext>
            </a:extLst>
          </p:cNvPr>
          <p:cNvSpPr txBox="1"/>
          <p:nvPr/>
        </p:nvSpPr>
        <p:spPr>
          <a:xfrm>
            <a:off x="903515" y="1485837"/>
            <a:ext cx="11007472" cy="2062103"/>
          </a:xfrm>
          <a:prstGeom prst="rect">
            <a:avLst/>
          </a:prstGeom>
          <a:noFill/>
        </p:spPr>
        <p:txBody>
          <a:bodyPr wrap="square" rtlCol="0">
            <a:spAutoFit/>
          </a:bodyPr>
          <a:lstStyle/>
          <a:p>
            <a:pPr marL="285750" indent="-285750">
              <a:buFont typeface="Arial" panose="020B0604020202020204" pitchFamily="34" charset="0"/>
              <a:buChar char="•"/>
            </a:pPr>
            <a:r>
              <a:rPr lang="en-US" sz="3200" dirty="0"/>
              <a:t>Fosters relationship skills while equitably reaching all students</a:t>
            </a:r>
          </a:p>
          <a:p>
            <a:pPr marL="285750" indent="-285750">
              <a:buFont typeface="Arial" panose="020B0604020202020204" pitchFamily="34" charset="0"/>
              <a:buChar char="•"/>
            </a:pPr>
            <a:r>
              <a:rPr lang="en-US" sz="3200" dirty="0"/>
              <a:t>Content considers various backgrounds and ethnicities</a:t>
            </a:r>
          </a:p>
          <a:p>
            <a:pPr marL="285750" indent="-285750">
              <a:buFont typeface="Arial" panose="020B0604020202020204" pitchFamily="34" charset="0"/>
              <a:buChar char="•"/>
            </a:pPr>
            <a:r>
              <a:rPr lang="en-US" sz="3200" dirty="0"/>
              <a:t>Visual representations are culturally inclusive</a:t>
            </a:r>
          </a:p>
          <a:p>
            <a:pPr marL="285750" indent="-285750">
              <a:buFont typeface="Arial" panose="020B0604020202020204" pitchFamily="34" charset="0"/>
              <a:buChar char="•"/>
            </a:pPr>
            <a:r>
              <a:rPr lang="en-US" sz="3200" dirty="0"/>
              <a:t>Norms are reiterated to provide a safe learning environment</a:t>
            </a:r>
          </a:p>
        </p:txBody>
      </p:sp>
      <p:sp>
        <p:nvSpPr>
          <p:cNvPr id="4" name="Rectangle 3">
            <a:extLst>
              <a:ext uri="{FF2B5EF4-FFF2-40B4-BE49-F238E27FC236}">
                <a16:creationId xmlns:a16="http://schemas.microsoft.com/office/drawing/2014/main" id="{DE491554-C945-5E9E-D664-1E64BA4036C8}"/>
              </a:ext>
            </a:extLst>
          </p:cNvPr>
          <p:cNvSpPr/>
          <p:nvPr/>
        </p:nvSpPr>
        <p:spPr>
          <a:xfrm>
            <a:off x="541168" y="4049746"/>
            <a:ext cx="3727957" cy="2277164"/>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7DA05CF-D377-7BA5-E3FC-DF0EF8A2880A}"/>
              </a:ext>
            </a:extLst>
          </p:cNvPr>
          <p:cNvSpPr/>
          <p:nvPr/>
        </p:nvSpPr>
        <p:spPr>
          <a:xfrm>
            <a:off x="8309786" y="3801100"/>
            <a:ext cx="3035143" cy="2781442"/>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E3B47E1E-1112-32CB-FEFB-599CCA96365D}"/>
              </a:ext>
            </a:extLst>
          </p:cNvPr>
          <p:cNvSpPr>
            <a:spLocks noGrp="1"/>
          </p:cNvSpPr>
          <p:nvPr>
            <p:ph type="sldNum" sz="quarter" idx="12"/>
          </p:nvPr>
        </p:nvSpPr>
        <p:spPr>
          <a:xfrm>
            <a:off x="10204770" y="6172583"/>
            <a:ext cx="1706217" cy="365125"/>
          </a:xfrm>
        </p:spPr>
        <p:txBody>
          <a:bodyPr/>
          <a:lstStyle/>
          <a:p>
            <a:fld id="{A7CD31F4-64FA-4BA0-9498-67783267A8C8}" type="slidenum">
              <a:rPr lang="en-US" sz="2400" smtClean="0">
                <a:solidFill>
                  <a:schemeClr val="tx1"/>
                </a:solidFill>
              </a:rPr>
              <a:t>22</a:t>
            </a:fld>
            <a:endParaRPr lang="en-US" sz="2400" dirty="0">
              <a:solidFill>
                <a:schemeClr val="tx1"/>
              </a:solidFill>
            </a:endParaRPr>
          </a:p>
        </p:txBody>
      </p:sp>
    </p:spTree>
    <p:extLst>
      <p:ext uri="{BB962C8B-B14F-4D97-AF65-F5344CB8AC3E}">
        <p14:creationId xmlns:p14="http://schemas.microsoft.com/office/powerpoint/2010/main" val="1248755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10731-814C-87AC-6366-3B6F3046E211}"/>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9DB8C892-AC4D-3B18-6368-5B6CC6E59A67}"/>
              </a:ext>
            </a:extLst>
          </p:cNvPr>
          <p:cNvPicPr>
            <a:picLocks noChangeAspect="1"/>
          </p:cNvPicPr>
          <p:nvPr/>
        </p:nvPicPr>
        <p:blipFill>
          <a:blip r:embed="rId3"/>
          <a:stretch>
            <a:fillRect/>
          </a:stretch>
        </p:blipFill>
        <p:spPr>
          <a:xfrm>
            <a:off x="0" y="-7075"/>
            <a:ext cx="12192000" cy="6872149"/>
          </a:xfrm>
          <a:prstGeom prst="rect">
            <a:avLst/>
          </a:prstGeom>
        </p:spPr>
      </p:pic>
      <p:sp>
        <p:nvSpPr>
          <p:cNvPr id="6" name="Title 1">
            <a:extLst>
              <a:ext uri="{FF2B5EF4-FFF2-40B4-BE49-F238E27FC236}">
                <a16:creationId xmlns:a16="http://schemas.microsoft.com/office/drawing/2014/main" id="{96BAD957-A04E-0093-DA81-BFDAFF849758}"/>
              </a:ext>
            </a:extLst>
          </p:cNvPr>
          <p:cNvSpPr txBox="1">
            <a:spLocks/>
          </p:cNvSpPr>
          <p:nvPr/>
        </p:nvSpPr>
        <p:spPr>
          <a:xfrm>
            <a:off x="4219402" y="-7075"/>
            <a:ext cx="3722716" cy="137483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6000" dirty="0">
                <a:solidFill>
                  <a:srgbClr val="1096A4"/>
                </a:solidFill>
                <a:latin typeface="Modern Love Caps" panose="04070805081001020A01" pitchFamily="82" charset="0"/>
              </a:rPr>
              <a:t>Evaluation</a:t>
            </a:r>
          </a:p>
        </p:txBody>
      </p:sp>
      <p:pic>
        <p:nvPicPr>
          <p:cNvPr id="12" name="Picture 11">
            <a:extLst>
              <a:ext uri="{FF2B5EF4-FFF2-40B4-BE49-F238E27FC236}">
                <a16:creationId xmlns:a16="http://schemas.microsoft.com/office/drawing/2014/main" id="{36BC215B-0BA0-C2B5-4AD1-59D086B5EA8A}"/>
              </a:ext>
            </a:extLst>
          </p:cNvPr>
          <p:cNvPicPr>
            <a:picLocks noChangeAspect="1"/>
          </p:cNvPicPr>
          <p:nvPr/>
        </p:nvPicPr>
        <p:blipFill>
          <a:blip r:embed="rId4"/>
          <a:stretch>
            <a:fillRect/>
          </a:stretch>
        </p:blipFill>
        <p:spPr>
          <a:xfrm rot="20692881">
            <a:off x="545228" y="5079890"/>
            <a:ext cx="3316055" cy="863555"/>
          </a:xfrm>
          <a:prstGeom prst="rect">
            <a:avLst/>
          </a:prstGeom>
        </p:spPr>
      </p:pic>
      <p:pic>
        <p:nvPicPr>
          <p:cNvPr id="14" name="Picture 13">
            <a:extLst>
              <a:ext uri="{FF2B5EF4-FFF2-40B4-BE49-F238E27FC236}">
                <a16:creationId xmlns:a16="http://schemas.microsoft.com/office/drawing/2014/main" id="{F2DB6ADF-6FB8-7FF3-3D98-A3984A167353}"/>
              </a:ext>
            </a:extLst>
          </p:cNvPr>
          <p:cNvPicPr>
            <a:picLocks noChangeAspect="1"/>
          </p:cNvPicPr>
          <p:nvPr/>
        </p:nvPicPr>
        <p:blipFill>
          <a:blip r:embed="rId5"/>
          <a:stretch>
            <a:fillRect/>
          </a:stretch>
        </p:blipFill>
        <p:spPr>
          <a:xfrm>
            <a:off x="5305671" y="4484025"/>
            <a:ext cx="2166433" cy="2108106"/>
          </a:xfrm>
          <a:prstGeom prst="rect">
            <a:avLst/>
          </a:prstGeom>
        </p:spPr>
      </p:pic>
      <p:sp>
        <p:nvSpPr>
          <p:cNvPr id="16" name="Rectangle 15">
            <a:extLst>
              <a:ext uri="{FF2B5EF4-FFF2-40B4-BE49-F238E27FC236}">
                <a16:creationId xmlns:a16="http://schemas.microsoft.com/office/drawing/2014/main" id="{57ED19B8-3AC5-8959-2EE7-411A8FD6E541}"/>
              </a:ext>
            </a:extLst>
          </p:cNvPr>
          <p:cNvSpPr/>
          <p:nvPr/>
        </p:nvSpPr>
        <p:spPr>
          <a:xfrm rot="580840">
            <a:off x="8998845" y="4352735"/>
            <a:ext cx="1500577" cy="2125182"/>
          </a:xfrm>
          <a:prstGeom prst="rect">
            <a:avLst/>
          </a:prstGeom>
          <a:solidFill>
            <a:srgbClr val="1096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A4520F1-316F-D0E0-36DA-CFD6B4ED0013}"/>
              </a:ext>
            </a:extLst>
          </p:cNvPr>
          <p:cNvPicPr>
            <a:picLocks noChangeAspect="1"/>
          </p:cNvPicPr>
          <p:nvPr/>
        </p:nvPicPr>
        <p:blipFill>
          <a:blip r:embed="rId6"/>
          <a:stretch>
            <a:fillRect/>
          </a:stretch>
        </p:blipFill>
        <p:spPr>
          <a:xfrm rot="6011962">
            <a:off x="8860494" y="4871974"/>
            <a:ext cx="1753128" cy="1153845"/>
          </a:xfrm>
          <a:prstGeom prst="rect">
            <a:avLst/>
          </a:prstGeom>
        </p:spPr>
      </p:pic>
      <p:sp>
        <p:nvSpPr>
          <p:cNvPr id="4" name="TextBox 3">
            <a:extLst>
              <a:ext uri="{FF2B5EF4-FFF2-40B4-BE49-F238E27FC236}">
                <a16:creationId xmlns:a16="http://schemas.microsoft.com/office/drawing/2014/main" id="{EB452FA2-19CE-FED4-1526-E0923789A885}"/>
              </a:ext>
            </a:extLst>
          </p:cNvPr>
          <p:cNvSpPr txBox="1"/>
          <p:nvPr/>
        </p:nvSpPr>
        <p:spPr>
          <a:xfrm>
            <a:off x="1058553" y="1101626"/>
            <a:ext cx="9394372" cy="3416320"/>
          </a:xfrm>
          <a:prstGeom prst="rect">
            <a:avLst/>
          </a:prstGeom>
          <a:noFill/>
        </p:spPr>
        <p:txBody>
          <a:bodyPr wrap="square" rtlCol="0">
            <a:spAutoFit/>
          </a:bodyPr>
          <a:lstStyle/>
          <a:p>
            <a:pPr marL="571500" indent="-571500">
              <a:buFont typeface="Arial" panose="020B0604020202020204" pitchFamily="34" charset="0"/>
              <a:buChar char="•"/>
            </a:pPr>
            <a:r>
              <a:rPr lang="en-US" sz="3600" dirty="0"/>
              <a:t>Are referrals decreasing?</a:t>
            </a:r>
          </a:p>
          <a:p>
            <a:pPr marL="571500" indent="-571500">
              <a:buFont typeface="Arial" panose="020B0604020202020204" pitchFamily="34" charset="0"/>
              <a:buChar char="•"/>
            </a:pPr>
            <a:r>
              <a:rPr lang="en-US" sz="3600" dirty="0"/>
              <a:t>Are teachers experiencing less student conflict during unstructured times?</a:t>
            </a:r>
          </a:p>
          <a:p>
            <a:pPr marL="571500" indent="-571500">
              <a:buFont typeface="Arial" panose="020B0604020202020204" pitchFamily="34" charset="0"/>
              <a:buChar char="•"/>
            </a:pPr>
            <a:r>
              <a:rPr lang="en-US" sz="3600" dirty="0"/>
              <a:t>Did the results of school climate survey improve?</a:t>
            </a:r>
          </a:p>
          <a:p>
            <a:pPr marL="571500" indent="-571500">
              <a:buFont typeface="Arial" panose="020B0604020202020204" pitchFamily="34" charset="0"/>
              <a:buChar char="•"/>
            </a:pPr>
            <a:r>
              <a:rPr lang="en-US" sz="3600" dirty="0"/>
              <a:t>Are self-referrals decreasing?</a:t>
            </a:r>
          </a:p>
        </p:txBody>
      </p:sp>
      <p:sp>
        <p:nvSpPr>
          <p:cNvPr id="3" name="Rectangle 2">
            <a:extLst>
              <a:ext uri="{FF2B5EF4-FFF2-40B4-BE49-F238E27FC236}">
                <a16:creationId xmlns:a16="http://schemas.microsoft.com/office/drawing/2014/main" id="{39AE2714-F2A3-85C8-1A4B-F04213A70B3C}"/>
              </a:ext>
            </a:extLst>
          </p:cNvPr>
          <p:cNvSpPr/>
          <p:nvPr/>
        </p:nvSpPr>
        <p:spPr>
          <a:xfrm rot="20643984">
            <a:off x="541150" y="5103574"/>
            <a:ext cx="3328640" cy="817815"/>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D21B70F-8642-DD05-0E72-E4941CDA03C4}"/>
              </a:ext>
            </a:extLst>
          </p:cNvPr>
          <p:cNvSpPr/>
          <p:nvPr/>
        </p:nvSpPr>
        <p:spPr>
          <a:xfrm rot="690933">
            <a:off x="8984593" y="4333449"/>
            <a:ext cx="1529079" cy="2163753"/>
          </a:xfrm>
          <a:prstGeom prst="rect">
            <a:avLst/>
          </a:prstGeom>
          <a:noFill/>
          <a:ln w="762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0E11D0CE-8CFF-05F7-A25E-BB46FAA194CB}"/>
              </a:ext>
            </a:extLst>
          </p:cNvPr>
          <p:cNvSpPr>
            <a:spLocks noGrp="1"/>
          </p:cNvSpPr>
          <p:nvPr>
            <p:ph type="sldNum" sz="quarter" idx="12"/>
          </p:nvPr>
        </p:nvSpPr>
        <p:spPr/>
        <p:txBody>
          <a:bodyPr/>
          <a:lstStyle/>
          <a:p>
            <a:fld id="{A7CD31F4-64FA-4BA0-9498-67783267A8C8}" type="slidenum">
              <a:rPr lang="en-US" sz="2400" smtClean="0">
                <a:solidFill>
                  <a:schemeClr val="tx1"/>
                </a:solidFill>
              </a:rPr>
              <a:t>23</a:t>
            </a:fld>
            <a:endParaRPr lang="en-US" sz="2400" dirty="0">
              <a:solidFill>
                <a:schemeClr val="tx1"/>
              </a:solidFill>
            </a:endParaRPr>
          </a:p>
        </p:txBody>
      </p:sp>
    </p:spTree>
    <p:extLst>
      <p:ext uri="{BB962C8B-B14F-4D97-AF65-F5344CB8AC3E}">
        <p14:creationId xmlns:p14="http://schemas.microsoft.com/office/powerpoint/2010/main" val="5857522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23B9-ACCB-C4B0-23A4-50985DFFC4F6}"/>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5104EA70-51BE-70D4-2AE5-E3BDB417674B}"/>
              </a:ext>
            </a:extLst>
          </p:cNvPr>
          <p:cNvPicPr>
            <a:picLocks noChangeAspect="1"/>
          </p:cNvPicPr>
          <p:nvPr/>
        </p:nvPicPr>
        <p:blipFill>
          <a:blip r:embed="rId3"/>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08EDFADD-26F7-0A7C-563B-AD66697669E6}"/>
              </a:ext>
            </a:extLst>
          </p:cNvPr>
          <p:cNvSpPr>
            <a:spLocks noGrp="1"/>
          </p:cNvSpPr>
          <p:nvPr>
            <p:ph idx="1"/>
          </p:nvPr>
        </p:nvSpPr>
        <p:spPr>
          <a:xfrm>
            <a:off x="1182886" y="1361442"/>
            <a:ext cx="10113187" cy="5039358"/>
          </a:xfrm>
        </p:spPr>
        <p:txBody>
          <a:bodyPr>
            <a:normAutofit fontScale="25000" lnSpcReduction="20000"/>
          </a:bodyPr>
          <a:lstStyle/>
          <a:p>
            <a:r>
              <a:rPr lang="en-US" sz="9600" b="0" i="0" dirty="0" err="1">
                <a:solidFill>
                  <a:schemeClr val="tx1"/>
                </a:solidFill>
                <a:effectLst/>
                <a:latin typeface="Times New Roman" panose="02020603050405020304" pitchFamily="18" charset="0"/>
                <a:cs typeface="Times New Roman" panose="02020603050405020304" pitchFamily="18" charset="0"/>
              </a:rPr>
              <a:t>Akgün</a:t>
            </a:r>
            <a:r>
              <a:rPr lang="en-US" sz="9600" b="0" i="0" dirty="0">
                <a:solidFill>
                  <a:schemeClr val="tx1"/>
                </a:solidFill>
                <a:effectLst/>
                <a:latin typeface="Times New Roman" panose="02020603050405020304" pitchFamily="18" charset="0"/>
                <a:cs typeface="Times New Roman" panose="02020603050405020304" pitchFamily="18" charset="0"/>
              </a:rPr>
              <a:t>, E., &amp; Belli, G. (2019). Bibliotherapy with preschool </a:t>
            </a:r>
            <a:r>
              <a:rPr lang="en-US" sz="9600" dirty="0">
                <a:solidFill>
                  <a:schemeClr val="tx1"/>
                </a:solidFill>
                <a:latin typeface="Times New Roman" panose="02020603050405020304" pitchFamily="18" charset="0"/>
                <a:cs typeface="Times New Roman" panose="02020603050405020304" pitchFamily="18" charset="0"/>
              </a:rPr>
              <a:t>c</a:t>
            </a:r>
            <a:r>
              <a:rPr lang="en-US" sz="9600" b="0" i="0" dirty="0">
                <a:solidFill>
                  <a:schemeClr val="tx1"/>
                </a:solidFill>
                <a:effectLst/>
                <a:latin typeface="Times New Roman" panose="02020603050405020304" pitchFamily="18" charset="0"/>
                <a:cs typeface="Times New Roman" panose="02020603050405020304" pitchFamily="18" charset="0"/>
              </a:rPr>
              <a:t>hildren: A case </a:t>
            </a:r>
            <a:r>
              <a:rPr lang="en-US" sz="9600" dirty="0">
                <a:solidFill>
                  <a:schemeClr val="tx1"/>
                </a:solidFill>
                <a:latin typeface="Times New Roman" panose="02020603050405020304" pitchFamily="18" charset="0"/>
                <a:cs typeface="Times New Roman" panose="02020603050405020304" pitchFamily="18" charset="0"/>
              </a:rPr>
              <a:t>s</a:t>
            </a:r>
            <a:r>
              <a:rPr lang="en-US" sz="9600" b="0" i="0" dirty="0">
                <a:solidFill>
                  <a:schemeClr val="tx1"/>
                </a:solidFill>
                <a:effectLst/>
                <a:latin typeface="Times New Roman" panose="02020603050405020304" pitchFamily="18" charset="0"/>
                <a:cs typeface="Times New Roman" panose="02020603050405020304" pitchFamily="18" charset="0"/>
              </a:rPr>
              <a:t>tudy. </a:t>
            </a:r>
            <a:r>
              <a:rPr lang="en-US" sz="9600" b="0" i="1" dirty="0" err="1">
                <a:solidFill>
                  <a:schemeClr val="tx1"/>
                </a:solidFill>
                <a:effectLst/>
                <a:latin typeface="Times New Roman" panose="02020603050405020304" pitchFamily="18" charset="0"/>
                <a:cs typeface="Times New Roman" panose="02020603050405020304" pitchFamily="18" charset="0"/>
              </a:rPr>
              <a:t>Psikiyatride</a:t>
            </a:r>
            <a:r>
              <a:rPr lang="en-US" sz="9600" b="0" i="1" dirty="0">
                <a:solidFill>
                  <a:schemeClr val="tx1"/>
                </a:solidFill>
                <a:effectLst/>
                <a:latin typeface="Times New Roman" panose="02020603050405020304" pitchFamily="18" charset="0"/>
                <a:cs typeface="Times New Roman" panose="02020603050405020304" pitchFamily="18" charset="0"/>
              </a:rPr>
              <a:t> </a:t>
            </a:r>
            <a:r>
              <a:rPr lang="en-US" sz="9600" b="0" i="1" dirty="0" err="1">
                <a:solidFill>
                  <a:schemeClr val="tx1"/>
                </a:solidFill>
                <a:effectLst/>
                <a:latin typeface="Times New Roman" panose="02020603050405020304" pitchFamily="18" charset="0"/>
                <a:cs typeface="Times New Roman" panose="02020603050405020304" pitchFamily="18" charset="0"/>
              </a:rPr>
              <a:t>Guncel</a:t>
            </a:r>
            <a:r>
              <a:rPr lang="en-US" sz="9600" b="0" i="1" dirty="0">
                <a:solidFill>
                  <a:schemeClr val="tx1"/>
                </a:solidFill>
                <a:effectLst/>
                <a:latin typeface="Times New Roman" panose="02020603050405020304" pitchFamily="18" charset="0"/>
                <a:cs typeface="Times New Roman" panose="02020603050405020304" pitchFamily="18" charset="0"/>
              </a:rPr>
              <a:t> </a:t>
            </a:r>
            <a:r>
              <a:rPr lang="en-US" sz="9600" b="0" i="1" dirty="0" err="1">
                <a:solidFill>
                  <a:schemeClr val="tx1"/>
                </a:solidFill>
                <a:effectLst/>
                <a:latin typeface="Times New Roman" panose="02020603050405020304" pitchFamily="18" charset="0"/>
                <a:cs typeface="Times New Roman" panose="02020603050405020304" pitchFamily="18" charset="0"/>
              </a:rPr>
              <a:t>Yaklasimlar</a:t>
            </a:r>
            <a:r>
              <a:rPr lang="en-US" sz="9600" b="0" i="1" dirty="0">
                <a:solidFill>
                  <a:schemeClr val="tx1"/>
                </a:solidFill>
                <a:effectLst/>
                <a:latin typeface="Times New Roman" panose="02020603050405020304" pitchFamily="18" charset="0"/>
                <a:cs typeface="Times New Roman" panose="02020603050405020304" pitchFamily="18" charset="0"/>
              </a:rPr>
              <a:t>, 11</a:t>
            </a:r>
            <a:r>
              <a:rPr lang="en-US" sz="9600" b="0" i="0" dirty="0">
                <a:solidFill>
                  <a:schemeClr val="tx1"/>
                </a:solidFill>
                <a:effectLst/>
                <a:latin typeface="Times New Roman" panose="02020603050405020304" pitchFamily="18" charset="0"/>
                <a:cs typeface="Times New Roman" panose="02020603050405020304" pitchFamily="18" charset="0"/>
              </a:rPr>
              <a:t>(1), 100. </a:t>
            </a:r>
            <a:r>
              <a:rPr lang="en-US" sz="9600" b="0" i="0" dirty="0">
                <a:solidFill>
                  <a:srgbClr val="0070C0"/>
                </a:solidFill>
                <a:effectLst/>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https://doi.org/10.18863/pgy.392346</a:t>
            </a:r>
            <a:endParaRPr lang="en-US" sz="9600" b="0" i="0" dirty="0">
              <a:solidFill>
                <a:srgbClr val="0070C0"/>
              </a:solidFill>
              <a:effectLst/>
              <a:latin typeface="Times New Roman" panose="02020603050405020304" pitchFamily="18" charset="0"/>
              <a:cs typeface="Times New Roman" panose="02020603050405020304" pitchFamily="18" charset="0"/>
            </a:endParaRPr>
          </a:p>
          <a:p>
            <a:r>
              <a:rPr lang="en-US"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Alber</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 (2021). </a:t>
            </a:r>
            <a:r>
              <a:rPr lang="en-US" sz="96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little spot of belonging : A story about being true to yourself and making friends.</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Diane </a:t>
            </a:r>
            <a:r>
              <a:rPr lang="en-US"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Alber</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Art, LLC.</a:t>
            </a:r>
          </a:p>
          <a:p>
            <a:r>
              <a:rPr lang="en-US"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Alber</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 (2020). </a:t>
            </a:r>
            <a:r>
              <a:rPr lang="en-US" sz="96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 little respectful spot: A story about respecting people, places, and things</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Diane </a:t>
            </a:r>
            <a:r>
              <a:rPr lang="en-US" sz="9600" dirty="0" err="1">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Alber</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Art, LLC.</a:t>
            </a:r>
          </a:p>
          <a:p>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American School Counselor Association (2021). </a:t>
            </a:r>
            <a:r>
              <a:rPr lang="en-US" sz="96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ASCA Student Standards; Mindsets and Behaviors for Student Success.</a:t>
            </a:r>
            <a:r>
              <a:rPr lang="en-US" sz="96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Alexandria, VA: Author</a:t>
            </a:r>
          </a:p>
          <a:p>
            <a:r>
              <a:rPr lang="en-US" sz="9600" i="1" dirty="0">
                <a:solidFill>
                  <a:schemeClr val="tx1"/>
                </a:solidFill>
                <a:effectLst/>
                <a:latin typeface="Times New Roman" panose="02020603050405020304" pitchFamily="18" charset="0"/>
                <a:cs typeface="Times New Roman" panose="02020603050405020304" pitchFamily="18" charset="0"/>
              </a:rPr>
              <a:t>What is the CASEL Framework?</a:t>
            </a:r>
            <a:r>
              <a:rPr lang="en-US" sz="9600" dirty="0">
                <a:solidFill>
                  <a:schemeClr val="tx1"/>
                </a:solidFill>
                <a:effectLst/>
                <a:latin typeface="Times New Roman" panose="02020603050405020304" pitchFamily="18" charset="0"/>
                <a:cs typeface="Times New Roman" panose="02020603050405020304" pitchFamily="18" charset="0"/>
              </a:rPr>
              <a:t>. CASEL. (2023, March 3). https://casel.org/fundamentals-of-sel/what-is-the-casel-framework/ </a:t>
            </a:r>
            <a:endParaRPr lang="en-US" sz="9600" b="0" i="0" dirty="0">
              <a:solidFill>
                <a:schemeClr val="tx1"/>
              </a:solidFill>
              <a:effectLst/>
              <a:latin typeface="Times New Roman" panose="02020603050405020304" pitchFamily="18" charset="0"/>
              <a:cs typeface="Times New Roman" panose="02020603050405020304" pitchFamily="18" charset="0"/>
            </a:endParaRPr>
          </a:p>
          <a:p>
            <a:r>
              <a:rPr lang="en-US" sz="9600" b="0" i="0" dirty="0">
                <a:solidFill>
                  <a:schemeClr val="tx1"/>
                </a:solidFill>
                <a:effectLst/>
                <a:latin typeface="Times New Roman" panose="02020603050405020304" pitchFamily="18" charset="0"/>
                <a:cs typeface="Times New Roman" panose="02020603050405020304" pitchFamily="18" charset="0"/>
              </a:rPr>
              <a:t>Chitra, C. I., &amp; Noor, M. (2019). Development of guidance and counseling’s </a:t>
            </a:r>
            <a:r>
              <a:rPr lang="en-US" sz="9600" dirty="0">
                <a:solidFill>
                  <a:schemeClr val="tx1"/>
                </a:solidFill>
                <a:latin typeface="Times New Roman" panose="02020603050405020304" pitchFamily="18" charset="0"/>
                <a:cs typeface="Times New Roman" panose="02020603050405020304" pitchFamily="18" charset="0"/>
              </a:rPr>
              <a:t>m</a:t>
            </a:r>
            <a:r>
              <a:rPr lang="en-US" sz="9600" b="0" i="0" dirty="0">
                <a:solidFill>
                  <a:schemeClr val="tx1"/>
                </a:solidFill>
                <a:effectLst/>
                <a:latin typeface="Times New Roman" panose="02020603050405020304" pitchFamily="18" charset="0"/>
                <a:cs typeface="Times New Roman" panose="02020603050405020304" pitchFamily="18" charset="0"/>
              </a:rPr>
              <a:t>odel </a:t>
            </a:r>
            <a:r>
              <a:rPr lang="en-US" sz="9600" dirty="0">
                <a:solidFill>
                  <a:schemeClr val="tx1"/>
                </a:solidFill>
                <a:latin typeface="Times New Roman" panose="02020603050405020304" pitchFamily="18" charset="0"/>
                <a:cs typeface="Times New Roman" panose="02020603050405020304" pitchFamily="18" charset="0"/>
              </a:rPr>
              <a:t>s</a:t>
            </a:r>
            <a:r>
              <a:rPr lang="en-US" sz="9600" b="0" i="0" dirty="0">
                <a:solidFill>
                  <a:schemeClr val="tx1"/>
                </a:solidFill>
                <a:effectLst/>
                <a:latin typeface="Times New Roman" panose="02020603050405020304" pitchFamily="18" charset="0"/>
                <a:cs typeface="Times New Roman" panose="02020603050405020304" pitchFamily="18" charset="0"/>
              </a:rPr>
              <a:t>ervices with bibliotherapy </a:t>
            </a:r>
            <a:r>
              <a:rPr lang="en-US" sz="9600" dirty="0">
                <a:solidFill>
                  <a:schemeClr val="tx1"/>
                </a:solidFill>
                <a:latin typeface="Times New Roman" panose="02020603050405020304" pitchFamily="18" charset="0"/>
                <a:cs typeface="Times New Roman" panose="02020603050405020304" pitchFamily="18" charset="0"/>
              </a:rPr>
              <a:t>t</a:t>
            </a:r>
            <a:r>
              <a:rPr lang="en-US" sz="9600" b="0" i="0" dirty="0">
                <a:solidFill>
                  <a:schemeClr val="tx1"/>
                </a:solidFill>
                <a:effectLst/>
                <a:latin typeface="Times New Roman" panose="02020603050405020304" pitchFamily="18" charset="0"/>
                <a:cs typeface="Times New Roman" panose="02020603050405020304" pitchFamily="18" charset="0"/>
              </a:rPr>
              <a:t>echniques to improve </a:t>
            </a:r>
            <a:r>
              <a:rPr lang="en-US" sz="9600" dirty="0">
                <a:solidFill>
                  <a:schemeClr val="tx1"/>
                </a:solidFill>
                <a:latin typeface="Times New Roman" panose="02020603050405020304" pitchFamily="18" charset="0"/>
                <a:cs typeface="Times New Roman" panose="02020603050405020304" pitchFamily="18" charset="0"/>
              </a:rPr>
              <a:t>p</a:t>
            </a:r>
            <a:r>
              <a:rPr lang="en-US" sz="9600" b="0" i="0" dirty="0">
                <a:solidFill>
                  <a:schemeClr val="tx1"/>
                </a:solidFill>
                <a:effectLst/>
                <a:latin typeface="Times New Roman" panose="02020603050405020304" pitchFamily="18" charset="0"/>
                <a:cs typeface="Times New Roman" panose="02020603050405020304" pitchFamily="18" charset="0"/>
              </a:rPr>
              <a:t>rosocial </a:t>
            </a:r>
            <a:r>
              <a:rPr lang="en-US" sz="9600" dirty="0">
                <a:solidFill>
                  <a:schemeClr val="tx1"/>
                </a:solidFill>
                <a:latin typeface="Times New Roman" panose="02020603050405020304" pitchFamily="18" charset="0"/>
                <a:cs typeface="Times New Roman" panose="02020603050405020304" pitchFamily="18" charset="0"/>
              </a:rPr>
              <a:t>b</a:t>
            </a:r>
            <a:r>
              <a:rPr lang="en-US" sz="9600" b="0" i="0" dirty="0">
                <a:solidFill>
                  <a:schemeClr val="tx1"/>
                </a:solidFill>
                <a:effectLst/>
                <a:latin typeface="Times New Roman" panose="02020603050405020304" pitchFamily="18" charset="0"/>
                <a:cs typeface="Times New Roman" panose="02020603050405020304" pitchFamily="18" charset="0"/>
              </a:rPr>
              <a:t>ehavior </a:t>
            </a:r>
            <a:r>
              <a:rPr lang="en-US" sz="9600" dirty="0">
                <a:solidFill>
                  <a:schemeClr val="tx1"/>
                </a:solidFill>
                <a:latin typeface="Times New Roman" panose="02020603050405020304" pitchFamily="18" charset="0"/>
                <a:cs typeface="Times New Roman" panose="02020603050405020304" pitchFamily="18" charset="0"/>
              </a:rPr>
              <a:t>f</a:t>
            </a:r>
            <a:r>
              <a:rPr lang="en-US" sz="9600" b="0" i="0" dirty="0">
                <a:solidFill>
                  <a:schemeClr val="tx1"/>
                </a:solidFill>
                <a:effectLst/>
                <a:latin typeface="Times New Roman" panose="02020603050405020304" pitchFamily="18" charset="0"/>
                <a:cs typeface="Times New Roman" panose="02020603050405020304" pitchFamily="18" charset="0"/>
              </a:rPr>
              <a:t>or </a:t>
            </a:r>
            <a:r>
              <a:rPr lang="en-US" sz="9600" dirty="0">
                <a:solidFill>
                  <a:schemeClr val="tx1"/>
                </a:solidFill>
                <a:latin typeface="Times New Roman" panose="02020603050405020304" pitchFamily="18" charset="0"/>
                <a:cs typeface="Times New Roman" panose="02020603050405020304" pitchFamily="18" charset="0"/>
              </a:rPr>
              <a:t>s</a:t>
            </a:r>
            <a:r>
              <a:rPr lang="en-US" sz="9600" b="0" i="0" dirty="0">
                <a:solidFill>
                  <a:schemeClr val="tx1"/>
                </a:solidFill>
                <a:effectLst/>
                <a:latin typeface="Times New Roman" panose="02020603050405020304" pitchFamily="18" charset="0"/>
                <a:cs typeface="Times New Roman" panose="02020603050405020304" pitchFamily="18" charset="0"/>
              </a:rPr>
              <a:t>tudents of primary </a:t>
            </a:r>
            <a:r>
              <a:rPr lang="en-US" sz="9600" dirty="0">
                <a:solidFill>
                  <a:schemeClr val="tx1"/>
                </a:solidFill>
                <a:latin typeface="Times New Roman" panose="02020603050405020304" pitchFamily="18" charset="0"/>
                <a:cs typeface="Times New Roman" panose="02020603050405020304" pitchFamily="18" charset="0"/>
              </a:rPr>
              <a:t>s</a:t>
            </a:r>
            <a:r>
              <a:rPr lang="en-US" sz="9600" b="0" i="0" dirty="0">
                <a:solidFill>
                  <a:schemeClr val="tx1"/>
                </a:solidFill>
                <a:effectLst/>
                <a:latin typeface="Times New Roman" panose="02020603050405020304" pitchFamily="18" charset="0"/>
                <a:cs typeface="Times New Roman" panose="02020603050405020304" pitchFamily="18" charset="0"/>
              </a:rPr>
              <a:t>chool.</a:t>
            </a:r>
            <a:r>
              <a:rPr lang="en-US" sz="9600" b="0" i="1" dirty="0">
                <a:solidFill>
                  <a:schemeClr val="tx1"/>
                </a:solidFill>
                <a:effectLst/>
                <a:latin typeface="Times New Roman" panose="02020603050405020304" pitchFamily="18" charset="0"/>
                <a:cs typeface="Times New Roman" panose="02020603050405020304" pitchFamily="18" charset="0"/>
              </a:rPr>
              <a:t> Journal of Physics: Conference Series, 1179</a:t>
            </a:r>
            <a:r>
              <a:rPr lang="en-US" sz="9600" b="0" i="0" dirty="0">
                <a:solidFill>
                  <a:schemeClr val="tx1"/>
                </a:solidFill>
                <a:effectLst/>
                <a:latin typeface="Times New Roman" panose="02020603050405020304" pitchFamily="18" charset="0"/>
                <a:cs typeface="Times New Roman" panose="02020603050405020304" pitchFamily="18" charset="0"/>
              </a:rPr>
              <a:t>(1). </a:t>
            </a:r>
            <a:r>
              <a:rPr lang="en-US" sz="9600" b="0" i="0" dirty="0">
                <a:solidFill>
                  <a:srgbClr val="0070C0"/>
                </a:solidFill>
                <a:effectLst/>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https://doi.org/10.1088/1742-6596/1179/1/012060</a:t>
            </a:r>
            <a:r>
              <a:rPr lang="en-US" sz="9600" b="0" i="0" dirty="0">
                <a:solidFill>
                  <a:srgbClr val="0070C0"/>
                </a:solidFill>
                <a:effectLst/>
                <a:latin typeface="Times New Roman" panose="02020603050405020304" pitchFamily="18" charset="0"/>
                <a:cs typeface="Times New Roman" panose="02020603050405020304" pitchFamily="18" charset="0"/>
              </a:rPr>
              <a:t> </a:t>
            </a:r>
          </a:p>
          <a:p>
            <a:pPr marL="45720" indent="0">
              <a:buNone/>
            </a:pPr>
            <a:endParaRPr lang="en-US" sz="8000" b="0" i="0" dirty="0">
              <a:solidFill>
                <a:schemeClr val="tx1"/>
              </a:solidFill>
              <a:effectLst/>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3595A85A-1711-6819-9CD6-AFE2266C151B}"/>
              </a:ext>
            </a:extLst>
          </p:cNvPr>
          <p:cNvSpPr txBox="1">
            <a:spLocks/>
          </p:cNvSpPr>
          <p:nvPr/>
        </p:nvSpPr>
        <p:spPr>
          <a:xfrm>
            <a:off x="4257964" y="66041"/>
            <a:ext cx="3722716" cy="1229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6000" dirty="0">
                <a:solidFill>
                  <a:srgbClr val="1096A4"/>
                </a:solidFill>
                <a:latin typeface="Modern Love Caps" panose="04070805081001020A01" pitchFamily="82" charset="0"/>
              </a:rPr>
              <a:t>References</a:t>
            </a:r>
          </a:p>
        </p:txBody>
      </p:sp>
      <p:sp>
        <p:nvSpPr>
          <p:cNvPr id="4" name="Slide Number Placeholder 3">
            <a:extLst>
              <a:ext uri="{FF2B5EF4-FFF2-40B4-BE49-F238E27FC236}">
                <a16:creationId xmlns:a16="http://schemas.microsoft.com/office/drawing/2014/main" id="{C5F7BFA5-4D3A-A514-2A58-F12A40AE5CFB}"/>
              </a:ext>
            </a:extLst>
          </p:cNvPr>
          <p:cNvSpPr>
            <a:spLocks noGrp="1"/>
          </p:cNvSpPr>
          <p:nvPr>
            <p:ph type="sldNum" sz="quarter" idx="12"/>
          </p:nvPr>
        </p:nvSpPr>
        <p:spPr/>
        <p:txBody>
          <a:bodyPr/>
          <a:lstStyle/>
          <a:p>
            <a:fld id="{A7CD31F4-64FA-4BA0-9498-67783267A8C8}" type="slidenum">
              <a:rPr lang="en-US" sz="2400" smtClean="0">
                <a:solidFill>
                  <a:schemeClr val="tx1"/>
                </a:solidFill>
              </a:rPr>
              <a:t>24</a:t>
            </a:fld>
            <a:endParaRPr lang="en-US" sz="2400" dirty="0">
              <a:solidFill>
                <a:schemeClr val="tx1"/>
              </a:solidFill>
            </a:endParaRPr>
          </a:p>
        </p:txBody>
      </p:sp>
    </p:spTree>
    <p:extLst>
      <p:ext uri="{BB962C8B-B14F-4D97-AF65-F5344CB8AC3E}">
        <p14:creationId xmlns:p14="http://schemas.microsoft.com/office/powerpoint/2010/main" val="6816475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23B9-ACCB-C4B0-23A4-50985DFFC4F6}"/>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5104EA70-51BE-70D4-2AE5-E3BDB417674B}"/>
              </a:ext>
            </a:extLst>
          </p:cNvPr>
          <p:cNvPicPr>
            <a:picLocks noChangeAspect="1"/>
          </p:cNvPicPr>
          <p:nvPr/>
        </p:nvPicPr>
        <p:blipFill>
          <a:blip r:embed="rId3"/>
          <a:stretch>
            <a:fillRect/>
          </a:stretch>
        </p:blipFill>
        <p:spPr>
          <a:xfrm>
            <a:off x="-15240" y="-66041"/>
            <a:ext cx="12192000" cy="6858000"/>
          </a:xfrm>
          <a:prstGeom prst="rect">
            <a:avLst/>
          </a:prstGeom>
        </p:spPr>
      </p:pic>
      <p:sp>
        <p:nvSpPr>
          <p:cNvPr id="3" name="Content Placeholder 2">
            <a:extLst>
              <a:ext uri="{FF2B5EF4-FFF2-40B4-BE49-F238E27FC236}">
                <a16:creationId xmlns:a16="http://schemas.microsoft.com/office/drawing/2014/main" id="{08EDFADD-26F7-0A7C-563B-AD66697669E6}"/>
              </a:ext>
            </a:extLst>
          </p:cNvPr>
          <p:cNvSpPr>
            <a:spLocks noGrp="1"/>
          </p:cNvSpPr>
          <p:nvPr>
            <p:ph idx="1"/>
          </p:nvPr>
        </p:nvSpPr>
        <p:spPr>
          <a:xfrm>
            <a:off x="1302958" y="770314"/>
            <a:ext cx="10103950" cy="5685904"/>
          </a:xfrm>
        </p:spPr>
        <p:txBody>
          <a:bodyPr>
            <a:noAutofit/>
          </a:bodyPr>
          <a:lstStyle/>
          <a:p>
            <a:pPr marL="45720" indent="0">
              <a:buNone/>
            </a:pPr>
            <a:endPar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Encore. (2023). Davis School District. </a:t>
            </a:r>
            <a:r>
              <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https://dsdencore.davis.k12.ut.us</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Liberty University. (2023). </a:t>
            </a:r>
            <a:r>
              <a:rPr lang="en-US"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Advanced internship assessment (AIA) master of education in school counseling.</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https://www.liberty.edu/behavioral-sciences/counselor-ed/wp-content/uploads/sites/43/2021/02/ADVANCED-INTERNSHIP-ASSESSMENT_ASCA-1.pdf</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i="0" dirty="0">
              <a:solidFill>
                <a:srgbClr val="0070C0"/>
              </a:solidFill>
              <a:effectLst/>
              <a:latin typeface="Times New Roman" panose="02020603050405020304" pitchFamily="18" charset="0"/>
              <a:cs typeface="Times New Roman" panose="02020603050405020304" pitchFamily="18" charset="0"/>
            </a:endParaRPr>
          </a:p>
          <a:p>
            <a:r>
              <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Ludwig, T. (2013). </a:t>
            </a:r>
            <a:r>
              <a:rPr lang="en-US" sz="24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The invisible boy</a:t>
            </a:r>
            <a:r>
              <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New York, Alfred A. Knopf.</a:t>
            </a:r>
          </a:p>
          <a:p>
            <a:r>
              <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Mullaly, K. (2015). </a:t>
            </a:r>
            <a:r>
              <a:rPr lang="en-US" sz="2400" i="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L</a:t>
            </a:r>
            <a:r>
              <a:rPr lang="en-US" sz="2400" i="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and of or</a:t>
            </a:r>
            <a:r>
              <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Faceted Press.</a:t>
            </a:r>
          </a:p>
          <a:p>
            <a:r>
              <a:rPr lang="en-US"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Mwita</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K., </a:t>
            </a:r>
            <a:r>
              <a:rPr lang="en-US"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Kinunda</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 </a:t>
            </a:r>
            <a:r>
              <a:rPr lang="en-US"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Obwolo</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S., &amp; </a:t>
            </a:r>
            <a:r>
              <a:rPr lang="en-US"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Mwilongo</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N. (2023). Soft skills development in higher education institutions: Students’ perceived role of universities and students’ self-initiatives in bridging the soft skills gap.</a:t>
            </a:r>
            <a:r>
              <a:rPr lang="en-US"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International Journal of Research in Business and Social Science, 12</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(3), 505-513. </a:t>
            </a:r>
            <a:r>
              <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https://doi.org/10.20525/ijrbs.v12i3.2435</a:t>
            </a:r>
            <a:endPar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45720" indent="0">
              <a:buNone/>
            </a:pPr>
            <a:endParaRPr lang="en-US" sz="2400" dirty="0"/>
          </a:p>
          <a:p>
            <a:pPr marL="45720" indent="0">
              <a:buNone/>
            </a:pPr>
            <a:endParaRPr lang="en-US" sz="2400" b="0" i="0" dirty="0">
              <a:solidFill>
                <a:schemeClr val="tx1"/>
              </a:solidFill>
              <a:effectLst/>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3595A85A-1711-6819-9CD6-AFE2266C151B}"/>
              </a:ext>
            </a:extLst>
          </p:cNvPr>
          <p:cNvSpPr txBox="1">
            <a:spLocks/>
          </p:cNvSpPr>
          <p:nvPr/>
        </p:nvSpPr>
        <p:spPr>
          <a:xfrm>
            <a:off x="4257964" y="66041"/>
            <a:ext cx="3722716" cy="1229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6000" dirty="0">
                <a:solidFill>
                  <a:srgbClr val="1096A4"/>
                </a:solidFill>
                <a:latin typeface="Modern Love Caps" panose="04070805081001020A01" pitchFamily="82" charset="0"/>
              </a:rPr>
              <a:t>References</a:t>
            </a:r>
          </a:p>
        </p:txBody>
      </p:sp>
      <p:sp>
        <p:nvSpPr>
          <p:cNvPr id="4" name="Slide Number Placeholder 3">
            <a:extLst>
              <a:ext uri="{FF2B5EF4-FFF2-40B4-BE49-F238E27FC236}">
                <a16:creationId xmlns:a16="http://schemas.microsoft.com/office/drawing/2014/main" id="{BD69E838-687B-3305-2B85-A48741902A78}"/>
              </a:ext>
            </a:extLst>
          </p:cNvPr>
          <p:cNvSpPr>
            <a:spLocks noGrp="1"/>
          </p:cNvSpPr>
          <p:nvPr>
            <p:ph type="sldNum" sz="quarter" idx="12"/>
          </p:nvPr>
        </p:nvSpPr>
        <p:spPr/>
        <p:txBody>
          <a:bodyPr/>
          <a:lstStyle/>
          <a:p>
            <a:fld id="{A7CD31F4-64FA-4BA0-9498-67783267A8C8}" type="slidenum">
              <a:rPr lang="en-US" sz="2400" smtClean="0">
                <a:solidFill>
                  <a:schemeClr val="tx1"/>
                </a:solidFill>
              </a:rPr>
              <a:t>25</a:t>
            </a:fld>
            <a:endParaRPr lang="en-US" sz="2400" dirty="0">
              <a:solidFill>
                <a:schemeClr val="tx1"/>
              </a:solidFill>
            </a:endParaRPr>
          </a:p>
        </p:txBody>
      </p:sp>
    </p:spTree>
    <p:extLst>
      <p:ext uri="{BB962C8B-B14F-4D97-AF65-F5344CB8AC3E}">
        <p14:creationId xmlns:p14="http://schemas.microsoft.com/office/powerpoint/2010/main" val="2460835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823B9-ACCB-C4B0-23A4-50985DFFC4F6}"/>
              </a:ext>
            </a:extLst>
          </p:cNvPr>
          <p:cNvSpPr>
            <a:spLocks noGrp="1"/>
          </p:cNvSpPr>
          <p:nvPr>
            <p:ph type="title"/>
          </p:nvPr>
        </p:nvSpPr>
        <p:spPr/>
        <p:txBody>
          <a:bodyPr/>
          <a:lstStyle/>
          <a:p>
            <a:endParaRPr lang="en-US"/>
          </a:p>
        </p:txBody>
      </p:sp>
      <p:pic>
        <p:nvPicPr>
          <p:cNvPr id="5" name="Picture 4">
            <a:extLst>
              <a:ext uri="{FF2B5EF4-FFF2-40B4-BE49-F238E27FC236}">
                <a16:creationId xmlns:a16="http://schemas.microsoft.com/office/drawing/2014/main" id="{5104EA70-51BE-70D4-2AE5-E3BDB417674B}"/>
              </a:ext>
            </a:extLst>
          </p:cNvPr>
          <p:cNvPicPr>
            <a:picLocks noChangeAspect="1"/>
          </p:cNvPicPr>
          <p:nvPr/>
        </p:nvPicPr>
        <p:blipFill>
          <a:blip r:embed="rId3"/>
          <a:stretch>
            <a:fill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08EDFADD-26F7-0A7C-563B-AD66697669E6}"/>
              </a:ext>
            </a:extLst>
          </p:cNvPr>
          <p:cNvSpPr>
            <a:spLocks noGrp="1"/>
          </p:cNvSpPr>
          <p:nvPr>
            <p:ph idx="1"/>
          </p:nvPr>
        </p:nvSpPr>
        <p:spPr>
          <a:xfrm>
            <a:off x="1162943" y="680721"/>
            <a:ext cx="9835634" cy="5917460"/>
          </a:xfrm>
        </p:spPr>
        <p:txBody>
          <a:bodyPr>
            <a:normAutofit/>
          </a:bodyPr>
          <a:lstStyle/>
          <a:p>
            <a:pPr marL="45720" indent="0">
              <a:buNone/>
            </a:pPr>
            <a:endParaRPr lang="en-US" sz="24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2400" dirty="0" err="1">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PowerBI</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(2023). Davis School District. </a:t>
            </a:r>
            <a:r>
              <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https://app.powerbi.com</a:t>
            </a:r>
            <a:r>
              <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p>
          <a:p>
            <a:r>
              <a:rPr lang="en-US" sz="2400" dirty="0">
                <a:solidFill>
                  <a:schemeClr val="tx1"/>
                </a:solidFill>
                <a:latin typeface="Times New Roman" panose="02020603050405020304" pitchFamily="18" charset="0"/>
                <a:cs typeface="Times New Roman" panose="02020603050405020304" pitchFamily="18" charset="0"/>
              </a:rPr>
              <a:t>Soul Pancake. (2016). Kid President’s Guide to Making Friends [Video]. YouTube. </a:t>
            </a:r>
            <a:r>
              <a:rPr lang="en-US" sz="2400" dirty="0">
                <a:solidFill>
                  <a:srgbClr val="0070C0"/>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https://www.youtube.com/watch?v=OoHdwUEfBts&amp;t=4s</a:t>
            </a:r>
            <a:r>
              <a:rPr lang="en-US" sz="2400" dirty="0">
                <a:solidFill>
                  <a:srgbClr val="0070C0"/>
                </a:solidFill>
                <a:latin typeface="Times New Roman" panose="02020603050405020304" pitchFamily="18" charset="0"/>
                <a:cs typeface="Times New Roman" panose="02020603050405020304" pitchFamily="18" charset="0"/>
              </a:rPr>
              <a:t> </a:t>
            </a:r>
            <a:endPar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endParaRPr>
          </a:p>
          <a:p>
            <a:r>
              <a:rPr lang="en-US" sz="2400" dirty="0">
                <a:solidFill>
                  <a:schemeClr val="tx1"/>
                </a:solidFill>
                <a:effectLst/>
                <a:latin typeface="Times New Roman" panose="02020603050405020304" pitchFamily="18" charset="0"/>
                <a:cs typeface="Times New Roman" panose="02020603050405020304" pitchFamily="18" charset="0"/>
              </a:rPr>
              <a:t>The Ned Show. (n.d.). </a:t>
            </a:r>
            <a:r>
              <a:rPr lang="en-US" sz="2400" i="1" dirty="0">
                <a:solidFill>
                  <a:schemeClr val="tx1"/>
                </a:solidFill>
                <a:effectLst/>
                <a:latin typeface="Times New Roman" panose="02020603050405020304" pitchFamily="18" charset="0"/>
                <a:cs typeface="Times New Roman" panose="02020603050405020304" pitchFamily="18" charset="0"/>
              </a:rPr>
              <a:t>Friendship Soup</a:t>
            </a:r>
            <a:r>
              <a:rPr lang="en-US" sz="2400" dirty="0">
                <a:solidFill>
                  <a:schemeClr val="tx1"/>
                </a:solidFill>
                <a:effectLst/>
                <a:latin typeface="Times New Roman" panose="02020603050405020304" pitchFamily="18" charset="0"/>
                <a:cs typeface="Times New Roman" panose="02020603050405020304" pitchFamily="18" charset="0"/>
              </a:rPr>
              <a:t>. </a:t>
            </a:r>
            <a:r>
              <a:rPr lang="en-US" sz="2400" dirty="0">
                <a:solidFill>
                  <a:srgbClr val="0070C0"/>
                </a:solidFill>
                <a:effectLst/>
                <a:latin typeface="Times New Roman" panose="02020603050405020304" pitchFamily="18" charset="0"/>
                <a:cs typeface="Times New Roman" panose="02020603050405020304" pitchFamily="18" charset="0"/>
                <a:hlinkClick r:id="rId6">
                  <a:extLst>
                    <a:ext uri="{A12FA001-AC4F-418D-AE19-62706E023703}">
                      <ahyp:hlinkClr xmlns:ahyp="http://schemas.microsoft.com/office/drawing/2018/hyperlinkcolor" val="tx"/>
                    </a:ext>
                  </a:extLst>
                </a:hlinkClick>
              </a:rPr>
              <a:t>http://www.thenedshow.com/friendship-soup.html </a:t>
            </a:r>
            <a:endParaRPr lang="en-US" sz="2400" b="0" i="0" dirty="0">
              <a:solidFill>
                <a:srgbClr val="0070C0"/>
              </a:solidFill>
              <a:effectLst/>
              <a:latin typeface="Times New Roman" panose="02020603050405020304" pitchFamily="18" charset="0"/>
              <a:cs typeface="Times New Roman" panose="02020603050405020304" pitchFamily="18" charset="0"/>
            </a:endParaRPr>
          </a:p>
          <a:p>
            <a:r>
              <a:rPr lang="en-US" sz="2400" dirty="0">
                <a:solidFill>
                  <a:schemeClr val="tx1"/>
                </a:solidFill>
                <a:latin typeface="Times New Roman" panose="02020603050405020304" pitchFamily="18" charset="0"/>
                <a:cs typeface="Times New Roman" panose="02020603050405020304" pitchFamily="18" charset="0"/>
              </a:rPr>
              <a:t>The Responsive Counselor. (n.d.). </a:t>
            </a:r>
            <a:r>
              <a:rPr lang="en-US" sz="2400" i="1" dirty="0">
                <a:solidFill>
                  <a:schemeClr val="tx1"/>
                </a:solidFill>
                <a:latin typeface="Times New Roman" panose="02020603050405020304" pitchFamily="18" charset="0"/>
                <a:cs typeface="Times New Roman" panose="02020603050405020304" pitchFamily="18" charset="0"/>
              </a:rPr>
              <a:t>School Counseling Self-Referral System</a:t>
            </a:r>
            <a:r>
              <a:rPr lang="en-US" sz="2400" dirty="0">
                <a:solidFill>
                  <a:schemeClr val="tx1"/>
                </a:solidFill>
                <a:latin typeface="Times New Roman" panose="02020603050405020304" pitchFamily="18" charset="0"/>
                <a:cs typeface="Times New Roman" panose="02020603050405020304" pitchFamily="18" charset="0"/>
              </a:rPr>
              <a:t>.. </a:t>
            </a:r>
            <a:r>
              <a:rPr lang="en-US" sz="2400" dirty="0">
                <a:solidFill>
                  <a:srgbClr val="0070C0"/>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https://shop.theresponsivecounselor.com/product/school-counseling-office-decor-bundle/</a:t>
            </a:r>
            <a:r>
              <a:rPr lang="en-US" sz="2400" dirty="0">
                <a:solidFill>
                  <a:srgbClr val="0070C0"/>
                </a:solidFill>
                <a:latin typeface="Times New Roman" panose="02020603050405020304" pitchFamily="18" charset="0"/>
                <a:cs typeface="Times New Roman" panose="02020603050405020304" pitchFamily="18" charset="0"/>
              </a:rPr>
              <a:t> </a:t>
            </a:r>
          </a:p>
          <a:p>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Utah State Board of Education. (n.d.). </a:t>
            </a:r>
            <a:r>
              <a:rPr lang="en-US" sz="2400" i="1"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English Language Arts Grade 3 Core</a:t>
            </a:r>
            <a:r>
              <a:rPr lang="en-US" sz="240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Utah Education Network. </a:t>
            </a:r>
            <a:r>
              <a:rPr lang="en-US" sz="2400" u="sng"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https://www.uen.org/core/core.do?courseNum=4230</a:t>
            </a:r>
            <a:r>
              <a:rPr lang="en-US" sz="2400" dirty="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b="0" i="0" dirty="0">
              <a:solidFill>
                <a:srgbClr val="0070C0"/>
              </a:solidFill>
              <a:effectLst/>
              <a:latin typeface="Times New Roman" panose="02020603050405020304" pitchFamily="18" charset="0"/>
              <a:cs typeface="Times New Roman" panose="02020603050405020304" pitchFamily="18" charset="0"/>
            </a:endParaRPr>
          </a:p>
          <a:p>
            <a:pPr marL="45720" indent="0">
              <a:buNone/>
            </a:pPr>
            <a:endParaRPr lang="en-US" sz="2400" dirty="0"/>
          </a:p>
          <a:p>
            <a:pPr marL="45720" indent="0">
              <a:buNone/>
            </a:pPr>
            <a:endParaRPr lang="en-US" sz="2400" b="0" i="0" dirty="0">
              <a:solidFill>
                <a:schemeClr val="tx1"/>
              </a:solidFill>
              <a:effectLst/>
              <a:latin typeface="Times New Roman" panose="020206030504050203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3595A85A-1711-6819-9CD6-AFE2266C151B}"/>
              </a:ext>
            </a:extLst>
          </p:cNvPr>
          <p:cNvSpPr txBox="1">
            <a:spLocks/>
          </p:cNvSpPr>
          <p:nvPr/>
        </p:nvSpPr>
        <p:spPr>
          <a:xfrm>
            <a:off x="4257964" y="66041"/>
            <a:ext cx="3722716" cy="122936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r>
              <a:rPr lang="en-US" sz="6000" dirty="0">
                <a:solidFill>
                  <a:srgbClr val="1096A4"/>
                </a:solidFill>
                <a:latin typeface="Modern Love Caps" panose="04070805081001020A01" pitchFamily="82" charset="0"/>
              </a:rPr>
              <a:t>References</a:t>
            </a:r>
          </a:p>
        </p:txBody>
      </p:sp>
      <p:sp>
        <p:nvSpPr>
          <p:cNvPr id="4" name="Slide Number Placeholder 3">
            <a:extLst>
              <a:ext uri="{FF2B5EF4-FFF2-40B4-BE49-F238E27FC236}">
                <a16:creationId xmlns:a16="http://schemas.microsoft.com/office/drawing/2014/main" id="{29D821E6-73B3-257C-7A7D-B5E1456607BC}"/>
              </a:ext>
            </a:extLst>
          </p:cNvPr>
          <p:cNvSpPr>
            <a:spLocks noGrp="1"/>
          </p:cNvSpPr>
          <p:nvPr>
            <p:ph type="sldNum" sz="quarter" idx="12"/>
          </p:nvPr>
        </p:nvSpPr>
        <p:spPr/>
        <p:txBody>
          <a:bodyPr/>
          <a:lstStyle/>
          <a:p>
            <a:fld id="{A7CD31F4-64FA-4BA0-9498-67783267A8C8}" type="slidenum">
              <a:rPr lang="en-US" sz="2400" smtClean="0">
                <a:solidFill>
                  <a:schemeClr val="tx1"/>
                </a:solidFill>
              </a:rPr>
              <a:t>26</a:t>
            </a:fld>
            <a:endParaRPr lang="en-US" sz="2400" dirty="0">
              <a:solidFill>
                <a:schemeClr val="tx1"/>
              </a:solidFill>
            </a:endParaRPr>
          </a:p>
        </p:txBody>
      </p:sp>
    </p:spTree>
    <p:extLst>
      <p:ext uri="{BB962C8B-B14F-4D97-AF65-F5344CB8AC3E}">
        <p14:creationId xmlns:p14="http://schemas.microsoft.com/office/powerpoint/2010/main" val="3767325695"/>
      </p:ext>
    </p:extLst>
  </p:cSld>
  <p:clrMapOvr>
    <a:masterClrMapping/>
  </p:clrMapOvr>
</p:sld>
</file>

<file path=ppt/theme/theme1.xml><?xml version="1.0" encoding="utf-8"?>
<a:theme xmlns:a="http://schemas.openxmlformats.org/drawingml/2006/main" name="Basis">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Basis</Template>
  <TotalTime>2490</TotalTime>
  <Words>1847</Words>
  <Application>Microsoft Office PowerPoint</Application>
  <PresentationFormat>Widescreen</PresentationFormat>
  <Paragraphs>134</Paragraphs>
  <Slides>26</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Arial</vt:lpstr>
      <vt:lpstr>Calibri</vt:lpstr>
      <vt:lpstr>Corbel</vt:lpstr>
      <vt:lpstr>Modern Love Caps</vt:lpstr>
      <vt:lpstr>Roboto</vt:lpstr>
      <vt:lpstr>Times New Roman</vt:lpstr>
      <vt:lpstr>verdana</vt:lpstr>
      <vt:lpstr>Basis</vt:lpstr>
      <vt:lpstr>PowerPoint Presentation</vt:lpstr>
      <vt:lpstr>PowerPoint Presentation</vt:lpstr>
      <vt:lpstr>Data Sources</vt:lpstr>
      <vt:lpstr>Data Sources</vt:lpstr>
      <vt:lpstr>Data Sources</vt:lpstr>
      <vt:lpstr>Data Sources</vt:lpstr>
      <vt:lpstr>Needs Assessment</vt:lpstr>
      <vt:lpstr>PowerPoint Presentation</vt:lpstr>
      <vt:lpstr>Needs Assessment</vt:lpstr>
      <vt:lpstr>Needs Assessment</vt:lpstr>
      <vt:lpstr>Needs Assessment</vt:lpstr>
      <vt:lpstr>Needs Assessment</vt:lpstr>
      <vt:lpstr>Project Description</vt:lpstr>
      <vt:lpstr>Project Description</vt:lpstr>
      <vt:lpstr>PowerPoint Presentation</vt:lpstr>
      <vt:lpstr>Project Description</vt:lpstr>
      <vt:lpstr>Project Description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Davina Schoulten</dc:creator>
  <cp:lastModifiedBy>Davina Schoulten</cp:lastModifiedBy>
  <cp:revision>32</cp:revision>
  <cp:lastPrinted>2023-11-15T19:22:41Z</cp:lastPrinted>
  <dcterms:created xsi:type="dcterms:W3CDTF">2023-09-08T20:01:44Z</dcterms:created>
  <dcterms:modified xsi:type="dcterms:W3CDTF">2023-11-16T18:12:33Z</dcterms:modified>
</cp:coreProperties>
</file>