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1"/>
  </p:notesMasterIdLst>
  <p:handoutMasterIdLst>
    <p:handoutMasterId r:id="rId22"/>
  </p:handoutMasterIdLst>
  <p:sldIdLst>
    <p:sldId id="281" r:id="rId5"/>
    <p:sldId id="290" r:id="rId6"/>
    <p:sldId id="294" r:id="rId7"/>
    <p:sldId id="296" r:id="rId8"/>
    <p:sldId id="291" r:id="rId9"/>
    <p:sldId id="295" r:id="rId10"/>
    <p:sldId id="300" r:id="rId11"/>
    <p:sldId id="292" r:id="rId12"/>
    <p:sldId id="298" r:id="rId13"/>
    <p:sldId id="299" r:id="rId14"/>
    <p:sldId id="293" r:id="rId15"/>
    <p:sldId id="302" r:id="rId16"/>
    <p:sldId id="305" r:id="rId17"/>
    <p:sldId id="301" r:id="rId18"/>
    <p:sldId id="306" r:id="rId19"/>
    <p:sldId id="285" r:id="rId20"/>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2" userDrawn="1">
          <p15:clr>
            <a:srgbClr val="A4A3A4"/>
          </p15:clr>
        </p15:guide>
        <p15:guide id="2"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93725" autoAdjust="0"/>
  </p:normalViewPr>
  <p:slideViewPr>
    <p:cSldViewPr showGuides="1">
      <p:cViewPr varScale="1">
        <p:scale>
          <a:sx n="73" d="100"/>
          <a:sy n="73" d="100"/>
        </p:scale>
        <p:origin x="1070" y="58"/>
      </p:cViewPr>
      <p:guideLst>
        <p:guide orient="horz" pos="1152"/>
        <p:guide pos="3839"/>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20"/>
    </p:cViewPr>
  </p:sorterViewPr>
  <p:notesViewPr>
    <p:cSldViewPr>
      <p:cViewPr varScale="1">
        <p:scale>
          <a:sx n="79" d="100"/>
          <a:sy n="79" d="100"/>
        </p:scale>
        <p:origin x="16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svg"/><Relationship Id="rId1" Type="http://schemas.openxmlformats.org/officeDocument/2006/relationships/image" Target="../media/image22.png"/><Relationship Id="rId6" Type="http://schemas.openxmlformats.org/officeDocument/2006/relationships/image" Target="../media/image21.svg"/><Relationship Id="rId5" Type="http://schemas.openxmlformats.org/officeDocument/2006/relationships/image" Target="../media/image24.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svg"/><Relationship Id="rId1" Type="http://schemas.openxmlformats.org/officeDocument/2006/relationships/image" Target="../media/image35.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3BC557-6033-40FB-B6D2-0BB7D12397F9}" type="doc">
      <dgm:prSet loTypeId="urn:microsoft.com/office/officeart/2005/8/layout/vList3" loCatId="list" qsTypeId="urn:microsoft.com/office/officeart/2005/8/quickstyle/simple5" qsCatId="simple" csTypeId="urn:microsoft.com/office/officeart/2005/8/colors/accent1_1" csCatId="accent1" phldr="1"/>
      <dgm:spPr/>
      <dgm:t>
        <a:bodyPr/>
        <a:lstStyle/>
        <a:p>
          <a:endParaRPr lang="en-US"/>
        </a:p>
      </dgm:t>
    </dgm:pt>
    <dgm:pt modelId="{C692EA2A-5E02-4057-B5CC-B6B68E836D6E}">
      <dgm:prSet/>
      <dgm:spPr/>
      <dgm:t>
        <a:bodyPr/>
        <a:lstStyle/>
        <a:p>
          <a:pPr algn="l"/>
          <a:r>
            <a:rPr lang="en-US" b="1" dirty="0"/>
            <a:t>Our Mission: </a:t>
          </a:r>
          <a:r>
            <a:rPr lang="en-US" dirty="0"/>
            <a:t>Provide students with equal access to a high-quality school counseling program that improves social/emotional, academic, and career outcomes. </a:t>
          </a:r>
        </a:p>
      </dgm:t>
    </dgm:pt>
    <dgm:pt modelId="{16CAD7D2-84B3-49B9-8991-4079F983F8C2}" type="parTrans" cxnId="{CC0D0DB0-D6E2-4F59-BA37-5E0FEB1E2EA5}">
      <dgm:prSet/>
      <dgm:spPr/>
      <dgm:t>
        <a:bodyPr/>
        <a:lstStyle/>
        <a:p>
          <a:endParaRPr lang="en-US"/>
        </a:p>
      </dgm:t>
    </dgm:pt>
    <dgm:pt modelId="{A799CE81-C9A4-4029-81DC-20CBDC249973}" type="sibTrans" cxnId="{CC0D0DB0-D6E2-4F59-BA37-5E0FEB1E2EA5}">
      <dgm:prSet/>
      <dgm:spPr/>
      <dgm:t>
        <a:bodyPr/>
        <a:lstStyle/>
        <a:p>
          <a:endParaRPr lang="en-US"/>
        </a:p>
      </dgm:t>
    </dgm:pt>
    <dgm:pt modelId="{2E634BC5-99F7-46F8-8117-BFD89AE68199}">
      <dgm:prSet/>
      <dgm:spPr/>
      <dgm:t>
        <a:bodyPr/>
        <a:lstStyle/>
        <a:p>
          <a:pPr algn="l"/>
          <a:r>
            <a:rPr lang="en-US" b="1" dirty="0"/>
            <a:t>Our Vision: </a:t>
          </a:r>
          <a:r>
            <a:rPr lang="en-US" dirty="0"/>
            <a:t>Students will be able to gain a positive sense of self, motivation toward their goals, and belief in their abilities. They will leave our school prepared for high school and beyond.</a:t>
          </a:r>
        </a:p>
      </dgm:t>
    </dgm:pt>
    <dgm:pt modelId="{EFA7150D-3714-45B4-879B-D9C5FF861F1C}" type="parTrans" cxnId="{3CFFEB16-6202-4DA8-A9A4-B6BAE1AFD9FD}">
      <dgm:prSet/>
      <dgm:spPr/>
      <dgm:t>
        <a:bodyPr/>
        <a:lstStyle/>
        <a:p>
          <a:endParaRPr lang="en-US"/>
        </a:p>
      </dgm:t>
    </dgm:pt>
    <dgm:pt modelId="{385437C9-BCCF-44F9-8450-CCE24BFEC61F}" type="sibTrans" cxnId="{3CFFEB16-6202-4DA8-A9A4-B6BAE1AFD9FD}">
      <dgm:prSet/>
      <dgm:spPr/>
      <dgm:t>
        <a:bodyPr/>
        <a:lstStyle/>
        <a:p>
          <a:endParaRPr lang="en-US"/>
        </a:p>
      </dgm:t>
    </dgm:pt>
    <dgm:pt modelId="{6CCD1B36-DF4D-4EDE-91CE-BD39AB5D32A2}">
      <dgm:prSet/>
      <dgm:spPr/>
      <dgm:t>
        <a:bodyPr/>
        <a:lstStyle/>
        <a:p>
          <a:pPr algn="l"/>
          <a:r>
            <a:rPr lang="en-US" b="1" dirty="0"/>
            <a:t>Our Beliefs: </a:t>
          </a:r>
          <a:r>
            <a:rPr lang="en-US" dirty="0"/>
            <a:t>Every student can succeed. Every student deserves access to a comprehensive school counseling program that is supported by data. Our school counseling program improves student outcomes.</a:t>
          </a:r>
        </a:p>
      </dgm:t>
    </dgm:pt>
    <dgm:pt modelId="{F423A5E2-035F-4687-A73D-A83F8503D5A0}" type="parTrans" cxnId="{C9873CD5-F357-4140-AA89-3310A8AD7728}">
      <dgm:prSet/>
      <dgm:spPr/>
      <dgm:t>
        <a:bodyPr/>
        <a:lstStyle/>
        <a:p>
          <a:endParaRPr lang="en-US"/>
        </a:p>
      </dgm:t>
    </dgm:pt>
    <dgm:pt modelId="{50A39674-DA6B-453C-8462-DC86369130AB}" type="sibTrans" cxnId="{C9873CD5-F357-4140-AA89-3310A8AD7728}">
      <dgm:prSet/>
      <dgm:spPr/>
      <dgm:t>
        <a:bodyPr/>
        <a:lstStyle/>
        <a:p>
          <a:endParaRPr lang="en-US"/>
        </a:p>
      </dgm:t>
    </dgm:pt>
    <dgm:pt modelId="{0E8BCE49-34ED-4C9B-B554-DAA20ADB6560}" type="pres">
      <dgm:prSet presAssocID="{313BC557-6033-40FB-B6D2-0BB7D12397F9}" presName="linearFlow" presStyleCnt="0">
        <dgm:presLayoutVars>
          <dgm:dir/>
          <dgm:resizeHandles val="exact"/>
        </dgm:presLayoutVars>
      </dgm:prSet>
      <dgm:spPr/>
    </dgm:pt>
    <dgm:pt modelId="{E05EE162-E86A-46ED-AD06-431240163942}" type="pres">
      <dgm:prSet presAssocID="{C692EA2A-5E02-4057-B5CC-B6B68E836D6E}" presName="composite" presStyleCnt="0"/>
      <dgm:spPr/>
    </dgm:pt>
    <dgm:pt modelId="{B890E81C-9470-45F5-AF68-6FC247D27316}" type="pres">
      <dgm:prSet presAssocID="{C692EA2A-5E02-4057-B5CC-B6B68E836D6E}" presName="imgShp"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ooks outline"/>
        </a:ext>
      </dgm:extLst>
    </dgm:pt>
    <dgm:pt modelId="{31983308-02DD-43D5-B081-1DAEB6201ABA}" type="pres">
      <dgm:prSet presAssocID="{C692EA2A-5E02-4057-B5CC-B6B68E836D6E}" presName="txShp" presStyleLbl="node1" presStyleIdx="0" presStyleCnt="3">
        <dgm:presLayoutVars>
          <dgm:bulletEnabled val="1"/>
        </dgm:presLayoutVars>
      </dgm:prSet>
      <dgm:spPr/>
    </dgm:pt>
    <dgm:pt modelId="{E863DCF8-1DE1-492C-9EAA-D17CA07596AF}" type="pres">
      <dgm:prSet presAssocID="{A799CE81-C9A4-4029-81DC-20CBDC249973}" presName="spacing" presStyleCnt="0"/>
      <dgm:spPr/>
    </dgm:pt>
    <dgm:pt modelId="{C8FF857D-5EB6-42D6-A96F-2B7FB7434A86}" type="pres">
      <dgm:prSet presAssocID="{2E634BC5-99F7-46F8-8117-BFD89AE68199}" presName="composite" presStyleCnt="0"/>
      <dgm:spPr/>
    </dgm:pt>
    <dgm:pt modelId="{CA144191-683E-48E7-95D6-563DB00AD7E4}" type="pres">
      <dgm:prSet presAssocID="{2E634BC5-99F7-46F8-8117-BFD89AE68199}"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inoculars outline"/>
        </a:ext>
      </dgm:extLst>
    </dgm:pt>
    <dgm:pt modelId="{04739A12-0BAC-444E-8C88-D9751F983BDB}" type="pres">
      <dgm:prSet presAssocID="{2E634BC5-99F7-46F8-8117-BFD89AE68199}" presName="txShp" presStyleLbl="node1" presStyleIdx="1" presStyleCnt="3">
        <dgm:presLayoutVars>
          <dgm:bulletEnabled val="1"/>
        </dgm:presLayoutVars>
      </dgm:prSet>
      <dgm:spPr/>
    </dgm:pt>
    <dgm:pt modelId="{231C0355-1FB4-4E62-88F5-85F2F1D1F5C0}" type="pres">
      <dgm:prSet presAssocID="{385437C9-BCCF-44F9-8450-CCE24BFEC61F}" presName="spacing" presStyleCnt="0"/>
      <dgm:spPr/>
    </dgm:pt>
    <dgm:pt modelId="{A9EB0335-4FB2-4375-87A8-822745736A54}" type="pres">
      <dgm:prSet presAssocID="{6CCD1B36-DF4D-4EDE-91CE-BD39AB5D32A2}" presName="composite" presStyleCnt="0"/>
      <dgm:spPr/>
    </dgm:pt>
    <dgm:pt modelId="{F1F147E0-54AD-4697-8072-2B8AC5317F11}" type="pres">
      <dgm:prSet presAssocID="{6CCD1B36-DF4D-4EDE-91CE-BD39AB5D32A2}"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ackpack outline"/>
        </a:ext>
      </dgm:extLst>
    </dgm:pt>
    <dgm:pt modelId="{0C09A0EC-DAFF-474F-B064-0DD31DA9AF5C}" type="pres">
      <dgm:prSet presAssocID="{6CCD1B36-DF4D-4EDE-91CE-BD39AB5D32A2}" presName="txShp" presStyleLbl="node1" presStyleIdx="2" presStyleCnt="3">
        <dgm:presLayoutVars>
          <dgm:bulletEnabled val="1"/>
        </dgm:presLayoutVars>
      </dgm:prSet>
      <dgm:spPr/>
    </dgm:pt>
  </dgm:ptLst>
  <dgm:cxnLst>
    <dgm:cxn modelId="{DC49E100-E9FA-4D17-9D25-2A01FEEA75CA}" type="presOf" srcId="{6CCD1B36-DF4D-4EDE-91CE-BD39AB5D32A2}" destId="{0C09A0EC-DAFF-474F-B064-0DD31DA9AF5C}" srcOrd="0" destOrd="0" presId="urn:microsoft.com/office/officeart/2005/8/layout/vList3"/>
    <dgm:cxn modelId="{3CFFEB16-6202-4DA8-A9A4-B6BAE1AFD9FD}" srcId="{313BC557-6033-40FB-B6D2-0BB7D12397F9}" destId="{2E634BC5-99F7-46F8-8117-BFD89AE68199}" srcOrd="1" destOrd="0" parTransId="{EFA7150D-3714-45B4-879B-D9C5FF861F1C}" sibTransId="{385437C9-BCCF-44F9-8450-CCE24BFEC61F}"/>
    <dgm:cxn modelId="{7B54F793-C761-4DB7-82A4-AE141683EF63}" type="presOf" srcId="{313BC557-6033-40FB-B6D2-0BB7D12397F9}" destId="{0E8BCE49-34ED-4C9B-B554-DAA20ADB6560}" srcOrd="0" destOrd="0" presId="urn:microsoft.com/office/officeart/2005/8/layout/vList3"/>
    <dgm:cxn modelId="{339688A2-AFF1-4901-8411-214864FD1477}" type="presOf" srcId="{C692EA2A-5E02-4057-B5CC-B6B68E836D6E}" destId="{31983308-02DD-43D5-B081-1DAEB6201ABA}" srcOrd="0" destOrd="0" presId="urn:microsoft.com/office/officeart/2005/8/layout/vList3"/>
    <dgm:cxn modelId="{CC0D0DB0-D6E2-4F59-BA37-5E0FEB1E2EA5}" srcId="{313BC557-6033-40FB-B6D2-0BB7D12397F9}" destId="{C692EA2A-5E02-4057-B5CC-B6B68E836D6E}" srcOrd="0" destOrd="0" parTransId="{16CAD7D2-84B3-49B9-8991-4079F983F8C2}" sibTransId="{A799CE81-C9A4-4029-81DC-20CBDC249973}"/>
    <dgm:cxn modelId="{745D61D1-234D-4034-A50A-4531F1EFA820}" type="presOf" srcId="{2E634BC5-99F7-46F8-8117-BFD89AE68199}" destId="{04739A12-0BAC-444E-8C88-D9751F983BDB}" srcOrd="0" destOrd="0" presId="urn:microsoft.com/office/officeart/2005/8/layout/vList3"/>
    <dgm:cxn modelId="{C9873CD5-F357-4140-AA89-3310A8AD7728}" srcId="{313BC557-6033-40FB-B6D2-0BB7D12397F9}" destId="{6CCD1B36-DF4D-4EDE-91CE-BD39AB5D32A2}" srcOrd="2" destOrd="0" parTransId="{F423A5E2-035F-4687-A73D-A83F8503D5A0}" sibTransId="{50A39674-DA6B-453C-8462-DC86369130AB}"/>
    <dgm:cxn modelId="{8E35ECDA-5773-4BF2-9D45-3FA77052ED77}" type="presParOf" srcId="{0E8BCE49-34ED-4C9B-B554-DAA20ADB6560}" destId="{E05EE162-E86A-46ED-AD06-431240163942}" srcOrd="0" destOrd="0" presId="urn:microsoft.com/office/officeart/2005/8/layout/vList3"/>
    <dgm:cxn modelId="{4D3A5305-A61B-405E-82DF-E297C3B27274}" type="presParOf" srcId="{E05EE162-E86A-46ED-AD06-431240163942}" destId="{B890E81C-9470-45F5-AF68-6FC247D27316}" srcOrd="0" destOrd="0" presId="urn:microsoft.com/office/officeart/2005/8/layout/vList3"/>
    <dgm:cxn modelId="{DE38C87C-A327-4FCC-A958-23241E039E39}" type="presParOf" srcId="{E05EE162-E86A-46ED-AD06-431240163942}" destId="{31983308-02DD-43D5-B081-1DAEB6201ABA}" srcOrd="1" destOrd="0" presId="urn:microsoft.com/office/officeart/2005/8/layout/vList3"/>
    <dgm:cxn modelId="{2951B96B-B808-4A24-A6A4-7731E1533213}" type="presParOf" srcId="{0E8BCE49-34ED-4C9B-B554-DAA20ADB6560}" destId="{E863DCF8-1DE1-492C-9EAA-D17CA07596AF}" srcOrd="1" destOrd="0" presId="urn:microsoft.com/office/officeart/2005/8/layout/vList3"/>
    <dgm:cxn modelId="{081507C3-F3B5-4572-955C-905887545881}" type="presParOf" srcId="{0E8BCE49-34ED-4C9B-B554-DAA20ADB6560}" destId="{C8FF857D-5EB6-42D6-A96F-2B7FB7434A86}" srcOrd="2" destOrd="0" presId="urn:microsoft.com/office/officeart/2005/8/layout/vList3"/>
    <dgm:cxn modelId="{97275B58-8641-4C58-99DA-45D2F3A939E2}" type="presParOf" srcId="{C8FF857D-5EB6-42D6-A96F-2B7FB7434A86}" destId="{CA144191-683E-48E7-95D6-563DB00AD7E4}" srcOrd="0" destOrd="0" presId="urn:microsoft.com/office/officeart/2005/8/layout/vList3"/>
    <dgm:cxn modelId="{653AC311-8337-4898-9C5D-6C866FEAEF98}" type="presParOf" srcId="{C8FF857D-5EB6-42D6-A96F-2B7FB7434A86}" destId="{04739A12-0BAC-444E-8C88-D9751F983BDB}" srcOrd="1" destOrd="0" presId="urn:microsoft.com/office/officeart/2005/8/layout/vList3"/>
    <dgm:cxn modelId="{DBD88652-0F79-4323-AD66-ADEBABB38344}" type="presParOf" srcId="{0E8BCE49-34ED-4C9B-B554-DAA20ADB6560}" destId="{231C0355-1FB4-4E62-88F5-85F2F1D1F5C0}" srcOrd="3" destOrd="0" presId="urn:microsoft.com/office/officeart/2005/8/layout/vList3"/>
    <dgm:cxn modelId="{DF615389-A35A-4D72-B86B-D961BC7BBE14}" type="presParOf" srcId="{0E8BCE49-34ED-4C9B-B554-DAA20ADB6560}" destId="{A9EB0335-4FB2-4375-87A8-822745736A54}" srcOrd="4" destOrd="0" presId="urn:microsoft.com/office/officeart/2005/8/layout/vList3"/>
    <dgm:cxn modelId="{EBD154A1-A7AF-421A-8C15-6FAEC86A6BA6}" type="presParOf" srcId="{A9EB0335-4FB2-4375-87A8-822745736A54}" destId="{F1F147E0-54AD-4697-8072-2B8AC5317F11}" srcOrd="0" destOrd="0" presId="urn:microsoft.com/office/officeart/2005/8/layout/vList3"/>
    <dgm:cxn modelId="{61090ABC-DEF4-49F0-88FE-B29857D8DE08}" type="presParOf" srcId="{A9EB0335-4FB2-4375-87A8-822745736A54}" destId="{0C09A0EC-DAFF-474F-B064-0DD31DA9AF5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3BC557-6033-40FB-B6D2-0BB7D12397F9}" type="doc">
      <dgm:prSet loTypeId="urn:microsoft.com/office/officeart/2005/8/layout/vList3" loCatId="list" qsTypeId="urn:microsoft.com/office/officeart/2005/8/quickstyle/simple5" qsCatId="simple" csTypeId="urn:microsoft.com/office/officeart/2005/8/colors/accent1_1" csCatId="accent1" phldr="1"/>
      <dgm:spPr/>
      <dgm:t>
        <a:bodyPr/>
        <a:lstStyle/>
        <a:p>
          <a:endParaRPr lang="en-US"/>
        </a:p>
      </dgm:t>
    </dgm:pt>
    <dgm:pt modelId="{C692EA2A-5E02-4057-B5CC-B6B68E836D6E}">
      <dgm:prSet/>
      <dgm:spPr/>
      <dgm:t>
        <a:bodyPr/>
        <a:lstStyle/>
        <a:p>
          <a:pPr algn="l"/>
          <a:r>
            <a:rPr lang="en-US" b="1" dirty="0"/>
            <a:t>Access: </a:t>
          </a:r>
          <a:r>
            <a:rPr lang="en-US" b="0" dirty="0"/>
            <a:t>Equitable opportunities for educational participation.</a:t>
          </a:r>
        </a:p>
      </dgm:t>
    </dgm:pt>
    <dgm:pt modelId="{16CAD7D2-84B3-49B9-8991-4079F983F8C2}" type="parTrans" cxnId="{CC0D0DB0-D6E2-4F59-BA37-5E0FEB1E2EA5}">
      <dgm:prSet/>
      <dgm:spPr/>
      <dgm:t>
        <a:bodyPr/>
        <a:lstStyle/>
        <a:p>
          <a:endParaRPr lang="en-US"/>
        </a:p>
      </dgm:t>
    </dgm:pt>
    <dgm:pt modelId="{A799CE81-C9A4-4029-81DC-20CBDC249973}" type="sibTrans" cxnId="{CC0D0DB0-D6E2-4F59-BA37-5E0FEB1E2EA5}">
      <dgm:prSet/>
      <dgm:spPr/>
      <dgm:t>
        <a:bodyPr/>
        <a:lstStyle/>
        <a:p>
          <a:endParaRPr lang="en-US"/>
        </a:p>
      </dgm:t>
    </dgm:pt>
    <dgm:pt modelId="{2E634BC5-99F7-46F8-8117-BFD89AE68199}">
      <dgm:prSet/>
      <dgm:spPr/>
      <dgm:t>
        <a:bodyPr/>
        <a:lstStyle/>
        <a:p>
          <a:pPr algn="l"/>
          <a:r>
            <a:rPr lang="en-US" b="1" dirty="0"/>
            <a:t>Attainment: </a:t>
          </a:r>
          <a:r>
            <a:rPr lang="en-US" b="0" dirty="0"/>
            <a:t>Student progress reflected by personal, individual improvement.</a:t>
          </a:r>
        </a:p>
      </dgm:t>
    </dgm:pt>
    <dgm:pt modelId="{EFA7150D-3714-45B4-879B-D9C5FF861F1C}" type="parTrans" cxnId="{3CFFEB16-6202-4DA8-A9A4-B6BAE1AFD9FD}">
      <dgm:prSet/>
      <dgm:spPr/>
      <dgm:t>
        <a:bodyPr/>
        <a:lstStyle/>
        <a:p>
          <a:endParaRPr lang="en-US"/>
        </a:p>
      </dgm:t>
    </dgm:pt>
    <dgm:pt modelId="{385437C9-BCCF-44F9-8450-CCE24BFEC61F}" type="sibTrans" cxnId="{3CFFEB16-6202-4DA8-A9A4-B6BAE1AFD9FD}">
      <dgm:prSet/>
      <dgm:spPr/>
      <dgm:t>
        <a:bodyPr/>
        <a:lstStyle/>
        <a:p>
          <a:endParaRPr lang="en-US"/>
        </a:p>
      </dgm:t>
    </dgm:pt>
    <dgm:pt modelId="{6CCD1B36-DF4D-4EDE-91CE-BD39AB5D32A2}">
      <dgm:prSet/>
      <dgm:spPr/>
      <dgm:t>
        <a:bodyPr/>
        <a:lstStyle/>
        <a:p>
          <a:pPr algn="l"/>
          <a:r>
            <a:rPr lang="en-US" b="1" dirty="0"/>
            <a:t>Achievement: </a:t>
          </a:r>
          <a:r>
            <a:rPr lang="en-US" b="0" dirty="0"/>
            <a:t>Student progress that is reflected by standard test results and grades. </a:t>
          </a:r>
        </a:p>
      </dgm:t>
    </dgm:pt>
    <dgm:pt modelId="{F423A5E2-035F-4687-A73D-A83F8503D5A0}" type="parTrans" cxnId="{C9873CD5-F357-4140-AA89-3310A8AD7728}">
      <dgm:prSet/>
      <dgm:spPr/>
      <dgm:t>
        <a:bodyPr/>
        <a:lstStyle/>
        <a:p>
          <a:endParaRPr lang="en-US"/>
        </a:p>
      </dgm:t>
    </dgm:pt>
    <dgm:pt modelId="{50A39674-DA6B-453C-8462-DC86369130AB}" type="sibTrans" cxnId="{C9873CD5-F357-4140-AA89-3310A8AD7728}">
      <dgm:prSet/>
      <dgm:spPr/>
      <dgm:t>
        <a:bodyPr/>
        <a:lstStyle/>
        <a:p>
          <a:endParaRPr lang="en-US"/>
        </a:p>
      </dgm:t>
    </dgm:pt>
    <dgm:pt modelId="{0E8BCE49-34ED-4C9B-B554-DAA20ADB6560}" type="pres">
      <dgm:prSet presAssocID="{313BC557-6033-40FB-B6D2-0BB7D12397F9}" presName="linearFlow" presStyleCnt="0">
        <dgm:presLayoutVars>
          <dgm:dir/>
          <dgm:resizeHandles val="exact"/>
        </dgm:presLayoutVars>
      </dgm:prSet>
      <dgm:spPr/>
    </dgm:pt>
    <dgm:pt modelId="{E05EE162-E86A-46ED-AD06-431240163942}" type="pres">
      <dgm:prSet presAssocID="{C692EA2A-5E02-4057-B5CC-B6B68E836D6E}" presName="composite" presStyleCnt="0"/>
      <dgm:spPr/>
    </dgm:pt>
    <dgm:pt modelId="{B890E81C-9470-45F5-AF68-6FC247D27316}" type="pres">
      <dgm:prSet presAssocID="{C692EA2A-5E02-4057-B5CC-B6B68E836D6E}"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ey outline"/>
        </a:ext>
      </dgm:extLst>
    </dgm:pt>
    <dgm:pt modelId="{31983308-02DD-43D5-B081-1DAEB6201ABA}" type="pres">
      <dgm:prSet presAssocID="{C692EA2A-5E02-4057-B5CC-B6B68E836D6E}" presName="txShp" presStyleLbl="node1" presStyleIdx="0" presStyleCnt="3">
        <dgm:presLayoutVars>
          <dgm:bulletEnabled val="1"/>
        </dgm:presLayoutVars>
      </dgm:prSet>
      <dgm:spPr/>
    </dgm:pt>
    <dgm:pt modelId="{E863DCF8-1DE1-492C-9EAA-D17CA07596AF}" type="pres">
      <dgm:prSet presAssocID="{A799CE81-C9A4-4029-81DC-20CBDC249973}" presName="spacing" presStyleCnt="0"/>
      <dgm:spPr/>
    </dgm:pt>
    <dgm:pt modelId="{C8FF857D-5EB6-42D6-A96F-2B7FB7434A86}" type="pres">
      <dgm:prSet presAssocID="{2E634BC5-99F7-46F8-8117-BFD89AE68199}" presName="composite" presStyleCnt="0"/>
      <dgm:spPr/>
    </dgm:pt>
    <dgm:pt modelId="{CA144191-683E-48E7-95D6-563DB00AD7E4}" type="pres">
      <dgm:prSet presAssocID="{2E634BC5-99F7-46F8-8117-BFD89AE68199}"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icket outline"/>
        </a:ext>
      </dgm:extLst>
    </dgm:pt>
    <dgm:pt modelId="{04739A12-0BAC-444E-8C88-D9751F983BDB}" type="pres">
      <dgm:prSet presAssocID="{2E634BC5-99F7-46F8-8117-BFD89AE68199}" presName="txShp" presStyleLbl="node1" presStyleIdx="1" presStyleCnt="3">
        <dgm:presLayoutVars>
          <dgm:bulletEnabled val="1"/>
        </dgm:presLayoutVars>
      </dgm:prSet>
      <dgm:spPr/>
    </dgm:pt>
    <dgm:pt modelId="{231C0355-1FB4-4E62-88F5-85F2F1D1F5C0}" type="pres">
      <dgm:prSet presAssocID="{385437C9-BCCF-44F9-8450-CCE24BFEC61F}" presName="spacing" presStyleCnt="0"/>
      <dgm:spPr/>
    </dgm:pt>
    <dgm:pt modelId="{A9EB0335-4FB2-4375-87A8-822745736A54}" type="pres">
      <dgm:prSet presAssocID="{6CCD1B36-DF4D-4EDE-91CE-BD39AB5D32A2}" presName="composite" presStyleCnt="0"/>
      <dgm:spPr/>
    </dgm:pt>
    <dgm:pt modelId="{F1F147E0-54AD-4697-8072-2B8AC5317F11}" type="pres">
      <dgm:prSet presAssocID="{6CCD1B36-DF4D-4EDE-91CE-BD39AB5D32A2}"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rophy outline"/>
        </a:ext>
      </dgm:extLst>
    </dgm:pt>
    <dgm:pt modelId="{0C09A0EC-DAFF-474F-B064-0DD31DA9AF5C}" type="pres">
      <dgm:prSet presAssocID="{6CCD1B36-DF4D-4EDE-91CE-BD39AB5D32A2}" presName="txShp" presStyleLbl="node1" presStyleIdx="2" presStyleCnt="3">
        <dgm:presLayoutVars>
          <dgm:bulletEnabled val="1"/>
        </dgm:presLayoutVars>
      </dgm:prSet>
      <dgm:spPr/>
    </dgm:pt>
  </dgm:ptLst>
  <dgm:cxnLst>
    <dgm:cxn modelId="{DC49E100-E9FA-4D17-9D25-2A01FEEA75CA}" type="presOf" srcId="{6CCD1B36-DF4D-4EDE-91CE-BD39AB5D32A2}" destId="{0C09A0EC-DAFF-474F-B064-0DD31DA9AF5C}" srcOrd="0" destOrd="0" presId="urn:microsoft.com/office/officeart/2005/8/layout/vList3"/>
    <dgm:cxn modelId="{3CFFEB16-6202-4DA8-A9A4-B6BAE1AFD9FD}" srcId="{313BC557-6033-40FB-B6D2-0BB7D12397F9}" destId="{2E634BC5-99F7-46F8-8117-BFD89AE68199}" srcOrd="1" destOrd="0" parTransId="{EFA7150D-3714-45B4-879B-D9C5FF861F1C}" sibTransId="{385437C9-BCCF-44F9-8450-CCE24BFEC61F}"/>
    <dgm:cxn modelId="{7B54F793-C761-4DB7-82A4-AE141683EF63}" type="presOf" srcId="{313BC557-6033-40FB-B6D2-0BB7D12397F9}" destId="{0E8BCE49-34ED-4C9B-B554-DAA20ADB6560}" srcOrd="0" destOrd="0" presId="urn:microsoft.com/office/officeart/2005/8/layout/vList3"/>
    <dgm:cxn modelId="{339688A2-AFF1-4901-8411-214864FD1477}" type="presOf" srcId="{C692EA2A-5E02-4057-B5CC-B6B68E836D6E}" destId="{31983308-02DD-43D5-B081-1DAEB6201ABA}" srcOrd="0" destOrd="0" presId="urn:microsoft.com/office/officeart/2005/8/layout/vList3"/>
    <dgm:cxn modelId="{CC0D0DB0-D6E2-4F59-BA37-5E0FEB1E2EA5}" srcId="{313BC557-6033-40FB-B6D2-0BB7D12397F9}" destId="{C692EA2A-5E02-4057-B5CC-B6B68E836D6E}" srcOrd="0" destOrd="0" parTransId="{16CAD7D2-84B3-49B9-8991-4079F983F8C2}" sibTransId="{A799CE81-C9A4-4029-81DC-20CBDC249973}"/>
    <dgm:cxn modelId="{745D61D1-234D-4034-A50A-4531F1EFA820}" type="presOf" srcId="{2E634BC5-99F7-46F8-8117-BFD89AE68199}" destId="{04739A12-0BAC-444E-8C88-D9751F983BDB}" srcOrd="0" destOrd="0" presId="urn:microsoft.com/office/officeart/2005/8/layout/vList3"/>
    <dgm:cxn modelId="{C9873CD5-F357-4140-AA89-3310A8AD7728}" srcId="{313BC557-6033-40FB-B6D2-0BB7D12397F9}" destId="{6CCD1B36-DF4D-4EDE-91CE-BD39AB5D32A2}" srcOrd="2" destOrd="0" parTransId="{F423A5E2-035F-4687-A73D-A83F8503D5A0}" sibTransId="{50A39674-DA6B-453C-8462-DC86369130AB}"/>
    <dgm:cxn modelId="{8E35ECDA-5773-4BF2-9D45-3FA77052ED77}" type="presParOf" srcId="{0E8BCE49-34ED-4C9B-B554-DAA20ADB6560}" destId="{E05EE162-E86A-46ED-AD06-431240163942}" srcOrd="0" destOrd="0" presId="urn:microsoft.com/office/officeart/2005/8/layout/vList3"/>
    <dgm:cxn modelId="{4D3A5305-A61B-405E-82DF-E297C3B27274}" type="presParOf" srcId="{E05EE162-E86A-46ED-AD06-431240163942}" destId="{B890E81C-9470-45F5-AF68-6FC247D27316}" srcOrd="0" destOrd="0" presId="urn:microsoft.com/office/officeart/2005/8/layout/vList3"/>
    <dgm:cxn modelId="{DE38C87C-A327-4FCC-A958-23241E039E39}" type="presParOf" srcId="{E05EE162-E86A-46ED-AD06-431240163942}" destId="{31983308-02DD-43D5-B081-1DAEB6201ABA}" srcOrd="1" destOrd="0" presId="urn:microsoft.com/office/officeart/2005/8/layout/vList3"/>
    <dgm:cxn modelId="{2951B96B-B808-4A24-A6A4-7731E1533213}" type="presParOf" srcId="{0E8BCE49-34ED-4C9B-B554-DAA20ADB6560}" destId="{E863DCF8-1DE1-492C-9EAA-D17CA07596AF}" srcOrd="1" destOrd="0" presId="urn:microsoft.com/office/officeart/2005/8/layout/vList3"/>
    <dgm:cxn modelId="{081507C3-F3B5-4572-955C-905887545881}" type="presParOf" srcId="{0E8BCE49-34ED-4C9B-B554-DAA20ADB6560}" destId="{C8FF857D-5EB6-42D6-A96F-2B7FB7434A86}" srcOrd="2" destOrd="0" presId="urn:microsoft.com/office/officeart/2005/8/layout/vList3"/>
    <dgm:cxn modelId="{97275B58-8641-4C58-99DA-45D2F3A939E2}" type="presParOf" srcId="{C8FF857D-5EB6-42D6-A96F-2B7FB7434A86}" destId="{CA144191-683E-48E7-95D6-563DB00AD7E4}" srcOrd="0" destOrd="0" presId="urn:microsoft.com/office/officeart/2005/8/layout/vList3"/>
    <dgm:cxn modelId="{653AC311-8337-4898-9C5D-6C866FEAEF98}" type="presParOf" srcId="{C8FF857D-5EB6-42D6-A96F-2B7FB7434A86}" destId="{04739A12-0BAC-444E-8C88-D9751F983BDB}" srcOrd="1" destOrd="0" presId="urn:microsoft.com/office/officeart/2005/8/layout/vList3"/>
    <dgm:cxn modelId="{DBD88652-0F79-4323-AD66-ADEBABB38344}" type="presParOf" srcId="{0E8BCE49-34ED-4C9B-B554-DAA20ADB6560}" destId="{231C0355-1FB4-4E62-88F5-85F2F1D1F5C0}" srcOrd="3" destOrd="0" presId="urn:microsoft.com/office/officeart/2005/8/layout/vList3"/>
    <dgm:cxn modelId="{DF615389-A35A-4D72-B86B-D961BC7BBE14}" type="presParOf" srcId="{0E8BCE49-34ED-4C9B-B554-DAA20ADB6560}" destId="{A9EB0335-4FB2-4375-87A8-822745736A54}" srcOrd="4" destOrd="0" presId="urn:microsoft.com/office/officeart/2005/8/layout/vList3"/>
    <dgm:cxn modelId="{EBD154A1-A7AF-421A-8C15-6FAEC86A6BA6}" type="presParOf" srcId="{A9EB0335-4FB2-4375-87A8-822745736A54}" destId="{F1F147E0-54AD-4697-8072-2B8AC5317F11}" srcOrd="0" destOrd="0" presId="urn:microsoft.com/office/officeart/2005/8/layout/vList3"/>
    <dgm:cxn modelId="{61090ABC-DEF4-49F0-88FE-B29857D8DE08}" type="presParOf" srcId="{A9EB0335-4FB2-4375-87A8-822745736A54}" destId="{0C09A0EC-DAFF-474F-B064-0DD31DA9AF5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25DA6D-1483-4C9B-813E-FAF1E4E1329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781A22-7D39-42F7-9991-AA7DE87C41B5}">
      <dgm:prSet phldrT="[Text]"/>
      <dgm:spPr/>
      <dgm:t>
        <a:bodyPr/>
        <a:lstStyle/>
        <a:p>
          <a:r>
            <a:rPr lang="en-US" dirty="0"/>
            <a:t>Cultural</a:t>
          </a:r>
        </a:p>
      </dgm:t>
    </dgm:pt>
    <dgm:pt modelId="{95193F5B-FD86-4E35-993A-4495511ACF3A}" type="parTrans" cxnId="{331BD7D5-37F9-4B13-B937-D87FD61DFCF5}">
      <dgm:prSet/>
      <dgm:spPr/>
      <dgm:t>
        <a:bodyPr/>
        <a:lstStyle/>
        <a:p>
          <a:endParaRPr lang="en-US"/>
        </a:p>
      </dgm:t>
    </dgm:pt>
    <dgm:pt modelId="{565EDBD6-B1ED-4FE9-94F6-0140C293485D}" type="sibTrans" cxnId="{331BD7D5-37F9-4B13-B937-D87FD61DFCF5}">
      <dgm:prSet/>
      <dgm:spPr/>
      <dgm:t>
        <a:bodyPr/>
        <a:lstStyle/>
        <a:p>
          <a:endParaRPr lang="en-US"/>
        </a:p>
      </dgm:t>
    </dgm:pt>
    <dgm:pt modelId="{D9C5EF7D-2D7D-471A-A9BF-B3E319193A5A}">
      <dgm:prSet phldrT="[Text]"/>
      <dgm:spPr/>
      <dgm:t>
        <a:bodyPr/>
        <a:lstStyle/>
        <a:p>
          <a:r>
            <a:rPr lang="en-US" dirty="0"/>
            <a:t>English learning resources.</a:t>
          </a:r>
        </a:p>
      </dgm:t>
    </dgm:pt>
    <dgm:pt modelId="{8BDCDE89-363A-4B50-9840-9213D2E4C810}" type="parTrans" cxnId="{F112BF7C-8DE0-476C-A5FF-4D43CEC0025A}">
      <dgm:prSet/>
      <dgm:spPr/>
      <dgm:t>
        <a:bodyPr/>
        <a:lstStyle/>
        <a:p>
          <a:endParaRPr lang="en-US"/>
        </a:p>
      </dgm:t>
    </dgm:pt>
    <dgm:pt modelId="{E9B7D035-7209-431F-A1BB-56D729ED37A9}" type="sibTrans" cxnId="{F112BF7C-8DE0-476C-A5FF-4D43CEC0025A}">
      <dgm:prSet/>
      <dgm:spPr/>
      <dgm:t>
        <a:bodyPr/>
        <a:lstStyle/>
        <a:p>
          <a:endParaRPr lang="en-US"/>
        </a:p>
      </dgm:t>
    </dgm:pt>
    <dgm:pt modelId="{623EF0CE-395D-4100-90D1-E7719AF7B0BE}">
      <dgm:prSet phldrT="[Text]"/>
      <dgm:spPr/>
      <dgm:t>
        <a:bodyPr/>
        <a:lstStyle/>
        <a:p>
          <a:r>
            <a:rPr lang="en-US" dirty="0"/>
            <a:t>Ethical</a:t>
          </a:r>
        </a:p>
      </dgm:t>
    </dgm:pt>
    <dgm:pt modelId="{118B346A-F7CA-43BE-BA55-9F1B96016A6F}" type="parTrans" cxnId="{6D5A26E6-3E11-4C07-8832-159A54F8FC20}">
      <dgm:prSet/>
      <dgm:spPr/>
      <dgm:t>
        <a:bodyPr/>
        <a:lstStyle/>
        <a:p>
          <a:endParaRPr lang="en-US"/>
        </a:p>
      </dgm:t>
    </dgm:pt>
    <dgm:pt modelId="{C088413F-5DAF-4346-8265-A0AB96F78820}" type="sibTrans" cxnId="{6D5A26E6-3E11-4C07-8832-159A54F8FC20}">
      <dgm:prSet/>
      <dgm:spPr/>
      <dgm:t>
        <a:bodyPr/>
        <a:lstStyle/>
        <a:p>
          <a:endParaRPr lang="en-US"/>
        </a:p>
      </dgm:t>
    </dgm:pt>
    <dgm:pt modelId="{129173B9-AA43-4AFD-BC15-0196A5179BD9}">
      <dgm:prSet phldrT="[Text]"/>
      <dgm:spPr/>
      <dgm:t>
        <a:bodyPr/>
        <a:lstStyle/>
        <a:p>
          <a:r>
            <a:rPr lang="en-US" dirty="0"/>
            <a:t>Under-representation of students of color in honors classes.</a:t>
          </a:r>
        </a:p>
      </dgm:t>
    </dgm:pt>
    <dgm:pt modelId="{6714113F-3301-472B-96AD-EACDC4759262}" type="parTrans" cxnId="{97CF992E-F4BA-4389-AFA5-956AD59EF459}">
      <dgm:prSet/>
      <dgm:spPr/>
      <dgm:t>
        <a:bodyPr/>
        <a:lstStyle/>
        <a:p>
          <a:endParaRPr lang="en-US"/>
        </a:p>
      </dgm:t>
    </dgm:pt>
    <dgm:pt modelId="{7E2F0192-1142-4593-BDD5-01C686BA1607}" type="sibTrans" cxnId="{97CF992E-F4BA-4389-AFA5-956AD59EF459}">
      <dgm:prSet/>
      <dgm:spPr/>
      <dgm:t>
        <a:bodyPr/>
        <a:lstStyle/>
        <a:p>
          <a:endParaRPr lang="en-US"/>
        </a:p>
      </dgm:t>
    </dgm:pt>
    <dgm:pt modelId="{9C08E824-2166-4D14-9AC6-A55B869FB2B6}">
      <dgm:prSet phldrT="[Text]"/>
      <dgm:spPr/>
      <dgm:t>
        <a:bodyPr/>
        <a:lstStyle/>
        <a:p>
          <a:r>
            <a:rPr lang="en-US" dirty="0"/>
            <a:t>Socio-economic</a:t>
          </a:r>
        </a:p>
      </dgm:t>
    </dgm:pt>
    <dgm:pt modelId="{ABA67754-2426-4B0B-8BD5-806D116D9FC6}" type="parTrans" cxnId="{25BEFE37-1A21-4044-ABB0-80F449894779}">
      <dgm:prSet/>
      <dgm:spPr/>
      <dgm:t>
        <a:bodyPr/>
        <a:lstStyle/>
        <a:p>
          <a:endParaRPr lang="en-US"/>
        </a:p>
      </dgm:t>
    </dgm:pt>
    <dgm:pt modelId="{07EB2217-789D-493E-8158-DE6BC2D0730D}" type="sibTrans" cxnId="{25BEFE37-1A21-4044-ABB0-80F449894779}">
      <dgm:prSet/>
      <dgm:spPr/>
      <dgm:t>
        <a:bodyPr/>
        <a:lstStyle/>
        <a:p>
          <a:endParaRPr lang="en-US"/>
        </a:p>
      </dgm:t>
    </dgm:pt>
    <dgm:pt modelId="{B46235DB-90D1-4286-97F7-A35A978E30E4}">
      <dgm:prSet phldrT="[Text]"/>
      <dgm:spPr/>
      <dgm:t>
        <a:bodyPr/>
        <a:lstStyle/>
        <a:p>
          <a:r>
            <a:rPr lang="en-US" dirty="0"/>
            <a:t>Laws blocking LGBTQ+ students from the resources they need.</a:t>
          </a:r>
        </a:p>
      </dgm:t>
    </dgm:pt>
    <dgm:pt modelId="{C38C2C41-42A4-4FF1-987A-E149F14DA87E}" type="parTrans" cxnId="{79217868-D66A-40A0-9033-54FB26A48673}">
      <dgm:prSet/>
      <dgm:spPr/>
      <dgm:t>
        <a:bodyPr/>
        <a:lstStyle/>
        <a:p>
          <a:endParaRPr lang="en-US"/>
        </a:p>
      </dgm:t>
    </dgm:pt>
    <dgm:pt modelId="{36E310DA-4716-4EBD-BDC6-35D2A3800177}" type="sibTrans" cxnId="{79217868-D66A-40A0-9033-54FB26A48673}">
      <dgm:prSet/>
      <dgm:spPr/>
      <dgm:t>
        <a:bodyPr/>
        <a:lstStyle/>
        <a:p>
          <a:endParaRPr lang="en-US"/>
        </a:p>
      </dgm:t>
    </dgm:pt>
    <dgm:pt modelId="{3E51E345-F5A4-4FAB-84D7-094E2BF1FAB8}">
      <dgm:prSet phldrT="[Text]"/>
      <dgm:spPr/>
      <dgm:t>
        <a:bodyPr/>
        <a:lstStyle/>
        <a:p>
          <a:r>
            <a:rPr lang="en-US" dirty="0"/>
            <a:t>Legal</a:t>
          </a:r>
        </a:p>
      </dgm:t>
    </dgm:pt>
    <dgm:pt modelId="{CC77CB56-4B00-4543-A1B7-8F6032EA7000}" type="parTrans" cxnId="{09F8B98C-F61B-4544-A0FE-029F5578E579}">
      <dgm:prSet/>
      <dgm:spPr/>
      <dgm:t>
        <a:bodyPr/>
        <a:lstStyle/>
        <a:p>
          <a:endParaRPr lang="en-US"/>
        </a:p>
      </dgm:t>
    </dgm:pt>
    <dgm:pt modelId="{030DE4D2-822B-4BA6-9DBD-3C460A0403C7}" type="sibTrans" cxnId="{09F8B98C-F61B-4544-A0FE-029F5578E579}">
      <dgm:prSet/>
      <dgm:spPr/>
      <dgm:t>
        <a:bodyPr/>
        <a:lstStyle/>
        <a:p>
          <a:endParaRPr lang="en-US"/>
        </a:p>
      </dgm:t>
    </dgm:pt>
    <dgm:pt modelId="{CE3460B1-C3C2-4448-94BD-5CDFE3599050}">
      <dgm:prSet phldrT="[Text]"/>
      <dgm:spPr/>
      <dgm:t>
        <a:bodyPr/>
        <a:lstStyle/>
        <a:p>
          <a:r>
            <a:rPr lang="en-US" dirty="0"/>
            <a:t>Political Issues</a:t>
          </a:r>
        </a:p>
      </dgm:t>
    </dgm:pt>
    <dgm:pt modelId="{FCF9EC07-9E4E-49DC-83F6-5FDF17260E55}" type="parTrans" cxnId="{F1B3A77D-3D5D-4111-B1AD-D63004C1E85D}">
      <dgm:prSet/>
      <dgm:spPr/>
      <dgm:t>
        <a:bodyPr/>
        <a:lstStyle/>
        <a:p>
          <a:endParaRPr lang="en-US"/>
        </a:p>
      </dgm:t>
    </dgm:pt>
    <dgm:pt modelId="{11C665E8-9DBB-467D-81C6-C1C75FA69255}" type="sibTrans" cxnId="{F1B3A77D-3D5D-4111-B1AD-D63004C1E85D}">
      <dgm:prSet/>
      <dgm:spPr/>
      <dgm:t>
        <a:bodyPr/>
        <a:lstStyle/>
        <a:p>
          <a:endParaRPr lang="en-US"/>
        </a:p>
      </dgm:t>
    </dgm:pt>
    <dgm:pt modelId="{28499CDD-47CF-49C4-B45F-01BA55DCFC74}">
      <dgm:prSet phldrT="[Text]"/>
      <dgm:spPr/>
      <dgm:t>
        <a:bodyPr/>
        <a:lstStyle/>
        <a:p>
          <a:r>
            <a:rPr lang="en-US" dirty="0"/>
            <a:t>Students not being able to afford school supplies.</a:t>
          </a:r>
        </a:p>
      </dgm:t>
    </dgm:pt>
    <dgm:pt modelId="{5810ACC6-BDE6-44C3-BFCD-4F0B742E98BA}" type="parTrans" cxnId="{FE780AEE-C3EA-4084-99E1-E35AE39C1228}">
      <dgm:prSet/>
      <dgm:spPr/>
      <dgm:t>
        <a:bodyPr/>
        <a:lstStyle/>
        <a:p>
          <a:endParaRPr lang="en-US"/>
        </a:p>
      </dgm:t>
    </dgm:pt>
    <dgm:pt modelId="{4E7BBCD8-4314-4786-BD27-DBA2D8865888}" type="sibTrans" cxnId="{FE780AEE-C3EA-4084-99E1-E35AE39C1228}">
      <dgm:prSet/>
      <dgm:spPr/>
      <dgm:t>
        <a:bodyPr/>
        <a:lstStyle/>
        <a:p>
          <a:endParaRPr lang="en-US"/>
        </a:p>
      </dgm:t>
    </dgm:pt>
    <dgm:pt modelId="{9518FCED-516C-4753-8C8F-8566B2B637BE}">
      <dgm:prSet phldrT="[Text]"/>
      <dgm:spPr/>
      <dgm:t>
        <a:bodyPr/>
        <a:lstStyle/>
        <a:p>
          <a:r>
            <a:rPr lang="en-US" dirty="0"/>
            <a:t>Educational accessibility to students with disabilities.</a:t>
          </a:r>
        </a:p>
      </dgm:t>
    </dgm:pt>
    <dgm:pt modelId="{42DB5286-343E-4D16-B943-0E94FE48E305}" type="parTrans" cxnId="{074F8CD6-EACA-402C-968E-0781C46A0B2D}">
      <dgm:prSet/>
      <dgm:spPr/>
      <dgm:t>
        <a:bodyPr/>
        <a:lstStyle/>
        <a:p>
          <a:endParaRPr lang="en-US"/>
        </a:p>
      </dgm:t>
    </dgm:pt>
    <dgm:pt modelId="{402AF9A1-44F7-43ED-8FA3-3FCCC6A9E041}" type="sibTrans" cxnId="{074F8CD6-EACA-402C-968E-0781C46A0B2D}">
      <dgm:prSet/>
      <dgm:spPr/>
      <dgm:t>
        <a:bodyPr/>
        <a:lstStyle/>
        <a:p>
          <a:endParaRPr lang="en-US"/>
        </a:p>
      </dgm:t>
    </dgm:pt>
    <dgm:pt modelId="{90B1D70E-CF36-4159-ABD4-2EB52C6EEA01}" type="pres">
      <dgm:prSet presAssocID="{2125DA6D-1483-4C9B-813E-FAF1E4E13298}" presName="Name0" presStyleCnt="0">
        <dgm:presLayoutVars>
          <dgm:dir/>
          <dgm:animLvl val="lvl"/>
          <dgm:resizeHandles val="exact"/>
        </dgm:presLayoutVars>
      </dgm:prSet>
      <dgm:spPr/>
    </dgm:pt>
    <dgm:pt modelId="{55D16BE2-DB72-4426-B832-0339F7AB233D}" type="pres">
      <dgm:prSet presAssocID="{C2781A22-7D39-42F7-9991-AA7DE87C41B5}" presName="composite" presStyleCnt="0"/>
      <dgm:spPr/>
    </dgm:pt>
    <dgm:pt modelId="{B62E8EA7-1E2B-42EC-BF46-47ACDE04B7C4}" type="pres">
      <dgm:prSet presAssocID="{C2781A22-7D39-42F7-9991-AA7DE87C41B5}" presName="parTx" presStyleLbl="alignNode1" presStyleIdx="0" presStyleCnt="5">
        <dgm:presLayoutVars>
          <dgm:chMax val="0"/>
          <dgm:chPref val="0"/>
          <dgm:bulletEnabled val="1"/>
        </dgm:presLayoutVars>
      </dgm:prSet>
      <dgm:spPr/>
    </dgm:pt>
    <dgm:pt modelId="{AC89D3D5-C44D-4110-869C-9726B54CB4E1}" type="pres">
      <dgm:prSet presAssocID="{C2781A22-7D39-42F7-9991-AA7DE87C41B5}" presName="desTx" presStyleLbl="alignAccFollowNode1" presStyleIdx="0" presStyleCnt="5">
        <dgm:presLayoutVars>
          <dgm:bulletEnabled val="1"/>
        </dgm:presLayoutVars>
      </dgm:prSet>
      <dgm:spPr/>
    </dgm:pt>
    <dgm:pt modelId="{143088F9-08FD-42D7-8ED1-1FFA8CB7D682}" type="pres">
      <dgm:prSet presAssocID="{565EDBD6-B1ED-4FE9-94F6-0140C293485D}" presName="space" presStyleCnt="0"/>
      <dgm:spPr/>
    </dgm:pt>
    <dgm:pt modelId="{6EE44A6A-E3CC-4FF8-93D0-6165DCEC54B6}" type="pres">
      <dgm:prSet presAssocID="{623EF0CE-395D-4100-90D1-E7719AF7B0BE}" presName="composite" presStyleCnt="0"/>
      <dgm:spPr/>
    </dgm:pt>
    <dgm:pt modelId="{306A487F-049F-4C8F-83DD-C823DCD5B2A4}" type="pres">
      <dgm:prSet presAssocID="{623EF0CE-395D-4100-90D1-E7719AF7B0BE}" presName="parTx" presStyleLbl="alignNode1" presStyleIdx="1" presStyleCnt="5">
        <dgm:presLayoutVars>
          <dgm:chMax val="0"/>
          <dgm:chPref val="0"/>
          <dgm:bulletEnabled val="1"/>
        </dgm:presLayoutVars>
      </dgm:prSet>
      <dgm:spPr/>
    </dgm:pt>
    <dgm:pt modelId="{34A8E0F6-BCFE-4FFF-9971-DB9D63E6174A}" type="pres">
      <dgm:prSet presAssocID="{623EF0CE-395D-4100-90D1-E7719AF7B0BE}" presName="desTx" presStyleLbl="alignAccFollowNode1" presStyleIdx="1" presStyleCnt="5">
        <dgm:presLayoutVars>
          <dgm:bulletEnabled val="1"/>
        </dgm:presLayoutVars>
      </dgm:prSet>
      <dgm:spPr/>
    </dgm:pt>
    <dgm:pt modelId="{8AAED71B-80CE-465A-ADE8-7615F453B4B2}" type="pres">
      <dgm:prSet presAssocID="{C088413F-5DAF-4346-8265-A0AB96F78820}" presName="space" presStyleCnt="0"/>
      <dgm:spPr/>
    </dgm:pt>
    <dgm:pt modelId="{472F2B77-5E50-46A5-A341-C7F58C228C58}" type="pres">
      <dgm:prSet presAssocID="{9C08E824-2166-4D14-9AC6-A55B869FB2B6}" presName="composite" presStyleCnt="0"/>
      <dgm:spPr/>
    </dgm:pt>
    <dgm:pt modelId="{6A1357BE-970C-4718-9717-DD84D9E8CEA9}" type="pres">
      <dgm:prSet presAssocID="{9C08E824-2166-4D14-9AC6-A55B869FB2B6}" presName="parTx" presStyleLbl="alignNode1" presStyleIdx="2" presStyleCnt="5">
        <dgm:presLayoutVars>
          <dgm:chMax val="0"/>
          <dgm:chPref val="0"/>
          <dgm:bulletEnabled val="1"/>
        </dgm:presLayoutVars>
      </dgm:prSet>
      <dgm:spPr/>
    </dgm:pt>
    <dgm:pt modelId="{A737FA6E-05B5-4D8D-B767-8794994A6236}" type="pres">
      <dgm:prSet presAssocID="{9C08E824-2166-4D14-9AC6-A55B869FB2B6}" presName="desTx" presStyleLbl="alignAccFollowNode1" presStyleIdx="2" presStyleCnt="5">
        <dgm:presLayoutVars>
          <dgm:bulletEnabled val="1"/>
        </dgm:presLayoutVars>
      </dgm:prSet>
      <dgm:spPr/>
    </dgm:pt>
    <dgm:pt modelId="{5E11A68F-DBB7-403D-9AEB-3AE8D7D37094}" type="pres">
      <dgm:prSet presAssocID="{07EB2217-789D-493E-8158-DE6BC2D0730D}" presName="space" presStyleCnt="0"/>
      <dgm:spPr/>
    </dgm:pt>
    <dgm:pt modelId="{F419F6E4-0252-4F56-8BE5-B96EBEC735A3}" type="pres">
      <dgm:prSet presAssocID="{3E51E345-F5A4-4FAB-84D7-094E2BF1FAB8}" presName="composite" presStyleCnt="0"/>
      <dgm:spPr/>
    </dgm:pt>
    <dgm:pt modelId="{3124ED88-32B8-44CA-925F-7DD169627C46}" type="pres">
      <dgm:prSet presAssocID="{3E51E345-F5A4-4FAB-84D7-094E2BF1FAB8}" presName="parTx" presStyleLbl="alignNode1" presStyleIdx="3" presStyleCnt="5">
        <dgm:presLayoutVars>
          <dgm:chMax val="0"/>
          <dgm:chPref val="0"/>
          <dgm:bulletEnabled val="1"/>
        </dgm:presLayoutVars>
      </dgm:prSet>
      <dgm:spPr/>
    </dgm:pt>
    <dgm:pt modelId="{71E1D163-DFEE-436D-BB2F-BBF8506F6871}" type="pres">
      <dgm:prSet presAssocID="{3E51E345-F5A4-4FAB-84D7-094E2BF1FAB8}" presName="desTx" presStyleLbl="alignAccFollowNode1" presStyleIdx="3" presStyleCnt="5">
        <dgm:presLayoutVars>
          <dgm:bulletEnabled val="1"/>
        </dgm:presLayoutVars>
      </dgm:prSet>
      <dgm:spPr/>
    </dgm:pt>
    <dgm:pt modelId="{32D18E1C-D7F5-44C3-9676-FF0755254968}" type="pres">
      <dgm:prSet presAssocID="{030DE4D2-822B-4BA6-9DBD-3C460A0403C7}" presName="space" presStyleCnt="0"/>
      <dgm:spPr/>
    </dgm:pt>
    <dgm:pt modelId="{36C7D19A-2071-421E-B292-BA2C1F96E2A1}" type="pres">
      <dgm:prSet presAssocID="{CE3460B1-C3C2-4448-94BD-5CDFE3599050}" presName="composite" presStyleCnt="0"/>
      <dgm:spPr/>
    </dgm:pt>
    <dgm:pt modelId="{6441D9C1-7C85-426B-8B98-66A176FC1B04}" type="pres">
      <dgm:prSet presAssocID="{CE3460B1-C3C2-4448-94BD-5CDFE3599050}" presName="parTx" presStyleLbl="alignNode1" presStyleIdx="4" presStyleCnt="5">
        <dgm:presLayoutVars>
          <dgm:chMax val="0"/>
          <dgm:chPref val="0"/>
          <dgm:bulletEnabled val="1"/>
        </dgm:presLayoutVars>
      </dgm:prSet>
      <dgm:spPr/>
    </dgm:pt>
    <dgm:pt modelId="{3616F60A-EECC-401B-BA0F-8883EE28FAF3}" type="pres">
      <dgm:prSet presAssocID="{CE3460B1-C3C2-4448-94BD-5CDFE3599050}" presName="desTx" presStyleLbl="alignAccFollowNode1" presStyleIdx="4" presStyleCnt="5">
        <dgm:presLayoutVars>
          <dgm:bulletEnabled val="1"/>
        </dgm:presLayoutVars>
      </dgm:prSet>
      <dgm:spPr/>
    </dgm:pt>
  </dgm:ptLst>
  <dgm:cxnLst>
    <dgm:cxn modelId="{B6CE6C0C-2A11-4A5F-88DC-A86B1AED6EC3}" type="presOf" srcId="{C2781A22-7D39-42F7-9991-AA7DE87C41B5}" destId="{B62E8EA7-1E2B-42EC-BF46-47ACDE04B7C4}" srcOrd="0" destOrd="0" presId="urn:microsoft.com/office/officeart/2005/8/layout/hList1"/>
    <dgm:cxn modelId="{167D4C24-E08D-4B9E-93BC-0836945B4736}" type="presOf" srcId="{2125DA6D-1483-4C9B-813E-FAF1E4E13298}" destId="{90B1D70E-CF36-4159-ABD4-2EB52C6EEA01}" srcOrd="0" destOrd="0" presId="urn:microsoft.com/office/officeart/2005/8/layout/hList1"/>
    <dgm:cxn modelId="{97CF992E-F4BA-4389-AFA5-956AD59EF459}" srcId="{623EF0CE-395D-4100-90D1-E7719AF7B0BE}" destId="{129173B9-AA43-4AFD-BC15-0196A5179BD9}" srcOrd="0" destOrd="0" parTransId="{6714113F-3301-472B-96AD-EACDC4759262}" sibTransId="{7E2F0192-1142-4593-BDD5-01C686BA1607}"/>
    <dgm:cxn modelId="{C616A437-9FB8-438D-8049-57AFF4A2DD3D}" type="presOf" srcId="{3E51E345-F5A4-4FAB-84D7-094E2BF1FAB8}" destId="{3124ED88-32B8-44CA-925F-7DD169627C46}" srcOrd="0" destOrd="0" presId="urn:microsoft.com/office/officeart/2005/8/layout/hList1"/>
    <dgm:cxn modelId="{25BEFE37-1A21-4044-ABB0-80F449894779}" srcId="{2125DA6D-1483-4C9B-813E-FAF1E4E13298}" destId="{9C08E824-2166-4D14-9AC6-A55B869FB2B6}" srcOrd="2" destOrd="0" parTransId="{ABA67754-2426-4B0B-8BD5-806D116D9FC6}" sibTransId="{07EB2217-789D-493E-8158-DE6BC2D0730D}"/>
    <dgm:cxn modelId="{79217868-D66A-40A0-9033-54FB26A48673}" srcId="{CE3460B1-C3C2-4448-94BD-5CDFE3599050}" destId="{B46235DB-90D1-4286-97F7-A35A978E30E4}" srcOrd="0" destOrd="0" parTransId="{C38C2C41-42A4-4FF1-987A-E149F14DA87E}" sibTransId="{36E310DA-4716-4EBD-BDC6-35D2A3800177}"/>
    <dgm:cxn modelId="{1572054C-5F2F-40D5-AE59-4D4BBB5220B3}" type="presOf" srcId="{129173B9-AA43-4AFD-BC15-0196A5179BD9}" destId="{34A8E0F6-BCFE-4FFF-9971-DB9D63E6174A}" srcOrd="0" destOrd="0" presId="urn:microsoft.com/office/officeart/2005/8/layout/hList1"/>
    <dgm:cxn modelId="{F112BF7C-8DE0-476C-A5FF-4D43CEC0025A}" srcId="{C2781A22-7D39-42F7-9991-AA7DE87C41B5}" destId="{D9C5EF7D-2D7D-471A-A9BF-B3E319193A5A}" srcOrd="0" destOrd="0" parTransId="{8BDCDE89-363A-4B50-9840-9213D2E4C810}" sibTransId="{E9B7D035-7209-431F-A1BB-56D729ED37A9}"/>
    <dgm:cxn modelId="{F1B3A77D-3D5D-4111-B1AD-D63004C1E85D}" srcId="{2125DA6D-1483-4C9B-813E-FAF1E4E13298}" destId="{CE3460B1-C3C2-4448-94BD-5CDFE3599050}" srcOrd="4" destOrd="0" parTransId="{FCF9EC07-9E4E-49DC-83F6-5FDF17260E55}" sibTransId="{11C665E8-9DBB-467D-81C6-C1C75FA69255}"/>
    <dgm:cxn modelId="{09F8B98C-F61B-4544-A0FE-029F5578E579}" srcId="{2125DA6D-1483-4C9B-813E-FAF1E4E13298}" destId="{3E51E345-F5A4-4FAB-84D7-094E2BF1FAB8}" srcOrd="3" destOrd="0" parTransId="{CC77CB56-4B00-4543-A1B7-8F6032EA7000}" sibTransId="{030DE4D2-822B-4BA6-9DBD-3C460A0403C7}"/>
    <dgm:cxn modelId="{A1448996-8404-44AC-BBE0-16C863BB45AF}" type="presOf" srcId="{9518FCED-516C-4753-8C8F-8566B2B637BE}" destId="{71E1D163-DFEE-436D-BB2F-BBF8506F6871}" srcOrd="0" destOrd="0" presId="urn:microsoft.com/office/officeart/2005/8/layout/hList1"/>
    <dgm:cxn modelId="{9D28DEA3-3AF0-488C-80C2-C3978829C016}" type="presOf" srcId="{D9C5EF7D-2D7D-471A-A9BF-B3E319193A5A}" destId="{AC89D3D5-C44D-4110-869C-9726B54CB4E1}" srcOrd="0" destOrd="0" presId="urn:microsoft.com/office/officeart/2005/8/layout/hList1"/>
    <dgm:cxn modelId="{7AF83CA8-7204-4853-80FB-4F6BB242E563}" type="presOf" srcId="{623EF0CE-395D-4100-90D1-E7719AF7B0BE}" destId="{306A487F-049F-4C8F-83DD-C823DCD5B2A4}" srcOrd="0" destOrd="0" presId="urn:microsoft.com/office/officeart/2005/8/layout/hList1"/>
    <dgm:cxn modelId="{1D0181AE-A20A-431A-97CA-ED295AC2E7F8}" type="presOf" srcId="{B46235DB-90D1-4286-97F7-A35A978E30E4}" destId="{3616F60A-EECC-401B-BA0F-8883EE28FAF3}" srcOrd="0" destOrd="0" presId="urn:microsoft.com/office/officeart/2005/8/layout/hList1"/>
    <dgm:cxn modelId="{29210BBD-B758-4864-AD04-A7AAAEA11D33}" type="presOf" srcId="{9C08E824-2166-4D14-9AC6-A55B869FB2B6}" destId="{6A1357BE-970C-4718-9717-DD84D9E8CEA9}" srcOrd="0" destOrd="0" presId="urn:microsoft.com/office/officeart/2005/8/layout/hList1"/>
    <dgm:cxn modelId="{331BD7D5-37F9-4B13-B937-D87FD61DFCF5}" srcId="{2125DA6D-1483-4C9B-813E-FAF1E4E13298}" destId="{C2781A22-7D39-42F7-9991-AA7DE87C41B5}" srcOrd="0" destOrd="0" parTransId="{95193F5B-FD86-4E35-993A-4495511ACF3A}" sibTransId="{565EDBD6-B1ED-4FE9-94F6-0140C293485D}"/>
    <dgm:cxn modelId="{074F8CD6-EACA-402C-968E-0781C46A0B2D}" srcId="{3E51E345-F5A4-4FAB-84D7-094E2BF1FAB8}" destId="{9518FCED-516C-4753-8C8F-8566B2B637BE}" srcOrd="0" destOrd="0" parTransId="{42DB5286-343E-4D16-B943-0E94FE48E305}" sibTransId="{402AF9A1-44F7-43ED-8FA3-3FCCC6A9E041}"/>
    <dgm:cxn modelId="{B2EB89DC-5535-4478-8041-10206B09E82D}" type="presOf" srcId="{28499CDD-47CF-49C4-B45F-01BA55DCFC74}" destId="{A737FA6E-05B5-4D8D-B767-8794994A6236}" srcOrd="0" destOrd="0" presId="urn:microsoft.com/office/officeart/2005/8/layout/hList1"/>
    <dgm:cxn modelId="{6D5A26E6-3E11-4C07-8832-159A54F8FC20}" srcId="{2125DA6D-1483-4C9B-813E-FAF1E4E13298}" destId="{623EF0CE-395D-4100-90D1-E7719AF7B0BE}" srcOrd="1" destOrd="0" parTransId="{118B346A-F7CA-43BE-BA55-9F1B96016A6F}" sibTransId="{C088413F-5DAF-4346-8265-A0AB96F78820}"/>
    <dgm:cxn modelId="{FE780AEE-C3EA-4084-99E1-E35AE39C1228}" srcId="{9C08E824-2166-4D14-9AC6-A55B869FB2B6}" destId="{28499CDD-47CF-49C4-B45F-01BA55DCFC74}" srcOrd="0" destOrd="0" parTransId="{5810ACC6-BDE6-44C3-BFCD-4F0B742E98BA}" sibTransId="{4E7BBCD8-4314-4786-BD27-DBA2D8865888}"/>
    <dgm:cxn modelId="{B9D70EF1-A02D-49B4-A76F-23BBC303CC53}" type="presOf" srcId="{CE3460B1-C3C2-4448-94BD-5CDFE3599050}" destId="{6441D9C1-7C85-426B-8B98-66A176FC1B04}" srcOrd="0" destOrd="0" presId="urn:microsoft.com/office/officeart/2005/8/layout/hList1"/>
    <dgm:cxn modelId="{22B4D934-A8F8-4C7D-AC03-1ACD6D3346BC}" type="presParOf" srcId="{90B1D70E-CF36-4159-ABD4-2EB52C6EEA01}" destId="{55D16BE2-DB72-4426-B832-0339F7AB233D}" srcOrd="0" destOrd="0" presId="urn:microsoft.com/office/officeart/2005/8/layout/hList1"/>
    <dgm:cxn modelId="{E7F027C8-CEBC-4AB7-99D6-5BE3A1C07FE3}" type="presParOf" srcId="{55D16BE2-DB72-4426-B832-0339F7AB233D}" destId="{B62E8EA7-1E2B-42EC-BF46-47ACDE04B7C4}" srcOrd="0" destOrd="0" presId="urn:microsoft.com/office/officeart/2005/8/layout/hList1"/>
    <dgm:cxn modelId="{FFB92A13-5F7F-440B-8456-D3712DCC396C}" type="presParOf" srcId="{55D16BE2-DB72-4426-B832-0339F7AB233D}" destId="{AC89D3D5-C44D-4110-869C-9726B54CB4E1}" srcOrd="1" destOrd="0" presId="urn:microsoft.com/office/officeart/2005/8/layout/hList1"/>
    <dgm:cxn modelId="{508A5475-8954-42EF-984B-AA2B70ACF757}" type="presParOf" srcId="{90B1D70E-CF36-4159-ABD4-2EB52C6EEA01}" destId="{143088F9-08FD-42D7-8ED1-1FFA8CB7D682}" srcOrd="1" destOrd="0" presId="urn:microsoft.com/office/officeart/2005/8/layout/hList1"/>
    <dgm:cxn modelId="{09BA0F54-B6A4-4E57-81DE-E20EC1CC62FE}" type="presParOf" srcId="{90B1D70E-CF36-4159-ABD4-2EB52C6EEA01}" destId="{6EE44A6A-E3CC-4FF8-93D0-6165DCEC54B6}" srcOrd="2" destOrd="0" presId="urn:microsoft.com/office/officeart/2005/8/layout/hList1"/>
    <dgm:cxn modelId="{C40585DF-CD2A-4438-84C4-908494412DAA}" type="presParOf" srcId="{6EE44A6A-E3CC-4FF8-93D0-6165DCEC54B6}" destId="{306A487F-049F-4C8F-83DD-C823DCD5B2A4}" srcOrd="0" destOrd="0" presId="urn:microsoft.com/office/officeart/2005/8/layout/hList1"/>
    <dgm:cxn modelId="{0A8BAEB8-7FD8-49FB-ADC4-FD384C7086FC}" type="presParOf" srcId="{6EE44A6A-E3CC-4FF8-93D0-6165DCEC54B6}" destId="{34A8E0F6-BCFE-4FFF-9971-DB9D63E6174A}" srcOrd="1" destOrd="0" presId="urn:microsoft.com/office/officeart/2005/8/layout/hList1"/>
    <dgm:cxn modelId="{8E83B7F5-812E-4F25-985C-09D1224BE19D}" type="presParOf" srcId="{90B1D70E-CF36-4159-ABD4-2EB52C6EEA01}" destId="{8AAED71B-80CE-465A-ADE8-7615F453B4B2}" srcOrd="3" destOrd="0" presId="urn:microsoft.com/office/officeart/2005/8/layout/hList1"/>
    <dgm:cxn modelId="{4F3DEAF1-0489-48A0-9994-31E6EE2A5DE2}" type="presParOf" srcId="{90B1D70E-CF36-4159-ABD4-2EB52C6EEA01}" destId="{472F2B77-5E50-46A5-A341-C7F58C228C58}" srcOrd="4" destOrd="0" presId="urn:microsoft.com/office/officeart/2005/8/layout/hList1"/>
    <dgm:cxn modelId="{5E11962B-F3D1-4351-B035-14543944C205}" type="presParOf" srcId="{472F2B77-5E50-46A5-A341-C7F58C228C58}" destId="{6A1357BE-970C-4718-9717-DD84D9E8CEA9}" srcOrd="0" destOrd="0" presId="urn:microsoft.com/office/officeart/2005/8/layout/hList1"/>
    <dgm:cxn modelId="{DC28582C-6194-4F68-A306-D1E2008A85B1}" type="presParOf" srcId="{472F2B77-5E50-46A5-A341-C7F58C228C58}" destId="{A737FA6E-05B5-4D8D-B767-8794994A6236}" srcOrd="1" destOrd="0" presId="urn:microsoft.com/office/officeart/2005/8/layout/hList1"/>
    <dgm:cxn modelId="{3D37554D-5CC2-455F-8A50-C64BBA4ED98F}" type="presParOf" srcId="{90B1D70E-CF36-4159-ABD4-2EB52C6EEA01}" destId="{5E11A68F-DBB7-403D-9AEB-3AE8D7D37094}" srcOrd="5" destOrd="0" presId="urn:microsoft.com/office/officeart/2005/8/layout/hList1"/>
    <dgm:cxn modelId="{6EA8323A-905D-48B1-B1B5-B55891433814}" type="presParOf" srcId="{90B1D70E-CF36-4159-ABD4-2EB52C6EEA01}" destId="{F419F6E4-0252-4F56-8BE5-B96EBEC735A3}" srcOrd="6" destOrd="0" presId="urn:microsoft.com/office/officeart/2005/8/layout/hList1"/>
    <dgm:cxn modelId="{B6CB64DF-BE86-4871-B4B6-E15FA6CB5537}" type="presParOf" srcId="{F419F6E4-0252-4F56-8BE5-B96EBEC735A3}" destId="{3124ED88-32B8-44CA-925F-7DD169627C46}" srcOrd="0" destOrd="0" presId="urn:microsoft.com/office/officeart/2005/8/layout/hList1"/>
    <dgm:cxn modelId="{1FFEBE30-B516-4A1E-946D-51E7E4183423}" type="presParOf" srcId="{F419F6E4-0252-4F56-8BE5-B96EBEC735A3}" destId="{71E1D163-DFEE-436D-BB2F-BBF8506F6871}" srcOrd="1" destOrd="0" presId="urn:microsoft.com/office/officeart/2005/8/layout/hList1"/>
    <dgm:cxn modelId="{3B83E908-A750-4B65-AF3D-63DFD75A27AE}" type="presParOf" srcId="{90B1D70E-CF36-4159-ABD4-2EB52C6EEA01}" destId="{32D18E1C-D7F5-44C3-9676-FF0755254968}" srcOrd="7" destOrd="0" presId="urn:microsoft.com/office/officeart/2005/8/layout/hList1"/>
    <dgm:cxn modelId="{1D68E8DF-E5EA-42A9-AFAA-479AFE1DAFD4}" type="presParOf" srcId="{90B1D70E-CF36-4159-ABD4-2EB52C6EEA01}" destId="{36C7D19A-2071-421E-B292-BA2C1F96E2A1}" srcOrd="8" destOrd="0" presId="urn:microsoft.com/office/officeart/2005/8/layout/hList1"/>
    <dgm:cxn modelId="{AC479A47-42C4-4C59-8024-77EF8B199CFA}" type="presParOf" srcId="{36C7D19A-2071-421E-B292-BA2C1F96E2A1}" destId="{6441D9C1-7C85-426B-8B98-66A176FC1B04}" srcOrd="0" destOrd="0" presId="urn:microsoft.com/office/officeart/2005/8/layout/hList1"/>
    <dgm:cxn modelId="{C50C4944-2E33-4330-8C7F-A9968D51B409}" type="presParOf" srcId="{36C7D19A-2071-421E-B292-BA2C1F96E2A1}" destId="{3616F60A-EECC-401B-BA0F-8883EE28FA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BD4647-A91A-4133-8006-84D7B476A005}" type="doc">
      <dgm:prSet loTypeId="urn:microsoft.com/office/officeart/2005/8/layout/process3" loCatId="process" qsTypeId="urn:microsoft.com/office/officeart/2005/8/quickstyle/simple1" qsCatId="simple" csTypeId="urn:microsoft.com/office/officeart/2005/8/colors/accent1_2" csCatId="accent1" phldr="1"/>
      <dgm:spPr/>
    </dgm:pt>
    <dgm:pt modelId="{EA5F49BD-B2C3-4F2E-AFCE-829500C2026F}">
      <dgm:prSet phldrT="[Text]"/>
      <dgm:spPr/>
      <dgm:t>
        <a:bodyPr/>
        <a:lstStyle/>
        <a:p>
          <a:r>
            <a:rPr lang="en-US" dirty="0"/>
            <a:t>Barriers to Student Development</a:t>
          </a:r>
        </a:p>
      </dgm:t>
    </dgm:pt>
    <dgm:pt modelId="{F8951490-437E-4E76-816E-B3EF099D2630}" type="parTrans" cxnId="{35CAC30A-D1DF-4A87-860A-314B4A630E24}">
      <dgm:prSet/>
      <dgm:spPr/>
      <dgm:t>
        <a:bodyPr/>
        <a:lstStyle/>
        <a:p>
          <a:endParaRPr lang="en-US"/>
        </a:p>
      </dgm:t>
    </dgm:pt>
    <dgm:pt modelId="{1A8D4A0B-BD08-47B4-9784-51B469222721}" type="sibTrans" cxnId="{35CAC30A-D1DF-4A87-860A-314B4A630E24}">
      <dgm:prSet/>
      <dgm:spPr/>
      <dgm:t>
        <a:bodyPr/>
        <a:lstStyle/>
        <a:p>
          <a:endParaRPr lang="en-US"/>
        </a:p>
      </dgm:t>
    </dgm:pt>
    <dgm:pt modelId="{3C967350-51D5-4AB2-81D8-8D34F4F08ABD}">
      <dgm:prSet phldrT="[Text]"/>
      <dgm:spPr/>
      <dgm:t>
        <a:bodyPr/>
        <a:lstStyle/>
        <a:p>
          <a:r>
            <a:rPr lang="en-US" dirty="0"/>
            <a:t>Advocacy</a:t>
          </a:r>
        </a:p>
      </dgm:t>
    </dgm:pt>
    <dgm:pt modelId="{F267CED5-B2F3-4A35-BBEF-0D493EB6E330}" type="parTrans" cxnId="{76E8DEB1-DAD3-4D17-BA79-C37DED885146}">
      <dgm:prSet/>
      <dgm:spPr/>
      <dgm:t>
        <a:bodyPr/>
        <a:lstStyle/>
        <a:p>
          <a:endParaRPr lang="en-US"/>
        </a:p>
      </dgm:t>
    </dgm:pt>
    <dgm:pt modelId="{3BFDEDFF-F0A4-423B-B8D8-F713E2C6897E}" type="sibTrans" cxnId="{76E8DEB1-DAD3-4D17-BA79-C37DED885146}">
      <dgm:prSet/>
      <dgm:spPr/>
      <dgm:t>
        <a:bodyPr/>
        <a:lstStyle/>
        <a:p>
          <a:endParaRPr lang="en-US"/>
        </a:p>
      </dgm:t>
    </dgm:pt>
    <dgm:pt modelId="{79367CDA-FB42-406C-95F5-819A5A89717E}">
      <dgm:prSet phldrT="[Text]"/>
      <dgm:spPr/>
      <dgm:t>
        <a:bodyPr/>
        <a:lstStyle/>
        <a:p>
          <a:r>
            <a:rPr lang="en-US" dirty="0"/>
            <a:t>Gaps in access, attainment &amp; achievement.</a:t>
          </a:r>
        </a:p>
      </dgm:t>
    </dgm:pt>
    <dgm:pt modelId="{7A3D5785-D569-4630-9F8A-7A48962779D2}" type="parTrans" cxnId="{CF8E04FF-75D0-4AE1-94DC-C6E36BFF3D13}">
      <dgm:prSet/>
      <dgm:spPr/>
      <dgm:t>
        <a:bodyPr/>
        <a:lstStyle/>
        <a:p>
          <a:endParaRPr lang="en-US"/>
        </a:p>
      </dgm:t>
    </dgm:pt>
    <dgm:pt modelId="{0AB2ED87-C8B9-4933-AA52-BFC6A60DFC7F}" type="sibTrans" cxnId="{CF8E04FF-75D0-4AE1-94DC-C6E36BFF3D13}">
      <dgm:prSet/>
      <dgm:spPr/>
      <dgm:t>
        <a:bodyPr/>
        <a:lstStyle/>
        <a:p>
          <a:endParaRPr lang="en-US"/>
        </a:p>
      </dgm:t>
    </dgm:pt>
    <dgm:pt modelId="{642DB185-2249-4BAF-911A-21AB625D8D5E}">
      <dgm:prSet phldrT="[Text]"/>
      <dgm:spPr/>
      <dgm:t>
        <a:bodyPr/>
        <a:lstStyle/>
        <a:p>
          <a:r>
            <a:rPr lang="en-US" dirty="0"/>
            <a:t>School Counselors advocate to close these gaps.</a:t>
          </a:r>
        </a:p>
      </dgm:t>
    </dgm:pt>
    <dgm:pt modelId="{B5EA48F7-F084-477B-95D3-88B97297D1D0}" type="parTrans" cxnId="{22F79123-FCEC-49FD-8629-CF63DB9ABDAA}">
      <dgm:prSet/>
      <dgm:spPr/>
      <dgm:t>
        <a:bodyPr/>
        <a:lstStyle/>
        <a:p>
          <a:endParaRPr lang="en-US"/>
        </a:p>
      </dgm:t>
    </dgm:pt>
    <dgm:pt modelId="{8CC90C15-722B-4716-A539-0EE9871F35D0}" type="sibTrans" cxnId="{22F79123-FCEC-49FD-8629-CF63DB9ABDAA}">
      <dgm:prSet/>
      <dgm:spPr/>
      <dgm:t>
        <a:bodyPr/>
        <a:lstStyle/>
        <a:p>
          <a:endParaRPr lang="en-US"/>
        </a:p>
      </dgm:t>
    </dgm:pt>
    <dgm:pt modelId="{F7222A18-F266-4155-B450-E50A53483B36}" type="pres">
      <dgm:prSet presAssocID="{49BD4647-A91A-4133-8006-84D7B476A005}" presName="linearFlow" presStyleCnt="0">
        <dgm:presLayoutVars>
          <dgm:dir/>
          <dgm:animLvl val="lvl"/>
          <dgm:resizeHandles val="exact"/>
        </dgm:presLayoutVars>
      </dgm:prSet>
      <dgm:spPr/>
    </dgm:pt>
    <dgm:pt modelId="{584172CC-FA59-4D11-8FC5-BC16291801F9}" type="pres">
      <dgm:prSet presAssocID="{EA5F49BD-B2C3-4F2E-AFCE-829500C2026F}" presName="composite" presStyleCnt="0"/>
      <dgm:spPr/>
    </dgm:pt>
    <dgm:pt modelId="{0D8F6B72-7643-4ED7-A8D9-B33D7E0B3E7D}" type="pres">
      <dgm:prSet presAssocID="{EA5F49BD-B2C3-4F2E-AFCE-829500C2026F}" presName="parTx" presStyleLbl="node1" presStyleIdx="0" presStyleCnt="2">
        <dgm:presLayoutVars>
          <dgm:chMax val="0"/>
          <dgm:chPref val="0"/>
          <dgm:bulletEnabled val="1"/>
        </dgm:presLayoutVars>
      </dgm:prSet>
      <dgm:spPr/>
    </dgm:pt>
    <dgm:pt modelId="{4722F031-689B-4BFC-AE16-8672F256CD76}" type="pres">
      <dgm:prSet presAssocID="{EA5F49BD-B2C3-4F2E-AFCE-829500C2026F}" presName="parSh" presStyleLbl="node1" presStyleIdx="0" presStyleCnt="2"/>
      <dgm:spPr/>
    </dgm:pt>
    <dgm:pt modelId="{960390F2-0334-4367-8171-8DC476191D77}" type="pres">
      <dgm:prSet presAssocID="{EA5F49BD-B2C3-4F2E-AFCE-829500C2026F}" presName="desTx" presStyleLbl="fgAcc1" presStyleIdx="0" presStyleCnt="2">
        <dgm:presLayoutVars>
          <dgm:bulletEnabled val="1"/>
        </dgm:presLayoutVars>
      </dgm:prSet>
      <dgm:spPr/>
    </dgm:pt>
    <dgm:pt modelId="{C9DDABDE-FE28-45BA-BA66-D913E3B53B8D}" type="pres">
      <dgm:prSet presAssocID="{1A8D4A0B-BD08-47B4-9784-51B469222721}" presName="sibTrans" presStyleLbl="sibTrans2D1" presStyleIdx="0" presStyleCnt="1"/>
      <dgm:spPr/>
    </dgm:pt>
    <dgm:pt modelId="{803BC6C9-BD16-4D19-BE5B-C793B058783B}" type="pres">
      <dgm:prSet presAssocID="{1A8D4A0B-BD08-47B4-9784-51B469222721}" presName="connTx" presStyleLbl="sibTrans2D1" presStyleIdx="0" presStyleCnt="1"/>
      <dgm:spPr/>
    </dgm:pt>
    <dgm:pt modelId="{B345117E-5C5F-4491-91BC-08DB0D04F994}" type="pres">
      <dgm:prSet presAssocID="{3C967350-51D5-4AB2-81D8-8D34F4F08ABD}" presName="composite" presStyleCnt="0"/>
      <dgm:spPr/>
    </dgm:pt>
    <dgm:pt modelId="{09C406C9-CFD4-494F-B2A6-1391979A9C94}" type="pres">
      <dgm:prSet presAssocID="{3C967350-51D5-4AB2-81D8-8D34F4F08ABD}" presName="parTx" presStyleLbl="node1" presStyleIdx="0" presStyleCnt="2">
        <dgm:presLayoutVars>
          <dgm:chMax val="0"/>
          <dgm:chPref val="0"/>
          <dgm:bulletEnabled val="1"/>
        </dgm:presLayoutVars>
      </dgm:prSet>
      <dgm:spPr/>
    </dgm:pt>
    <dgm:pt modelId="{88D9FF26-11EB-4FD2-B88F-859D6AF55696}" type="pres">
      <dgm:prSet presAssocID="{3C967350-51D5-4AB2-81D8-8D34F4F08ABD}" presName="parSh" presStyleLbl="node1" presStyleIdx="1" presStyleCnt="2"/>
      <dgm:spPr/>
    </dgm:pt>
    <dgm:pt modelId="{9FCE56A1-D0CE-4744-992E-4DA08E1BBE4A}" type="pres">
      <dgm:prSet presAssocID="{3C967350-51D5-4AB2-81D8-8D34F4F08ABD}" presName="desTx" presStyleLbl="fgAcc1" presStyleIdx="1" presStyleCnt="2">
        <dgm:presLayoutVars>
          <dgm:bulletEnabled val="1"/>
        </dgm:presLayoutVars>
      </dgm:prSet>
      <dgm:spPr/>
    </dgm:pt>
  </dgm:ptLst>
  <dgm:cxnLst>
    <dgm:cxn modelId="{35CAC30A-D1DF-4A87-860A-314B4A630E24}" srcId="{49BD4647-A91A-4133-8006-84D7B476A005}" destId="{EA5F49BD-B2C3-4F2E-AFCE-829500C2026F}" srcOrd="0" destOrd="0" parTransId="{F8951490-437E-4E76-816E-B3EF099D2630}" sibTransId="{1A8D4A0B-BD08-47B4-9784-51B469222721}"/>
    <dgm:cxn modelId="{C713B316-89DA-4943-9560-476A7D8BB22C}" type="presOf" srcId="{EA5F49BD-B2C3-4F2E-AFCE-829500C2026F}" destId="{4722F031-689B-4BFC-AE16-8672F256CD76}" srcOrd="1" destOrd="0" presId="urn:microsoft.com/office/officeart/2005/8/layout/process3"/>
    <dgm:cxn modelId="{22F79123-FCEC-49FD-8629-CF63DB9ABDAA}" srcId="{3C967350-51D5-4AB2-81D8-8D34F4F08ABD}" destId="{642DB185-2249-4BAF-911A-21AB625D8D5E}" srcOrd="0" destOrd="0" parTransId="{B5EA48F7-F084-477B-95D3-88B97297D1D0}" sibTransId="{8CC90C15-722B-4716-A539-0EE9871F35D0}"/>
    <dgm:cxn modelId="{2A548428-D45F-4A0C-88BA-DE86FAF270CA}" type="presOf" srcId="{642DB185-2249-4BAF-911A-21AB625D8D5E}" destId="{9FCE56A1-D0CE-4744-992E-4DA08E1BBE4A}" srcOrd="0" destOrd="0" presId="urn:microsoft.com/office/officeart/2005/8/layout/process3"/>
    <dgm:cxn modelId="{1851727D-8C4A-4839-9D6E-F1A194393E57}" type="presOf" srcId="{1A8D4A0B-BD08-47B4-9784-51B469222721}" destId="{803BC6C9-BD16-4D19-BE5B-C793B058783B}" srcOrd="1" destOrd="0" presId="urn:microsoft.com/office/officeart/2005/8/layout/process3"/>
    <dgm:cxn modelId="{BA6C5288-6038-41A6-B1A9-F61F4F1C5A50}" type="presOf" srcId="{EA5F49BD-B2C3-4F2E-AFCE-829500C2026F}" destId="{0D8F6B72-7643-4ED7-A8D9-B33D7E0B3E7D}" srcOrd="0" destOrd="0" presId="urn:microsoft.com/office/officeart/2005/8/layout/process3"/>
    <dgm:cxn modelId="{2CD4AB98-0A76-4D5A-9B7C-3F421F2BE616}" type="presOf" srcId="{1A8D4A0B-BD08-47B4-9784-51B469222721}" destId="{C9DDABDE-FE28-45BA-BA66-D913E3B53B8D}" srcOrd="0" destOrd="0" presId="urn:microsoft.com/office/officeart/2005/8/layout/process3"/>
    <dgm:cxn modelId="{FFF3D999-0608-4A2F-91A1-0FB9B97E9873}" type="presOf" srcId="{3C967350-51D5-4AB2-81D8-8D34F4F08ABD}" destId="{88D9FF26-11EB-4FD2-B88F-859D6AF55696}" srcOrd="1" destOrd="0" presId="urn:microsoft.com/office/officeart/2005/8/layout/process3"/>
    <dgm:cxn modelId="{97E64F9C-5A8B-4AA5-A1B3-2758EA5C13E6}" type="presOf" srcId="{3C967350-51D5-4AB2-81D8-8D34F4F08ABD}" destId="{09C406C9-CFD4-494F-B2A6-1391979A9C94}" srcOrd="0" destOrd="0" presId="urn:microsoft.com/office/officeart/2005/8/layout/process3"/>
    <dgm:cxn modelId="{76E8DEB1-DAD3-4D17-BA79-C37DED885146}" srcId="{49BD4647-A91A-4133-8006-84D7B476A005}" destId="{3C967350-51D5-4AB2-81D8-8D34F4F08ABD}" srcOrd="1" destOrd="0" parTransId="{F267CED5-B2F3-4A35-BBEF-0D493EB6E330}" sibTransId="{3BFDEDFF-F0A4-423B-B8D8-F713E2C6897E}"/>
    <dgm:cxn modelId="{17F639B9-8A91-498B-BE9A-1AE0A31D8A12}" type="presOf" srcId="{79367CDA-FB42-406C-95F5-819A5A89717E}" destId="{960390F2-0334-4367-8171-8DC476191D77}" srcOrd="0" destOrd="0" presId="urn:microsoft.com/office/officeart/2005/8/layout/process3"/>
    <dgm:cxn modelId="{F94262DF-C720-4CB7-9CC6-B1C6B9A708D8}" type="presOf" srcId="{49BD4647-A91A-4133-8006-84D7B476A005}" destId="{F7222A18-F266-4155-B450-E50A53483B36}" srcOrd="0" destOrd="0" presId="urn:microsoft.com/office/officeart/2005/8/layout/process3"/>
    <dgm:cxn modelId="{CF8E04FF-75D0-4AE1-94DC-C6E36BFF3D13}" srcId="{EA5F49BD-B2C3-4F2E-AFCE-829500C2026F}" destId="{79367CDA-FB42-406C-95F5-819A5A89717E}" srcOrd="0" destOrd="0" parTransId="{7A3D5785-D569-4630-9F8A-7A48962779D2}" sibTransId="{0AB2ED87-C8B9-4933-AA52-BFC6A60DFC7F}"/>
    <dgm:cxn modelId="{682EB69E-ECF9-4965-9488-6B33212ED6A5}" type="presParOf" srcId="{F7222A18-F266-4155-B450-E50A53483B36}" destId="{584172CC-FA59-4D11-8FC5-BC16291801F9}" srcOrd="0" destOrd="0" presId="urn:microsoft.com/office/officeart/2005/8/layout/process3"/>
    <dgm:cxn modelId="{E2C914E6-82DD-42C9-9A56-CD8F10B6F84A}" type="presParOf" srcId="{584172CC-FA59-4D11-8FC5-BC16291801F9}" destId="{0D8F6B72-7643-4ED7-A8D9-B33D7E0B3E7D}" srcOrd="0" destOrd="0" presId="urn:microsoft.com/office/officeart/2005/8/layout/process3"/>
    <dgm:cxn modelId="{583BCBA9-2314-4DC2-9FB5-481C37183E7F}" type="presParOf" srcId="{584172CC-FA59-4D11-8FC5-BC16291801F9}" destId="{4722F031-689B-4BFC-AE16-8672F256CD76}" srcOrd="1" destOrd="0" presId="urn:microsoft.com/office/officeart/2005/8/layout/process3"/>
    <dgm:cxn modelId="{716CE540-E4A4-4CF3-A017-A16AB37C4617}" type="presParOf" srcId="{584172CC-FA59-4D11-8FC5-BC16291801F9}" destId="{960390F2-0334-4367-8171-8DC476191D77}" srcOrd="2" destOrd="0" presId="urn:microsoft.com/office/officeart/2005/8/layout/process3"/>
    <dgm:cxn modelId="{7BBB13CF-5FC1-4C17-A040-E68376F95A97}" type="presParOf" srcId="{F7222A18-F266-4155-B450-E50A53483B36}" destId="{C9DDABDE-FE28-45BA-BA66-D913E3B53B8D}" srcOrd="1" destOrd="0" presId="urn:microsoft.com/office/officeart/2005/8/layout/process3"/>
    <dgm:cxn modelId="{5B1E5261-D185-48F2-829A-778B0B03CFB9}" type="presParOf" srcId="{C9DDABDE-FE28-45BA-BA66-D913E3B53B8D}" destId="{803BC6C9-BD16-4D19-BE5B-C793B058783B}" srcOrd="0" destOrd="0" presId="urn:microsoft.com/office/officeart/2005/8/layout/process3"/>
    <dgm:cxn modelId="{ABD9193C-8441-416A-9EA4-D0B92DE3DDD5}" type="presParOf" srcId="{F7222A18-F266-4155-B450-E50A53483B36}" destId="{B345117E-5C5F-4491-91BC-08DB0D04F994}" srcOrd="2" destOrd="0" presId="urn:microsoft.com/office/officeart/2005/8/layout/process3"/>
    <dgm:cxn modelId="{E0010B5E-4DFF-47E0-B724-E51229F8A8A2}" type="presParOf" srcId="{B345117E-5C5F-4491-91BC-08DB0D04F994}" destId="{09C406C9-CFD4-494F-B2A6-1391979A9C94}" srcOrd="0" destOrd="0" presId="urn:microsoft.com/office/officeart/2005/8/layout/process3"/>
    <dgm:cxn modelId="{39626965-EF2D-47FC-8A90-E4C665B0D449}" type="presParOf" srcId="{B345117E-5C5F-4491-91BC-08DB0D04F994}" destId="{88D9FF26-11EB-4FD2-B88F-859D6AF55696}" srcOrd="1" destOrd="0" presId="urn:microsoft.com/office/officeart/2005/8/layout/process3"/>
    <dgm:cxn modelId="{0D583917-AF51-4D0C-B52B-4E88BC8AA4E2}" type="presParOf" srcId="{B345117E-5C5F-4491-91BC-08DB0D04F994}" destId="{9FCE56A1-D0CE-4744-992E-4DA08E1BBE4A}"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83308-02DD-43D5-B081-1DAEB6201ABA}">
      <dsp:nvSpPr>
        <dsp:cNvPr id="0" name=""/>
        <dsp:cNvSpPr/>
      </dsp:nvSpPr>
      <dsp:spPr>
        <a:xfrm rot="10800000">
          <a:off x="1807605" y="2608"/>
          <a:ext cx="5979414" cy="1206051"/>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835"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dirty="0"/>
            <a:t>Our Mission: </a:t>
          </a:r>
          <a:r>
            <a:rPr lang="en-US" sz="1600" kern="1200" dirty="0"/>
            <a:t>Provide students with equal access to a high-quality school counseling program that improves social/emotional, academic, and career outcomes. </a:t>
          </a:r>
        </a:p>
      </dsp:txBody>
      <dsp:txXfrm rot="10800000">
        <a:off x="2109118" y="2608"/>
        <a:ext cx="5677901" cy="1206051"/>
      </dsp:txXfrm>
    </dsp:sp>
    <dsp:sp modelId="{B890E81C-9470-45F5-AF68-6FC247D27316}">
      <dsp:nvSpPr>
        <dsp:cNvPr id="0" name=""/>
        <dsp:cNvSpPr/>
      </dsp:nvSpPr>
      <dsp:spPr>
        <a:xfrm>
          <a:off x="1204580" y="2608"/>
          <a:ext cx="1206051" cy="1206051"/>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4739A12-0BAC-444E-8C88-D9751F983BDB}">
      <dsp:nvSpPr>
        <dsp:cNvPr id="0" name=""/>
        <dsp:cNvSpPr/>
      </dsp:nvSpPr>
      <dsp:spPr>
        <a:xfrm rot="10800000">
          <a:off x="1807605" y="1568674"/>
          <a:ext cx="5979414" cy="1206051"/>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835"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dirty="0"/>
            <a:t>Our Vision: </a:t>
          </a:r>
          <a:r>
            <a:rPr lang="en-US" sz="1600" kern="1200" dirty="0"/>
            <a:t>Students will be able to gain a positive sense of self, motivation toward their goals, and belief in their abilities. They will leave our school prepared for high school and beyond.</a:t>
          </a:r>
        </a:p>
      </dsp:txBody>
      <dsp:txXfrm rot="10800000">
        <a:off x="2109118" y="1568674"/>
        <a:ext cx="5677901" cy="1206051"/>
      </dsp:txXfrm>
    </dsp:sp>
    <dsp:sp modelId="{CA144191-683E-48E7-95D6-563DB00AD7E4}">
      <dsp:nvSpPr>
        <dsp:cNvPr id="0" name=""/>
        <dsp:cNvSpPr/>
      </dsp:nvSpPr>
      <dsp:spPr>
        <a:xfrm>
          <a:off x="1204580" y="1568674"/>
          <a:ext cx="1206051" cy="1206051"/>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C09A0EC-DAFF-474F-B064-0DD31DA9AF5C}">
      <dsp:nvSpPr>
        <dsp:cNvPr id="0" name=""/>
        <dsp:cNvSpPr/>
      </dsp:nvSpPr>
      <dsp:spPr>
        <a:xfrm rot="10800000">
          <a:off x="1807605" y="3134740"/>
          <a:ext cx="5979414" cy="1206051"/>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835" tIns="60960" rIns="113792" bIns="60960" numCol="1" spcCol="1270" anchor="ctr" anchorCtr="0">
          <a:noAutofit/>
        </a:bodyPr>
        <a:lstStyle/>
        <a:p>
          <a:pPr marL="0" lvl="0" indent="0" algn="l" defTabSz="711200">
            <a:lnSpc>
              <a:spcPct val="90000"/>
            </a:lnSpc>
            <a:spcBef>
              <a:spcPct val="0"/>
            </a:spcBef>
            <a:spcAft>
              <a:spcPct val="35000"/>
            </a:spcAft>
            <a:buNone/>
          </a:pPr>
          <a:r>
            <a:rPr lang="en-US" sz="1600" b="1" kern="1200" dirty="0"/>
            <a:t>Our Beliefs: </a:t>
          </a:r>
          <a:r>
            <a:rPr lang="en-US" sz="1600" kern="1200" dirty="0"/>
            <a:t>Every student can succeed. Every student deserves access to a comprehensive school counseling program that is supported by data. Our school counseling program improves student outcomes.</a:t>
          </a:r>
        </a:p>
      </dsp:txBody>
      <dsp:txXfrm rot="10800000">
        <a:off x="2109118" y="3134740"/>
        <a:ext cx="5677901" cy="1206051"/>
      </dsp:txXfrm>
    </dsp:sp>
    <dsp:sp modelId="{F1F147E0-54AD-4697-8072-2B8AC5317F11}">
      <dsp:nvSpPr>
        <dsp:cNvPr id="0" name=""/>
        <dsp:cNvSpPr/>
      </dsp:nvSpPr>
      <dsp:spPr>
        <a:xfrm>
          <a:off x="1204580" y="3134740"/>
          <a:ext cx="1206051" cy="1206051"/>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83308-02DD-43D5-B081-1DAEB6201ABA}">
      <dsp:nvSpPr>
        <dsp:cNvPr id="0" name=""/>
        <dsp:cNvSpPr/>
      </dsp:nvSpPr>
      <dsp:spPr>
        <a:xfrm rot="10800000">
          <a:off x="1807605" y="2608"/>
          <a:ext cx="5979414" cy="1206051"/>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835" tIns="87630" rIns="163576"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Access: </a:t>
          </a:r>
          <a:r>
            <a:rPr lang="en-US" sz="2300" b="0" kern="1200" dirty="0"/>
            <a:t>Equitable opportunities for educational participation.</a:t>
          </a:r>
        </a:p>
      </dsp:txBody>
      <dsp:txXfrm rot="10800000">
        <a:off x="2109118" y="2608"/>
        <a:ext cx="5677901" cy="1206051"/>
      </dsp:txXfrm>
    </dsp:sp>
    <dsp:sp modelId="{B890E81C-9470-45F5-AF68-6FC247D27316}">
      <dsp:nvSpPr>
        <dsp:cNvPr id="0" name=""/>
        <dsp:cNvSpPr/>
      </dsp:nvSpPr>
      <dsp:spPr>
        <a:xfrm>
          <a:off x="1204580" y="2608"/>
          <a:ext cx="1206051" cy="1206051"/>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4739A12-0BAC-444E-8C88-D9751F983BDB}">
      <dsp:nvSpPr>
        <dsp:cNvPr id="0" name=""/>
        <dsp:cNvSpPr/>
      </dsp:nvSpPr>
      <dsp:spPr>
        <a:xfrm rot="10800000">
          <a:off x="1807605" y="1568674"/>
          <a:ext cx="5979414" cy="1206051"/>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835" tIns="87630" rIns="163576"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Attainment: </a:t>
          </a:r>
          <a:r>
            <a:rPr lang="en-US" sz="2300" b="0" kern="1200" dirty="0"/>
            <a:t>Student progress reflected by personal, individual improvement.</a:t>
          </a:r>
        </a:p>
      </dsp:txBody>
      <dsp:txXfrm rot="10800000">
        <a:off x="2109118" y="1568674"/>
        <a:ext cx="5677901" cy="1206051"/>
      </dsp:txXfrm>
    </dsp:sp>
    <dsp:sp modelId="{CA144191-683E-48E7-95D6-563DB00AD7E4}">
      <dsp:nvSpPr>
        <dsp:cNvPr id="0" name=""/>
        <dsp:cNvSpPr/>
      </dsp:nvSpPr>
      <dsp:spPr>
        <a:xfrm>
          <a:off x="1204580" y="1568674"/>
          <a:ext cx="1206051" cy="1206051"/>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C09A0EC-DAFF-474F-B064-0DD31DA9AF5C}">
      <dsp:nvSpPr>
        <dsp:cNvPr id="0" name=""/>
        <dsp:cNvSpPr/>
      </dsp:nvSpPr>
      <dsp:spPr>
        <a:xfrm rot="10800000">
          <a:off x="1807605" y="3134740"/>
          <a:ext cx="5979414" cy="1206051"/>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1835" tIns="87630" rIns="163576"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Achievement: </a:t>
          </a:r>
          <a:r>
            <a:rPr lang="en-US" sz="2300" b="0" kern="1200" dirty="0"/>
            <a:t>Student progress that is reflected by standard test results and grades. </a:t>
          </a:r>
        </a:p>
      </dsp:txBody>
      <dsp:txXfrm rot="10800000">
        <a:off x="2109118" y="3134740"/>
        <a:ext cx="5677901" cy="1206051"/>
      </dsp:txXfrm>
    </dsp:sp>
    <dsp:sp modelId="{F1F147E0-54AD-4697-8072-2B8AC5317F11}">
      <dsp:nvSpPr>
        <dsp:cNvPr id="0" name=""/>
        <dsp:cNvSpPr/>
      </dsp:nvSpPr>
      <dsp:spPr>
        <a:xfrm>
          <a:off x="1204580" y="3134740"/>
          <a:ext cx="1206051" cy="1206051"/>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E8EA7-1E2B-42EC-BF46-47ACDE04B7C4}">
      <dsp:nvSpPr>
        <dsp:cNvPr id="0" name=""/>
        <dsp:cNvSpPr/>
      </dsp:nvSpPr>
      <dsp:spPr>
        <a:xfrm>
          <a:off x="4250" y="1300201"/>
          <a:ext cx="1629370"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Cultural</a:t>
          </a:r>
        </a:p>
      </dsp:txBody>
      <dsp:txXfrm>
        <a:off x="4250" y="1300201"/>
        <a:ext cx="1629370" cy="432000"/>
      </dsp:txXfrm>
    </dsp:sp>
    <dsp:sp modelId="{AC89D3D5-C44D-4110-869C-9726B54CB4E1}">
      <dsp:nvSpPr>
        <dsp:cNvPr id="0" name=""/>
        <dsp:cNvSpPr/>
      </dsp:nvSpPr>
      <dsp:spPr>
        <a:xfrm>
          <a:off x="4250" y="1732201"/>
          <a:ext cx="1629370" cy="12764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English learning resources.</a:t>
          </a:r>
        </a:p>
      </dsp:txBody>
      <dsp:txXfrm>
        <a:off x="4250" y="1732201"/>
        <a:ext cx="1629370" cy="1276425"/>
      </dsp:txXfrm>
    </dsp:sp>
    <dsp:sp modelId="{306A487F-049F-4C8F-83DD-C823DCD5B2A4}">
      <dsp:nvSpPr>
        <dsp:cNvPr id="0" name=""/>
        <dsp:cNvSpPr/>
      </dsp:nvSpPr>
      <dsp:spPr>
        <a:xfrm>
          <a:off x="1861732" y="1300201"/>
          <a:ext cx="1629370"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Ethical</a:t>
          </a:r>
        </a:p>
      </dsp:txBody>
      <dsp:txXfrm>
        <a:off x="1861732" y="1300201"/>
        <a:ext cx="1629370" cy="432000"/>
      </dsp:txXfrm>
    </dsp:sp>
    <dsp:sp modelId="{34A8E0F6-BCFE-4FFF-9971-DB9D63E6174A}">
      <dsp:nvSpPr>
        <dsp:cNvPr id="0" name=""/>
        <dsp:cNvSpPr/>
      </dsp:nvSpPr>
      <dsp:spPr>
        <a:xfrm>
          <a:off x="1861732" y="1732201"/>
          <a:ext cx="1629370" cy="12764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Under-representation of students of color in honors classes.</a:t>
          </a:r>
        </a:p>
      </dsp:txBody>
      <dsp:txXfrm>
        <a:off x="1861732" y="1732201"/>
        <a:ext cx="1629370" cy="1276425"/>
      </dsp:txXfrm>
    </dsp:sp>
    <dsp:sp modelId="{6A1357BE-970C-4718-9717-DD84D9E8CEA9}">
      <dsp:nvSpPr>
        <dsp:cNvPr id="0" name=""/>
        <dsp:cNvSpPr/>
      </dsp:nvSpPr>
      <dsp:spPr>
        <a:xfrm>
          <a:off x="3719215" y="1300201"/>
          <a:ext cx="1629370"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Socio-economic</a:t>
          </a:r>
        </a:p>
      </dsp:txBody>
      <dsp:txXfrm>
        <a:off x="3719215" y="1300201"/>
        <a:ext cx="1629370" cy="432000"/>
      </dsp:txXfrm>
    </dsp:sp>
    <dsp:sp modelId="{A737FA6E-05B5-4D8D-B767-8794994A6236}">
      <dsp:nvSpPr>
        <dsp:cNvPr id="0" name=""/>
        <dsp:cNvSpPr/>
      </dsp:nvSpPr>
      <dsp:spPr>
        <a:xfrm>
          <a:off x="3719215" y="1732201"/>
          <a:ext cx="1629370" cy="12764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Students not being able to afford school supplies.</a:t>
          </a:r>
        </a:p>
      </dsp:txBody>
      <dsp:txXfrm>
        <a:off x="3719215" y="1732201"/>
        <a:ext cx="1629370" cy="1276425"/>
      </dsp:txXfrm>
    </dsp:sp>
    <dsp:sp modelId="{3124ED88-32B8-44CA-925F-7DD169627C46}">
      <dsp:nvSpPr>
        <dsp:cNvPr id="0" name=""/>
        <dsp:cNvSpPr/>
      </dsp:nvSpPr>
      <dsp:spPr>
        <a:xfrm>
          <a:off x="5576697" y="1300201"/>
          <a:ext cx="1629370"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Legal</a:t>
          </a:r>
        </a:p>
      </dsp:txBody>
      <dsp:txXfrm>
        <a:off x="5576697" y="1300201"/>
        <a:ext cx="1629370" cy="432000"/>
      </dsp:txXfrm>
    </dsp:sp>
    <dsp:sp modelId="{71E1D163-DFEE-436D-BB2F-BBF8506F6871}">
      <dsp:nvSpPr>
        <dsp:cNvPr id="0" name=""/>
        <dsp:cNvSpPr/>
      </dsp:nvSpPr>
      <dsp:spPr>
        <a:xfrm>
          <a:off x="5576697" y="1732201"/>
          <a:ext cx="1629370" cy="12764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Educational accessibility to students with disabilities.</a:t>
          </a:r>
        </a:p>
      </dsp:txBody>
      <dsp:txXfrm>
        <a:off x="5576697" y="1732201"/>
        <a:ext cx="1629370" cy="1276425"/>
      </dsp:txXfrm>
    </dsp:sp>
    <dsp:sp modelId="{6441D9C1-7C85-426B-8B98-66A176FC1B04}">
      <dsp:nvSpPr>
        <dsp:cNvPr id="0" name=""/>
        <dsp:cNvSpPr/>
      </dsp:nvSpPr>
      <dsp:spPr>
        <a:xfrm>
          <a:off x="7434179" y="1300201"/>
          <a:ext cx="1629370"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Political Issues</a:t>
          </a:r>
        </a:p>
      </dsp:txBody>
      <dsp:txXfrm>
        <a:off x="7434179" y="1300201"/>
        <a:ext cx="1629370" cy="432000"/>
      </dsp:txXfrm>
    </dsp:sp>
    <dsp:sp modelId="{3616F60A-EECC-401B-BA0F-8883EE28FAF3}">
      <dsp:nvSpPr>
        <dsp:cNvPr id="0" name=""/>
        <dsp:cNvSpPr/>
      </dsp:nvSpPr>
      <dsp:spPr>
        <a:xfrm>
          <a:off x="7434179" y="1732201"/>
          <a:ext cx="1629370" cy="12764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Laws blocking LGBTQ+ students from the resources they need.</a:t>
          </a:r>
        </a:p>
      </dsp:txBody>
      <dsp:txXfrm>
        <a:off x="7434179" y="1732201"/>
        <a:ext cx="1629370" cy="12764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2F031-689B-4BFC-AE16-8672F256CD76}">
      <dsp:nvSpPr>
        <dsp:cNvPr id="0" name=""/>
        <dsp:cNvSpPr/>
      </dsp:nvSpPr>
      <dsp:spPr>
        <a:xfrm>
          <a:off x="2744" y="24051"/>
          <a:ext cx="2356252" cy="10757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marL="0" lvl="0" indent="0" algn="l" defTabSz="800100">
            <a:lnSpc>
              <a:spcPct val="90000"/>
            </a:lnSpc>
            <a:spcBef>
              <a:spcPct val="0"/>
            </a:spcBef>
            <a:spcAft>
              <a:spcPct val="35000"/>
            </a:spcAft>
            <a:buNone/>
          </a:pPr>
          <a:r>
            <a:rPr lang="en-US" sz="1800" kern="1200" dirty="0"/>
            <a:t>Barriers to Student Development</a:t>
          </a:r>
        </a:p>
      </dsp:txBody>
      <dsp:txXfrm>
        <a:off x="2744" y="24051"/>
        <a:ext cx="2356252" cy="717197"/>
      </dsp:txXfrm>
    </dsp:sp>
    <dsp:sp modelId="{960390F2-0334-4367-8171-8DC476191D77}">
      <dsp:nvSpPr>
        <dsp:cNvPr id="0" name=""/>
        <dsp:cNvSpPr/>
      </dsp:nvSpPr>
      <dsp:spPr>
        <a:xfrm>
          <a:off x="485350" y="741248"/>
          <a:ext cx="2356252" cy="11016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Gaps in access, attainment &amp; achievement.</a:t>
          </a:r>
        </a:p>
      </dsp:txBody>
      <dsp:txXfrm>
        <a:off x="517615" y="773513"/>
        <a:ext cx="2291722" cy="1037070"/>
      </dsp:txXfrm>
    </dsp:sp>
    <dsp:sp modelId="{C9DDABDE-FE28-45BA-BA66-D913E3B53B8D}">
      <dsp:nvSpPr>
        <dsp:cNvPr id="0" name=""/>
        <dsp:cNvSpPr/>
      </dsp:nvSpPr>
      <dsp:spPr>
        <a:xfrm>
          <a:off x="2716197" y="89330"/>
          <a:ext cx="757262" cy="5866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716197" y="206658"/>
        <a:ext cx="581271" cy="351982"/>
      </dsp:txXfrm>
    </dsp:sp>
    <dsp:sp modelId="{88D9FF26-11EB-4FD2-B88F-859D6AF55696}">
      <dsp:nvSpPr>
        <dsp:cNvPr id="0" name=""/>
        <dsp:cNvSpPr/>
      </dsp:nvSpPr>
      <dsp:spPr>
        <a:xfrm>
          <a:off x="3787795" y="24051"/>
          <a:ext cx="2356252" cy="10757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marL="0" lvl="0" indent="0" algn="l" defTabSz="800100">
            <a:lnSpc>
              <a:spcPct val="90000"/>
            </a:lnSpc>
            <a:spcBef>
              <a:spcPct val="0"/>
            </a:spcBef>
            <a:spcAft>
              <a:spcPct val="35000"/>
            </a:spcAft>
            <a:buNone/>
          </a:pPr>
          <a:r>
            <a:rPr lang="en-US" sz="1800" kern="1200" dirty="0"/>
            <a:t>Advocacy</a:t>
          </a:r>
        </a:p>
      </dsp:txBody>
      <dsp:txXfrm>
        <a:off x="3787795" y="24051"/>
        <a:ext cx="2356252" cy="717197"/>
      </dsp:txXfrm>
    </dsp:sp>
    <dsp:sp modelId="{9FCE56A1-D0CE-4744-992E-4DA08E1BBE4A}">
      <dsp:nvSpPr>
        <dsp:cNvPr id="0" name=""/>
        <dsp:cNvSpPr/>
      </dsp:nvSpPr>
      <dsp:spPr>
        <a:xfrm>
          <a:off x="4270401" y="741248"/>
          <a:ext cx="2356252" cy="11016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School Counselors advocate to close these gaps.</a:t>
          </a:r>
        </a:p>
      </dsp:txBody>
      <dsp:txXfrm>
        <a:off x="4302666" y="773513"/>
        <a:ext cx="2291722" cy="103707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12/5/2022</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12/5/2022</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4203462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344AB447-BDFD-4FA4-9A82-52202FFDC88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56412" y="0"/>
            <a:ext cx="5294313" cy="6858000"/>
          </a:xfrm>
          <a:prstGeom prst="rect">
            <a:avLst/>
          </a:prstGeom>
        </p:spPr>
      </p:pic>
      <p:pic>
        <p:nvPicPr>
          <p:cNvPr id="10" name="Graphic 9">
            <a:extLst>
              <a:ext uri="{FF2B5EF4-FFF2-40B4-BE49-F238E27FC236}">
                <a16:creationId xmlns:a16="http://schemas.microsoft.com/office/drawing/2014/main" id="{FADFEC34-EAD1-470C-B1D7-476DAA0BD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812" y="0"/>
            <a:ext cx="6858000" cy="6858000"/>
          </a:xfrm>
          <a:prstGeom prst="rect">
            <a:avLst/>
          </a:prstGeom>
        </p:spPr>
      </p:pic>
      <p:pic>
        <p:nvPicPr>
          <p:cNvPr id="11" name="Graphic 10">
            <a:extLst>
              <a:ext uri="{FF2B5EF4-FFF2-40B4-BE49-F238E27FC236}">
                <a16:creationId xmlns:a16="http://schemas.microsoft.com/office/drawing/2014/main" id="{6FF142A7-701F-6940-8E95-0D4830D764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68483" y="521171"/>
            <a:ext cx="6201033" cy="5815657"/>
          </a:xfrm>
          <a:prstGeom prst="rect">
            <a:avLst/>
          </a:prstGeom>
        </p:spPr>
      </p:pic>
      <p:sp>
        <p:nvSpPr>
          <p:cNvPr id="6" name="Text Placeholder Subtitle 1">
            <a:extLst>
              <a:ext uri="{FF2B5EF4-FFF2-40B4-BE49-F238E27FC236}">
                <a16:creationId xmlns:a16="http://schemas.microsoft.com/office/drawing/2014/main" id="{5A1F9EF5-B88C-405C-9168-EDE6A70749C5}"/>
              </a:ext>
            </a:extLst>
          </p:cNvPr>
          <p:cNvSpPr>
            <a:spLocks noGrp="1"/>
          </p:cNvSpPr>
          <p:nvPr>
            <p:ph type="body" sz="quarter" idx="10"/>
          </p:nvPr>
        </p:nvSpPr>
        <p:spPr>
          <a:xfrm>
            <a:off x="4214813" y="1752600"/>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19" name="Text Placeholder Subtitle 2">
            <a:extLst>
              <a:ext uri="{FF2B5EF4-FFF2-40B4-BE49-F238E27FC236}">
                <a16:creationId xmlns:a16="http://schemas.microsoft.com/office/drawing/2014/main" id="{D2282B87-09AC-4246-8C13-92CF93907CBF}"/>
              </a:ext>
            </a:extLst>
          </p:cNvPr>
          <p:cNvSpPr>
            <a:spLocks noGrp="1"/>
          </p:cNvSpPr>
          <p:nvPr>
            <p:ph type="body" sz="quarter" idx="11"/>
          </p:nvPr>
        </p:nvSpPr>
        <p:spPr>
          <a:xfrm>
            <a:off x="4214813" y="4844142"/>
            <a:ext cx="3757612" cy="609600"/>
          </a:xfrm>
        </p:spPr>
        <p:txBody>
          <a:bodyPr>
            <a:normAutofit/>
          </a:bodyPr>
          <a:lstStyle>
            <a:lvl1pPr marL="0" indent="0" algn="ctr">
              <a:buFontTx/>
              <a:buNone/>
              <a:defRPr sz="2000">
                <a:solidFill>
                  <a:schemeClr val="accent4"/>
                </a:solidFill>
              </a:defRPr>
            </a:lvl1pPr>
          </a:lstStyle>
          <a:p>
            <a:pPr lvl="0"/>
            <a:r>
              <a:rPr lang="en-US"/>
              <a:t>Click to edit Master text styles</a:t>
            </a:r>
          </a:p>
        </p:txBody>
      </p:sp>
      <p:sp>
        <p:nvSpPr>
          <p:cNvPr id="2" name="Title 1">
            <a:extLst>
              <a:ext uri="{FF2B5EF4-FFF2-40B4-BE49-F238E27FC236}">
                <a16:creationId xmlns:a16="http://schemas.microsoft.com/office/drawing/2014/main" id="{B14A909A-2E72-4DBE-BD02-0B20CFB25B6B}"/>
              </a:ext>
            </a:extLst>
          </p:cNvPr>
          <p:cNvSpPr>
            <a:spLocks noGrp="1"/>
          </p:cNvSpPr>
          <p:nvPr>
            <p:ph type="title" hasCustomPrompt="1"/>
          </p:nvPr>
        </p:nvSpPr>
        <p:spPr>
          <a:xfrm>
            <a:off x="4214811" y="2361521"/>
            <a:ext cx="3757613" cy="2481941"/>
          </a:xfrm>
        </p:spPr>
        <p:txBody>
          <a:bodyPr vert="horz" lIns="121899" tIns="60949" rIns="121899" bIns="60949" rtlCol="0" anchor="ctr">
            <a:normAutofit/>
          </a:bodyPr>
          <a:lstStyle>
            <a:lvl1pPr algn="ctr">
              <a:defRPr lang="en-US" sz="7200" b="1">
                <a:solidFill>
                  <a:schemeClr val="accent4"/>
                </a:solidFill>
                <a:ea typeface="+mn-ea"/>
                <a:cs typeface="+mn-cs"/>
              </a:defRPr>
            </a:lvl1pPr>
          </a:lstStyle>
          <a:p>
            <a:pPr marL="0" lvl="0" indent="0" algn="ctr">
              <a:lnSpc>
                <a:spcPct val="95000"/>
              </a:lnSpc>
              <a:spcBef>
                <a:spcPts val="1866"/>
              </a:spcBef>
              <a:buClr>
                <a:schemeClr val="accent6">
                  <a:lumMod val="50000"/>
                </a:schemeClr>
              </a:buClr>
              <a:buSzPct val="100000"/>
              <a:buFontTx/>
            </a:pPr>
            <a:r>
              <a:rPr lang="en-US" dirty="0"/>
              <a:t>Add Title</a:t>
            </a:r>
          </a:p>
        </p:txBody>
      </p:sp>
    </p:spTree>
    <p:extLst>
      <p:ext uri="{BB962C8B-B14F-4D97-AF65-F5344CB8AC3E}">
        <p14:creationId xmlns:p14="http://schemas.microsoft.com/office/powerpoint/2010/main" val="332201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ll Circle Layout">
    <p:bg>
      <p:bgPr>
        <a:solidFill>
          <a:schemeClr val="accent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accent1"/>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168063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ll Circle Layout Blu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7AEBCE5-C441-4E28-A2A0-86898FA8A1A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527" t="27893"/>
          <a:stretch/>
        </p:blipFill>
        <p:spPr>
          <a:xfrm>
            <a:off x="0" y="0"/>
            <a:ext cx="4875212" cy="3769068"/>
          </a:xfrm>
          <a:prstGeom prst="rect">
            <a:avLst/>
          </a:prstGeom>
        </p:spPr>
      </p:pic>
      <p:sp>
        <p:nvSpPr>
          <p:cNvPr id="13" name="Text Placeholder 12">
            <a:extLst>
              <a:ext uri="{FF2B5EF4-FFF2-40B4-BE49-F238E27FC236}">
                <a16:creationId xmlns:a16="http://schemas.microsoft.com/office/drawing/2014/main" id="{1B0C5185-5797-47C6-A658-12B8040B7244}"/>
              </a:ext>
            </a:extLst>
          </p:cNvPr>
          <p:cNvSpPr>
            <a:spLocks noGrp="1"/>
          </p:cNvSpPr>
          <p:nvPr>
            <p:ph type="body" sz="quarter" idx="11"/>
          </p:nvPr>
        </p:nvSpPr>
        <p:spPr>
          <a:xfrm>
            <a:off x="6094412" y="1828800"/>
            <a:ext cx="5410200" cy="4343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64FE576-B3E5-461C-84D8-BF879AF493CD}"/>
              </a:ext>
            </a:extLst>
          </p:cNvPr>
          <p:cNvSpPr>
            <a:spLocks noGrp="1"/>
          </p:cNvSpPr>
          <p:nvPr>
            <p:ph type="title"/>
          </p:nvPr>
        </p:nvSpPr>
        <p:spPr>
          <a:xfrm>
            <a:off x="684213" y="685800"/>
            <a:ext cx="3886199" cy="2133598"/>
          </a:xfrm>
        </p:spPr>
        <p:txBody>
          <a:bodyPr vert="horz" lIns="121899" tIns="60949" rIns="121899" bIns="60949" rtlCol="0" anchor="t">
            <a:normAutofit/>
          </a:bodyPr>
          <a:lstStyle>
            <a:lvl1pPr>
              <a:defRPr lang="en-US" sz="4000" b="1">
                <a:solidFill>
                  <a:schemeClr val="tx2"/>
                </a:solidFill>
                <a:ea typeface="+mn-ea"/>
                <a:cs typeface="+mn-cs"/>
              </a:defRPr>
            </a:lvl1pPr>
          </a:lstStyle>
          <a:p>
            <a:pPr marL="0" lvl="0" indent="0">
              <a:lnSpc>
                <a:spcPct val="95000"/>
              </a:lnSpc>
              <a:spcBef>
                <a:spcPts val="1866"/>
              </a:spcBef>
              <a:buClr>
                <a:schemeClr val="accent6">
                  <a:lumMod val="50000"/>
                </a:schemeClr>
              </a:buClr>
              <a:buSzPct val="100000"/>
              <a:buFont typeface="Arial" pitchFamily="34" charset="0"/>
            </a:pPr>
            <a:r>
              <a:rPr lang="en-US"/>
              <a:t>Click to edit Master title style</a:t>
            </a:r>
            <a:endParaRPr lang="en-US" dirty="0"/>
          </a:p>
        </p:txBody>
      </p:sp>
    </p:spTree>
    <p:extLst>
      <p:ext uri="{BB962C8B-B14F-4D97-AF65-F5344CB8AC3E}">
        <p14:creationId xmlns:p14="http://schemas.microsoft.com/office/powerpoint/2010/main" val="280014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Circle Layout_alternate">
    <p:bg>
      <p:bgPr>
        <a:solidFill>
          <a:schemeClr val="accent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82605" y="990"/>
            <a:ext cx="5294313" cy="6858000"/>
          </a:xfrm>
          <a:prstGeom prst="rect">
            <a:avLst/>
          </a:prstGeom>
        </p:spPr>
      </p:pic>
      <p:pic>
        <p:nvPicPr>
          <p:cNvPr id="7" name="Graphic 6">
            <a:extLst>
              <a:ext uri="{FF2B5EF4-FFF2-40B4-BE49-F238E27FC236}">
                <a16:creationId xmlns:a16="http://schemas.microsoft.com/office/drawing/2014/main" id="{D12EB5EE-DDAA-D449-95BC-BCAFCC6E6BB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1027200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Large Circle Layout_alterna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57EB46-0628-42CB-95AC-AF38CFD6865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22801"/>
          <a:stretch/>
        </p:blipFill>
        <p:spPr>
          <a:xfrm>
            <a:off x="6894512" y="0"/>
            <a:ext cx="5294313" cy="6858000"/>
          </a:xfrm>
          <a:prstGeom prst="rect">
            <a:avLst/>
          </a:prstGeom>
        </p:spPr>
      </p:pic>
      <p:pic>
        <p:nvPicPr>
          <p:cNvPr id="7" name="Graphic 6">
            <a:extLst>
              <a:ext uri="{FF2B5EF4-FFF2-40B4-BE49-F238E27FC236}">
                <a16:creationId xmlns:a16="http://schemas.microsoft.com/office/drawing/2014/main" id="{75506675-2304-3948-8A18-BB70E847D3D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8750" t="25323" r="-17290" b="14356"/>
          <a:stretch/>
        </p:blipFill>
        <p:spPr>
          <a:xfrm>
            <a:off x="0" y="0"/>
            <a:ext cx="12014201" cy="6897338"/>
          </a:xfrm>
          <a:prstGeom prst="rect">
            <a:avLst/>
          </a:prstGeom>
        </p:spPr>
      </p:pic>
      <p:sp>
        <p:nvSpPr>
          <p:cNvPr id="2" name="Title 1"/>
          <p:cNvSpPr>
            <a:spLocks noGrp="1"/>
          </p:cNvSpPr>
          <p:nvPr>
            <p:ph type="title"/>
          </p:nvPr>
        </p:nvSpPr>
        <p:spPr>
          <a:xfrm>
            <a:off x="720725" y="685800"/>
            <a:ext cx="5562600" cy="1143000"/>
          </a:xfrm>
        </p:spPr>
        <p:txBody>
          <a:bodyPr anchor="t">
            <a:normAutofit/>
          </a:bodyPr>
          <a:lstStyle>
            <a:lvl1pPr>
              <a:defRPr sz="4000" b="1">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720725" y="1828800"/>
            <a:ext cx="5562600" cy="4470400"/>
          </a:xfrm>
        </p:spPr>
        <p:txBody>
          <a:bodyPr>
            <a:normAutofit/>
          </a:bodyPr>
          <a:lstStyle>
            <a:lvl1pPr>
              <a:buClr>
                <a:schemeClr val="bg1"/>
              </a:buClr>
              <a:defRPr sz="2000">
                <a:solidFill>
                  <a:schemeClr val="bg1"/>
                </a:solidFill>
              </a:defRPr>
            </a:lvl1pPr>
            <a:lvl2pPr marL="731392" indent="-304747">
              <a:buClr>
                <a:schemeClr val="bg1"/>
              </a:buClr>
              <a:buFont typeface="Courier New" panose="02070309020205020404" pitchFamily="49" charset="0"/>
              <a:buChar char="o"/>
              <a:defRPr sz="2000">
                <a:solidFill>
                  <a:schemeClr val="bg1"/>
                </a:solidFill>
              </a:defRPr>
            </a:lvl2pPr>
            <a:lvl3pPr marL="1158037" indent="-304747">
              <a:buClr>
                <a:schemeClr val="bg1"/>
              </a:buClr>
              <a:buFont typeface="Courier New" panose="02070309020205020404" pitchFamily="49" charset="0"/>
              <a:buChar char="o"/>
              <a:defRPr sz="2000">
                <a:solidFill>
                  <a:schemeClr val="bg1"/>
                </a:solidFill>
              </a:defRPr>
            </a:lvl3pPr>
            <a:lvl4pPr marL="1584683" indent="-304747">
              <a:buClr>
                <a:schemeClr val="bg1"/>
              </a:buClr>
              <a:buFont typeface="Courier New" panose="02070309020205020404" pitchFamily="49" charset="0"/>
              <a:buChar char="o"/>
              <a:defRPr sz="2000">
                <a:solidFill>
                  <a:schemeClr val="bg1"/>
                </a:solidFill>
              </a:defRPr>
            </a:lvl4pPr>
            <a:lvl5pPr marL="2011328" indent="-304747">
              <a:buClr>
                <a:schemeClr val="bg1"/>
              </a:buClr>
              <a:buFont typeface="Courier New" panose="02070309020205020404" pitchFamily="49" charset="0"/>
              <a:buChar char="o"/>
              <a:defRPr sz="2000">
                <a:solidFill>
                  <a:schemeClr val="bg1"/>
                </a:solidFill>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409049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per layout">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1611" y="685800"/>
            <a:ext cx="8763002" cy="990600"/>
          </a:xfrm>
        </p:spPr>
        <p:txBody>
          <a:bodyPr anchor="t"/>
          <a:lstStyle>
            <a:lvl1pPr>
              <a:lnSpc>
                <a:spcPct val="100000"/>
              </a:lnSpc>
              <a:defRPr sz="4000" b="1">
                <a:solidFill>
                  <a:schemeClr val="accent1"/>
                </a:solidFill>
              </a:defRPr>
            </a:lvl1pPr>
          </a:lstStyle>
          <a:p>
            <a:r>
              <a:rPr lang="en-US"/>
              <a:t>Click to edit Master title style</a:t>
            </a:r>
            <a:endParaRPr dirty="0"/>
          </a:p>
        </p:txBody>
      </p:sp>
      <p:pic>
        <p:nvPicPr>
          <p:cNvPr id="4" name="Graphic 3">
            <a:extLst>
              <a:ext uri="{FF2B5EF4-FFF2-40B4-BE49-F238E27FC236}">
                <a16:creationId xmlns:a16="http://schemas.microsoft.com/office/drawing/2014/main" id="{688A6A42-7A89-44E1-BBDF-14C2FD2245B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50812" y="1309974"/>
            <a:ext cx="1830164" cy="4648200"/>
          </a:xfrm>
          <a:prstGeom prst="rect">
            <a:avLst/>
          </a:prstGeom>
        </p:spPr>
      </p:pic>
      <p:sp>
        <p:nvSpPr>
          <p:cNvPr id="8" name="Content Placeholder 2">
            <a:extLst>
              <a:ext uri="{FF2B5EF4-FFF2-40B4-BE49-F238E27FC236}">
                <a16:creationId xmlns:a16="http://schemas.microsoft.com/office/drawing/2014/main" id="{421512DC-20C8-4928-B94E-9F191902C57E}"/>
              </a:ext>
            </a:extLst>
          </p:cNvPr>
          <p:cNvSpPr>
            <a:spLocks noGrp="1"/>
          </p:cNvSpPr>
          <p:nvPr>
            <p:ph idx="10"/>
          </p:nvPr>
        </p:nvSpPr>
        <p:spPr>
          <a:xfrm>
            <a:off x="2741611" y="1828800"/>
            <a:ext cx="8763002" cy="4470400"/>
          </a:xfrm>
        </p:spPr>
        <p:txBody>
          <a:bodyPr>
            <a:normAutofit/>
          </a:bodyPr>
          <a:lstStyle>
            <a:lvl1pPr>
              <a:defRPr sz="2000"/>
            </a:lvl1pPr>
            <a:lvl2pPr marL="731392" indent="-304747">
              <a:buFont typeface="Courier New" panose="02070309020205020404" pitchFamily="49" charset="0"/>
              <a:buChar char="o"/>
              <a:defRPr sz="2000"/>
            </a:lvl2pPr>
            <a:lvl3pPr marL="1158037" indent="-304747">
              <a:buFont typeface="Courier New" panose="02070309020205020404" pitchFamily="49" charset="0"/>
              <a:buChar char="o"/>
              <a:defRPr sz="2000"/>
            </a:lvl3pPr>
            <a:lvl4pPr marL="1584683" indent="-304747">
              <a:buFont typeface="Courier New" panose="02070309020205020404" pitchFamily="49" charset="0"/>
              <a:buChar char="o"/>
              <a:defRPr sz="2000"/>
            </a:lvl4pPr>
            <a:lvl5pPr marL="2011328" indent="-304747">
              <a:buFont typeface="Courier New" panose="02070309020205020404" pitchFamily="49" charset="0"/>
              <a:buChar char="o"/>
              <a:defRPr sz="2000"/>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12/5/2022</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701" r:id="rId2"/>
    <p:sldLayoutId id="2147483702" r:id="rId3"/>
    <p:sldLayoutId id="2147483699" r:id="rId4"/>
    <p:sldLayoutId id="2147483700" r:id="rId5"/>
    <p:sldLayoutId id="2147483698"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orient="horz" pos="432" userDrawn="1">
          <p15:clr>
            <a:srgbClr val="F26B43"/>
          </p15:clr>
        </p15:guide>
        <p15:guide id="3" pos="7247"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doi.org/10.1080/00461520.2019.1652098" TargetMode="External"/><Relationship Id="rId5" Type="http://schemas.openxmlformats.org/officeDocument/2006/relationships/hyperlink" Target="https://doi.org/10.26529/cepsj.291" TargetMode="External"/><Relationship Id="rId4" Type="http://schemas.openxmlformats.org/officeDocument/2006/relationships/hyperlink" Target="https://www.schoolcounselor.org/getmedia/44f30280-ffe8-4b41-9ad8-f15909c3d164/EthicalStandard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Subtitle 4"/>
          <p:cNvSpPr>
            <a:spLocks noGrp="1"/>
          </p:cNvSpPr>
          <p:nvPr>
            <p:ph type="body" sz="quarter" idx="10"/>
          </p:nvPr>
        </p:nvSpPr>
        <p:spPr>
          <a:xfrm>
            <a:off x="4214813" y="1524000"/>
            <a:ext cx="3757612" cy="609600"/>
          </a:xfrm>
        </p:spPr>
        <p:txBody>
          <a:bodyPr>
            <a:normAutofit/>
          </a:bodyPr>
          <a:lstStyle/>
          <a:p>
            <a:pPr algn="ctr">
              <a:lnSpc>
                <a:spcPct val="100000"/>
              </a:lnSpc>
            </a:pPr>
            <a:r>
              <a:rPr lang="en-US" sz="2000" dirty="0">
                <a:solidFill>
                  <a:schemeClr val="accent1"/>
                </a:solidFill>
              </a:rPr>
              <a:t>Sarah DeVoe</a:t>
            </a:r>
          </a:p>
        </p:txBody>
      </p:sp>
      <p:sp>
        <p:nvSpPr>
          <p:cNvPr id="2" name="Title 1">
            <a:extLst>
              <a:ext uri="{FF2B5EF4-FFF2-40B4-BE49-F238E27FC236}">
                <a16:creationId xmlns:a16="http://schemas.microsoft.com/office/drawing/2014/main" id="{0F7DEB8F-68B5-45C7-B2E2-C7CEA0B52A93}"/>
              </a:ext>
            </a:extLst>
          </p:cNvPr>
          <p:cNvSpPr>
            <a:spLocks noGrp="1"/>
          </p:cNvSpPr>
          <p:nvPr>
            <p:ph type="title"/>
          </p:nvPr>
        </p:nvSpPr>
        <p:spPr>
          <a:xfrm>
            <a:off x="2563812" y="2149929"/>
            <a:ext cx="7059613" cy="2481941"/>
          </a:xfrm>
        </p:spPr>
        <p:txBody>
          <a:bodyPr>
            <a:normAutofit/>
          </a:bodyPr>
          <a:lstStyle/>
          <a:p>
            <a:r>
              <a:rPr lang="en-US" sz="6000" dirty="0"/>
              <a:t>Parent-</a:t>
            </a:r>
            <a:br>
              <a:rPr lang="en-US" sz="6000" dirty="0"/>
            </a:br>
            <a:r>
              <a:rPr lang="en-US" sz="6000" dirty="0"/>
              <a:t>Teacher</a:t>
            </a:r>
            <a:br>
              <a:rPr lang="en-US" sz="6000" dirty="0"/>
            </a:br>
            <a:r>
              <a:rPr lang="en-US" sz="5400" dirty="0"/>
              <a:t>Presentation</a:t>
            </a:r>
            <a:endParaRPr lang="en-US" sz="6000" dirty="0"/>
          </a:p>
        </p:txBody>
      </p:sp>
      <p:sp>
        <p:nvSpPr>
          <p:cNvPr id="3" name="Text Placeholder 2">
            <a:extLst>
              <a:ext uri="{FF2B5EF4-FFF2-40B4-BE49-F238E27FC236}">
                <a16:creationId xmlns:a16="http://schemas.microsoft.com/office/drawing/2014/main" id="{BFB2E407-D5EB-4497-8CCA-679DF12520C7}"/>
              </a:ext>
            </a:extLst>
          </p:cNvPr>
          <p:cNvSpPr>
            <a:spLocks noGrp="1"/>
          </p:cNvSpPr>
          <p:nvPr>
            <p:ph type="body" sz="quarter" idx="11"/>
          </p:nvPr>
        </p:nvSpPr>
        <p:spPr>
          <a:xfrm>
            <a:off x="4178809" y="4800600"/>
            <a:ext cx="3708399" cy="1023258"/>
          </a:xfrm>
        </p:spPr>
        <p:txBody>
          <a:bodyPr>
            <a:normAutofit/>
          </a:bodyPr>
          <a:lstStyle/>
          <a:p>
            <a:pPr>
              <a:lnSpc>
                <a:spcPct val="100000"/>
              </a:lnSpc>
            </a:pPr>
            <a:r>
              <a:rPr lang="en-US" dirty="0">
                <a:solidFill>
                  <a:schemeClr val="accent1"/>
                </a:solidFill>
              </a:rPr>
              <a:t>Liberty University</a:t>
            </a:r>
          </a:p>
          <a:p>
            <a:pPr>
              <a:lnSpc>
                <a:spcPct val="100000"/>
              </a:lnSpc>
            </a:pPr>
            <a:r>
              <a:rPr lang="en-US" sz="2000" dirty="0">
                <a:solidFill>
                  <a:schemeClr val="accent1"/>
                </a:solidFill>
              </a:rPr>
              <a:t>srdevoe@liberty</a:t>
            </a:r>
            <a:r>
              <a:rPr lang="en-US" dirty="0">
                <a:solidFill>
                  <a:schemeClr val="accent1"/>
                </a:solidFill>
              </a:rPr>
              <a:t>.</a:t>
            </a:r>
            <a:r>
              <a:rPr lang="en-US" sz="2000" dirty="0">
                <a:solidFill>
                  <a:schemeClr val="accent1"/>
                </a:solidFill>
              </a:rPr>
              <a:t>edu</a:t>
            </a:r>
          </a:p>
        </p:txBody>
      </p:sp>
    </p:spTree>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6EAC11-1785-A688-DDDA-B6EDFD74D375}"/>
              </a:ext>
            </a:extLst>
          </p:cNvPr>
          <p:cNvSpPr>
            <a:spLocks noGrp="1"/>
          </p:cNvSpPr>
          <p:nvPr>
            <p:ph type="title"/>
          </p:nvPr>
        </p:nvSpPr>
        <p:spPr>
          <a:xfrm>
            <a:off x="2741612" y="2590800"/>
            <a:ext cx="5191760" cy="1828800"/>
          </a:xfrm>
        </p:spPr>
        <p:txBody>
          <a:bodyPr>
            <a:noAutofit/>
          </a:bodyPr>
          <a:lstStyle/>
          <a:p>
            <a:r>
              <a:rPr lang="en-US" sz="4400" dirty="0"/>
              <a:t>Comprehensive Program Elements</a:t>
            </a:r>
          </a:p>
        </p:txBody>
      </p:sp>
      <p:pic>
        <p:nvPicPr>
          <p:cNvPr id="14" name="Graphic 13" descr="Stack of books with pear">
            <a:extLst>
              <a:ext uri="{FF2B5EF4-FFF2-40B4-BE49-F238E27FC236}">
                <a16:creationId xmlns:a16="http://schemas.microsoft.com/office/drawing/2014/main" id="{640286A4-175B-2C58-79D2-1A8326F719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45723" y="304800"/>
            <a:ext cx="5277465" cy="5277465"/>
          </a:xfrm>
          <a:prstGeom prst="rect">
            <a:avLst/>
          </a:prstGeom>
        </p:spPr>
      </p:pic>
    </p:spTree>
    <p:extLst>
      <p:ext uri="{BB962C8B-B14F-4D97-AF65-F5344CB8AC3E}">
        <p14:creationId xmlns:p14="http://schemas.microsoft.com/office/powerpoint/2010/main" val="307382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D0AE98-CBDE-7CC9-B87F-06F5B36FBA1A}"/>
              </a:ext>
            </a:extLst>
          </p:cNvPr>
          <p:cNvSpPr>
            <a:spLocks noGrp="1"/>
          </p:cNvSpPr>
          <p:nvPr>
            <p:ph type="title"/>
          </p:nvPr>
        </p:nvSpPr>
        <p:spPr>
          <a:xfrm>
            <a:off x="227013" y="685800"/>
            <a:ext cx="4343400" cy="2133598"/>
          </a:xfrm>
        </p:spPr>
        <p:txBody>
          <a:bodyPr>
            <a:normAutofit/>
          </a:bodyPr>
          <a:lstStyle/>
          <a:p>
            <a:r>
              <a:rPr lang="en-US" dirty="0"/>
              <a:t>Comprehensive Program Elements</a:t>
            </a:r>
          </a:p>
        </p:txBody>
      </p:sp>
      <p:graphicFrame>
        <p:nvGraphicFramePr>
          <p:cNvPr id="6" name="Content Placeholder 5">
            <a:extLst>
              <a:ext uri="{FF2B5EF4-FFF2-40B4-BE49-F238E27FC236}">
                <a16:creationId xmlns:a16="http://schemas.microsoft.com/office/drawing/2014/main" id="{3F2F01BB-35B1-D3EC-481A-952CA8F8757C}"/>
              </a:ext>
            </a:extLst>
          </p:cNvPr>
          <p:cNvGraphicFramePr>
            <a:graphicFrameLocks noGrp="1"/>
          </p:cNvGraphicFramePr>
          <p:nvPr>
            <p:ph idx="4294967295"/>
            <p:extLst>
              <p:ext uri="{D42A27DB-BD31-4B8C-83A1-F6EECF244321}">
                <p14:modId xmlns:p14="http://schemas.microsoft.com/office/powerpoint/2010/main" val="720028025"/>
              </p:ext>
            </p:extLst>
          </p:nvPr>
        </p:nvGraphicFramePr>
        <p:xfrm>
          <a:off x="3808412" y="1981200"/>
          <a:ext cx="8991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9C91ADA2-2DE6-1E49-E738-01750A00B05D}"/>
              </a:ext>
            </a:extLst>
          </p:cNvPr>
          <p:cNvSpPr txBox="1"/>
          <p:nvPr/>
        </p:nvSpPr>
        <p:spPr>
          <a:xfrm>
            <a:off x="8532812" y="6400800"/>
            <a:ext cx="3960813" cy="384721"/>
          </a:xfrm>
          <a:prstGeom prst="rect">
            <a:avLst/>
          </a:prstGeom>
          <a:noFill/>
        </p:spPr>
        <p:txBody>
          <a:bodyPr wrap="square" rtlCol="0">
            <a:spAutoFit/>
          </a:bodyPr>
          <a:lstStyle/>
          <a:p>
            <a:pPr>
              <a:lnSpc>
                <a:spcPct val="95000"/>
              </a:lnSpc>
            </a:pPr>
            <a:r>
              <a:rPr lang="en-US" sz="2000" dirty="0">
                <a:solidFill>
                  <a:schemeClr val="bg1"/>
                </a:solidFill>
              </a:rPr>
              <a:t>(ASCA, 2019 &amp; DeVoe, 2022)</a:t>
            </a:r>
          </a:p>
        </p:txBody>
      </p:sp>
    </p:spTree>
    <p:extLst>
      <p:ext uri="{BB962C8B-B14F-4D97-AF65-F5344CB8AC3E}">
        <p14:creationId xmlns:p14="http://schemas.microsoft.com/office/powerpoint/2010/main" val="216943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D0AE98-CBDE-7CC9-B87F-06F5B36FBA1A}"/>
              </a:ext>
            </a:extLst>
          </p:cNvPr>
          <p:cNvSpPr>
            <a:spLocks noGrp="1"/>
          </p:cNvSpPr>
          <p:nvPr>
            <p:ph type="title"/>
          </p:nvPr>
        </p:nvSpPr>
        <p:spPr/>
        <p:txBody>
          <a:bodyPr>
            <a:normAutofit fontScale="90000"/>
          </a:bodyPr>
          <a:lstStyle/>
          <a:p>
            <a:r>
              <a:rPr lang="en-US" dirty="0"/>
              <a:t>Comprehensive Program Elements</a:t>
            </a:r>
          </a:p>
        </p:txBody>
      </p:sp>
      <p:sp>
        <p:nvSpPr>
          <p:cNvPr id="5" name="Content Placeholder 4">
            <a:extLst>
              <a:ext uri="{FF2B5EF4-FFF2-40B4-BE49-F238E27FC236}">
                <a16:creationId xmlns:a16="http://schemas.microsoft.com/office/drawing/2014/main" id="{9B1CD9A9-CC21-3830-7C2E-95A13022D8B5}"/>
              </a:ext>
            </a:extLst>
          </p:cNvPr>
          <p:cNvSpPr>
            <a:spLocks noGrp="1"/>
          </p:cNvSpPr>
          <p:nvPr>
            <p:ph idx="10"/>
          </p:nvPr>
        </p:nvSpPr>
        <p:spPr/>
        <p:txBody>
          <a:bodyPr>
            <a:normAutofit fontScale="92500" lnSpcReduction="10000"/>
          </a:bodyPr>
          <a:lstStyle/>
          <a:p>
            <a:pPr>
              <a:lnSpc>
                <a:spcPct val="100000"/>
              </a:lnSpc>
            </a:pPr>
            <a:r>
              <a:rPr lang="en-US" sz="2400" dirty="0"/>
              <a:t>How does the school counseling program promote social/emotional, academic, and career development?</a:t>
            </a:r>
          </a:p>
          <a:p>
            <a:pPr lvl="1">
              <a:lnSpc>
                <a:spcPct val="100000"/>
              </a:lnSpc>
            </a:pPr>
            <a:r>
              <a:rPr lang="en-US" sz="2400" dirty="0"/>
              <a:t>Our mission is accomplished through the direct services of </a:t>
            </a:r>
            <a:r>
              <a:rPr lang="en-US" sz="2400" b="1" dirty="0"/>
              <a:t>individual counseling</a:t>
            </a:r>
            <a:r>
              <a:rPr lang="en-US" sz="2400" dirty="0"/>
              <a:t>, </a:t>
            </a:r>
            <a:r>
              <a:rPr lang="en-US" sz="2400" b="1" dirty="0"/>
              <a:t>group counseling</a:t>
            </a:r>
            <a:r>
              <a:rPr lang="en-US" sz="2400" dirty="0"/>
              <a:t>, and </a:t>
            </a:r>
            <a:r>
              <a:rPr lang="en-US" sz="2400" b="1" dirty="0"/>
              <a:t>classroom lessons </a:t>
            </a:r>
            <a:r>
              <a:rPr lang="en-US" sz="2400" dirty="0"/>
              <a:t>(ASCA, 2019). </a:t>
            </a:r>
          </a:p>
          <a:p>
            <a:pPr lvl="1">
              <a:lnSpc>
                <a:spcPct val="100000"/>
              </a:lnSpc>
            </a:pPr>
            <a:r>
              <a:rPr lang="en-US" sz="2400" dirty="0"/>
              <a:t>Our school counselors also perform indirect services that aid our mission including </a:t>
            </a:r>
            <a:r>
              <a:rPr lang="en-US" sz="2400" b="1" dirty="0"/>
              <a:t>consulting</a:t>
            </a:r>
            <a:r>
              <a:rPr lang="en-US" sz="2400" dirty="0"/>
              <a:t> and </a:t>
            </a:r>
            <a:r>
              <a:rPr lang="en-US" sz="2400" b="1" dirty="0"/>
              <a:t>collaborating</a:t>
            </a:r>
            <a:r>
              <a:rPr lang="en-US" sz="2400" dirty="0"/>
              <a:t> with other school faculty and mental health professionals, as well as making </a:t>
            </a:r>
            <a:r>
              <a:rPr lang="en-US" sz="2400" b="1" dirty="0"/>
              <a:t>referrals</a:t>
            </a:r>
            <a:r>
              <a:rPr lang="en-US" sz="2400" dirty="0"/>
              <a:t> (ASCA, 2019).</a:t>
            </a:r>
          </a:p>
          <a:p>
            <a:pPr>
              <a:lnSpc>
                <a:spcPct val="100000"/>
              </a:lnSpc>
            </a:pPr>
            <a:r>
              <a:rPr lang="en-US" sz="2400" dirty="0"/>
              <a:t>Empirical research supports the idea that school counseling programs improve social/emotional, academic, and career development (ASCA, 2022b).</a:t>
            </a:r>
          </a:p>
          <a:p>
            <a:pPr marL="0" indent="0">
              <a:lnSpc>
                <a:spcPct val="100000"/>
              </a:lnSpc>
              <a:buNone/>
            </a:pPr>
            <a:endParaRPr lang="en-US" sz="2400" dirty="0"/>
          </a:p>
          <a:p>
            <a:pPr lvl="1">
              <a:lnSpc>
                <a:spcPct val="100000"/>
              </a:lnSpc>
            </a:pPr>
            <a:endParaRPr lang="en-US" dirty="0"/>
          </a:p>
          <a:p>
            <a:pPr lvl="1">
              <a:lnSpc>
                <a:spcPct val="100000"/>
              </a:lnSpc>
            </a:pPr>
            <a:endParaRPr lang="en-US" dirty="0"/>
          </a:p>
        </p:txBody>
      </p:sp>
    </p:spTree>
    <p:extLst>
      <p:ext uri="{BB962C8B-B14F-4D97-AF65-F5344CB8AC3E}">
        <p14:creationId xmlns:p14="http://schemas.microsoft.com/office/powerpoint/2010/main" val="2177095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6EAC11-1785-A688-DDDA-B6EDFD74D375}"/>
              </a:ext>
            </a:extLst>
          </p:cNvPr>
          <p:cNvSpPr>
            <a:spLocks noGrp="1"/>
          </p:cNvSpPr>
          <p:nvPr>
            <p:ph type="title"/>
          </p:nvPr>
        </p:nvSpPr>
        <p:spPr>
          <a:xfrm>
            <a:off x="1568787" y="3619500"/>
            <a:ext cx="5191760" cy="685800"/>
          </a:xfrm>
        </p:spPr>
        <p:txBody>
          <a:bodyPr>
            <a:noAutofit/>
          </a:bodyPr>
          <a:lstStyle/>
          <a:p>
            <a:r>
              <a:rPr lang="en-US" sz="4400" dirty="0"/>
              <a:t>Advocacy</a:t>
            </a:r>
          </a:p>
        </p:txBody>
      </p:sp>
      <p:pic>
        <p:nvPicPr>
          <p:cNvPr id="5" name="Graphic 4" descr="Open book with table lamp, books, pen and pencil">
            <a:extLst>
              <a:ext uri="{FF2B5EF4-FFF2-40B4-BE49-F238E27FC236}">
                <a16:creationId xmlns:a16="http://schemas.microsoft.com/office/drawing/2014/main" id="{169D1DA7-24A3-7922-BDAD-296AAC98B0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5452" y="-76200"/>
            <a:ext cx="5257800" cy="5257800"/>
          </a:xfrm>
          <a:prstGeom prst="rect">
            <a:avLst/>
          </a:prstGeom>
        </p:spPr>
      </p:pic>
    </p:spTree>
    <p:extLst>
      <p:ext uri="{BB962C8B-B14F-4D97-AF65-F5344CB8AC3E}">
        <p14:creationId xmlns:p14="http://schemas.microsoft.com/office/powerpoint/2010/main" val="892229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651ED4-5790-D876-E30E-682736E1A10A}"/>
              </a:ext>
            </a:extLst>
          </p:cNvPr>
          <p:cNvSpPr>
            <a:spLocks noGrp="1"/>
          </p:cNvSpPr>
          <p:nvPr>
            <p:ph type="title"/>
          </p:nvPr>
        </p:nvSpPr>
        <p:spPr/>
        <p:txBody>
          <a:bodyPr/>
          <a:lstStyle/>
          <a:p>
            <a:r>
              <a:rPr lang="en-US" dirty="0"/>
              <a:t>Advocacy</a:t>
            </a:r>
          </a:p>
        </p:txBody>
      </p:sp>
      <p:sp>
        <p:nvSpPr>
          <p:cNvPr id="5" name="Content Placeholder 4">
            <a:extLst>
              <a:ext uri="{FF2B5EF4-FFF2-40B4-BE49-F238E27FC236}">
                <a16:creationId xmlns:a16="http://schemas.microsoft.com/office/drawing/2014/main" id="{15F70DA5-083E-77F8-E7A0-23E10F907A82}"/>
              </a:ext>
            </a:extLst>
          </p:cNvPr>
          <p:cNvSpPr>
            <a:spLocks noGrp="1"/>
          </p:cNvSpPr>
          <p:nvPr>
            <p:ph idx="10"/>
          </p:nvPr>
        </p:nvSpPr>
        <p:spPr/>
        <p:txBody>
          <a:bodyPr>
            <a:normAutofit fontScale="92500" lnSpcReduction="10000"/>
          </a:bodyPr>
          <a:lstStyle/>
          <a:p>
            <a:r>
              <a:rPr lang="en-US" sz="2400" dirty="0"/>
              <a:t>Our school counselors act as </a:t>
            </a:r>
            <a:r>
              <a:rPr lang="en-US" sz="2400" b="1" dirty="0"/>
              <a:t>advocates</a:t>
            </a:r>
            <a:r>
              <a:rPr lang="en-US" sz="2400" dirty="0"/>
              <a:t> for the students in the classrooms, at home, and within the community.</a:t>
            </a:r>
          </a:p>
          <a:p>
            <a:r>
              <a:rPr lang="en-US" sz="2400" dirty="0"/>
              <a:t>We advocate for equitable access to educational opportunities, social/emotional wellbeing, and career opportunities. </a:t>
            </a:r>
          </a:p>
          <a:p>
            <a:r>
              <a:rPr lang="en-US" sz="2400" dirty="0"/>
              <a:t>We do this by:</a:t>
            </a:r>
          </a:p>
          <a:p>
            <a:pPr lvl="1"/>
            <a:r>
              <a:rPr lang="en-US" sz="2400" dirty="0"/>
              <a:t>following the American School Counselor Association’s (ASCA) ethical standards as well as the Individuals with Disabilities Education (IDEA) act that states that every student has the right to free appropriate public education (Vernon &amp; Schimmel, 2019). </a:t>
            </a:r>
          </a:p>
          <a:p>
            <a:pPr lvl="1"/>
            <a:r>
              <a:rPr lang="en-US" sz="2400" dirty="0"/>
              <a:t>Ensuring inclusion for all students.</a:t>
            </a:r>
          </a:p>
          <a:p>
            <a:pPr lvl="1"/>
            <a:r>
              <a:rPr lang="en-US" sz="2400" dirty="0"/>
              <a:t>Meeting the needs of our students. </a:t>
            </a:r>
          </a:p>
          <a:p>
            <a:endParaRPr lang="en-US" sz="2400" dirty="0"/>
          </a:p>
        </p:txBody>
      </p:sp>
    </p:spTree>
    <p:extLst>
      <p:ext uri="{BB962C8B-B14F-4D97-AF65-F5344CB8AC3E}">
        <p14:creationId xmlns:p14="http://schemas.microsoft.com/office/powerpoint/2010/main" val="97864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651ED4-5790-D876-E30E-682736E1A10A}"/>
              </a:ext>
            </a:extLst>
          </p:cNvPr>
          <p:cNvSpPr>
            <a:spLocks noGrp="1"/>
          </p:cNvSpPr>
          <p:nvPr>
            <p:ph type="title"/>
          </p:nvPr>
        </p:nvSpPr>
        <p:spPr/>
        <p:txBody>
          <a:bodyPr/>
          <a:lstStyle/>
          <a:p>
            <a:r>
              <a:rPr lang="en-US" dirty="0"/>
              <a:t>Advocacy</a:t>
            </a:r>
          </a:p>
        </p:txBody>
      </p:sp>
      <p:sp>
        <p:nvSpPr>
          <p:cNvPr id="5" name="Content Placeholder 4">
            <a:extLst>
              <a:ext uri="{FF2B5EF4-FFF2-40B4-BE49-F238E27FC236}">
                <a16:creationId xmlns:a16="http://schemas.microsoft.com/office/drawing/2014/main" id="{15F70DA5-083E-77F8-E7A0-23E10F907A82}"/>
              </a:ext>
            </a:extLst>
          </p:cNvPr>
          <p:cNvSpPr>
            <a:spLocks noGrp="1"/>
          </p:cNvSpPr>
          <p:nvPr>
            <p:ph idx="10"/>
          </p:nvPr>
        </p:nvSpPr>
        <p:spPr/>
        <p:txBody>
          <a:bodyPr>
            <a:normAutofit/>
          </a:bodyPr>
          <a:lstStyle/>
          <a:p>
            <a:r>
              <a:rPr lang="en-US" sz="2400" b="1" dirty="0"/>
              <a:t>School staff</a:t>
            </a:r>
            <a:r>
              <a:rPr lang="en-US" sz="2400" dirty="0"/>
              <a:t>, </a:t>
            </a:r>
            <a:r>
              <a:rPr lang="en-US" sz="2400" b="1" dirty="0"/>
              <a:t>parents</a:t>
            </a:r>
            <a:r>
              <a:rPr lang="en-US" sz="2400" dirty="0"/>
              <a:t>, and </a:t>
            </a:r>
            <a:r>
              <a:rPr lang="en-US" sz="2400" b="1" dirty="0"/>
              <a:t>community members</a:t>
            </a:r>
            <a:r>
              <a:rPr lang="en-US" sz="2400" dirty="0"/>
              <a:t> can also act as advocates for the students. </a:t>
            </a:r>
          </a:p>
          <a:p>
            <a:r>
              <a:rPr lang="en-US" sz="2400" dirty="0"/>
              <a:t>This can be done by:</a:t>
            </a:r>
          </a:p>
          <a:p>
            <a:pPr lvl="1"/>
            <a:r>
              <a:rPr lang="en-US" sz="2400" dirty="0"/>
              <a:t>Demonstrating inclusive perspectives (Hymel &amp; Katz, 2019).</a:t>
            </a:r>
          </a:p>
          <a:p>
            <a:pPr lvl="1"/>
            <a:r>
              <a:rPr lang="en-US" sz="2400" dirty="0"/>
              <a:t>Forming strong relationships with students and listening to their needs (</a:t>
            </a:r>
            <a:r>
              <a:rPr lang="en-US" sz="2400" dirty="0" err="1">
                <a:effectLst/>
              </a:rPr>
              <a:t>Đurišić</a:t>
            </a:r>
            <a:r>
              <a:rPr lang="en-US" sz="2400" dirty="0">
                <a:effectLst/>
              </a:rPr>
              <a:t> &amp; </a:t>
            </a:r>
            <a:r>
              <a:rPr lang="en-US" sz="2400" dirty="0" err="1">
                <a:effectLst/>
              </a:rPr>
              <a:t>Bunijevac</a:t>
            </a:r>
            <a:r>
              <a:rPr lang="en-US" sz="2400" dirty="0">
                <a:effectLst/>
              </a:rPr>
              <a:t>, 2017). </a:t>
            </a:r>
            <a:endParaRPr lang="en-US" sz="2400" dirty="0"/>
          </a:p>
          <a:p>
            <a:pPr lvl="1"/>
            <a:r>
              <a:rPr lang="en-US" sz="2400" dirty="0"/>
              <a:t>Providing opportunities for cross-group interaction (Hymel &amp; Katz, 2019)</a:t>
            </a:r>
          </a:p>
          <a:p>
            <a:pPr lvl="1"/>
            <a:r>
              <a:rPr lang="en-US" sz="2400" dirty="0"/>
              <a:t>Advocating for students' rights at the school district, state, and national level. </a:t>
            </a:r>
          </a:p>
          <a:p>
            <a:endParaRPr lang="en-US" sz="2400" dirty="0"/>
          </a:p>
          <a:p>
            <a:endParaRPr lang="en-US" sz="2400" dirty="0"/>
          </a:p>
        </p:txBody>
      </p:sp>
    </p:spTree>
    <p:extLst>
      <p:ext uri="{BB962C8B-B14F-4D97-AF65-F5344CB8AC3E}">
        <p14:creationId xmlns:p14="http://schemas.microsoft.com/office/powerpoint/2010/main" val="17716901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6EAC11-1785-A688-DDDA-B6EDFD74D375}"/>
              </a:ext>
            </a:extLst>
          </p:cNvPr>
          <p:cNvSpPr>
            <a:spLocks noGrp="1"/>
          </p:cNvSpPr>
          <p:nvPr>
            <p:ph type="title"/>
          </p:nvPr>
        </p:nvSpPr>
        <p:spPr>
          <a:xfrm>
            <a:off x="608012" y="2514600"/>
            <a:ext cx="5191760" cy="1828800"/>
          </a:xfrm>
        </p:spPr>
        <p:txBody>
          <a:bodyPr>
            <a:noAutofit/>
          </a:bodyPr>
          <a:lstStyle/>
          <a:p>
            <a:r>
              <a:rPr lang="en-US" sz="4400" dirty="0"/>
              <a:t>Access, Attainment &amp; Achievement</a:t>
            </a:r>
          </a:p>
        </p:txBody>
      </p:sp>
      <p:pic>
        <p:nvPicPr>
          <p:cNvPr id="3" name="Graphic 2" descr="A trophy cup">
            <a:extLst>
              <a:ext uri="{FF2B5EF4-FFF2-40B4-BE49-F238E27FC236}">
                <a16:creationId xmlns:a16="http://schemas.microsoft.com/office/drawing/2014/main" id="{38FE376C-4709-20EB-FE26-B71F6209BE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65612" y="1600200"/>
            <a:ext cx="3276600" cy="3276600"/>
          </a:xfrm>
          <a:prstGeom prst="rect">
            <a:avLst/>
          </a:prstGeom>
        </p:spPr>
      </p:pic>
    </p:spTree>
    <p:extLst>
      <p:ext uri="{BB962C8B-B14F-4D97-AF65-F5344CB8AC3E}">
        <p14:creationId xmlns:p14="http://schemas.microsoft.com/office/powerpoint/2010/main" val="643839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FF314C-BED7-A91E-1A31-16A5A37B8B1B}"/>
              </a:ext>
            </a:extLst>
          </p:cNvPr>
          <p:cNvSpPr>
            <a:spLocks noGrp="1"/>
          </p:cNvSpPr>
          <p:nvPr>
            <p:ph type="title"/>
          </p:nvPr>
        </p:nvSpPr>
        <p:spPr>
          <a:xfrm>
            <a:off x="303212" y="609602"/>
            <a:ext cx="3886199" cy="2133598"/>
          </a:xfrm>
        </p:spPr>
        <p:txBody>
          <a:bodyPr/>
          <a:lstStyle/>
          <a:p>
            <a:r>
              <a:rPr lang="en-US" sz="4000" dirty="0"/>
              <a:t>Access, Attainment &amp; Achievement</a:t>
            </a:r>
            <a:endParaRPr lang="en-US" dirty="0"/>
          </a:p>
        </p:txBody>
      </p:sp>
      <p:graphicFrame>
        <p:nvGraphicFramePr>
          <p:cNvPr id="7" name="Content Placeholder 5">
            <a:extLst>
              <a:ext uri="{FF2B5EF4-FFF2-40B4-BE49-F238E27FC236}">
                <a16:creationId xmlns:a16="http://schemas.microsoft.com/office/drawing/2014/main" id="{848519F8-4E40-23F5-357C-6302AD61815C}"/>
              </a:ext>
            </a:extLst>
          </p:cNvPr>
          <p:cNvGraphicFramePr>
            <a:graphicFrameLocks/>
          </p:cNvGraphicFramePr>
          <p:nvPr>
            <p:extLst>
              <p:ext uri="{D42A27DB-BD31-4B8C-83A1-F6EECF244321}">
                <p14:modId xmlns:p14="http://schemas.microsoft.com/office/powerpoint/2010/main" val="4129440684"/>
              </p:ext>
            </p:extLst>
          </p:nvPr>
        </p:nvGraphicFramePr>
        <p:xfrm>
          <a:off x="3808412" y="1981200"/>
          <a:ext cx="8991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291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651ED4-5790-D876-E30E-682736E1A10A}"/>
              </a:ext>
            </a:extLst>
          </p:cNvPr>
          <p:cNvSpPr>
            <a:spLocks noGrp="1"/>
          </p:cNvSpPr>
          <p:nvPr>
            <p:ph type="title"/>
          </p:nvPr>
        </p:nvSpPr>
        <p:spPr/>
        <p:txBody>
          <a:bodyPr>
            <a:normAutofit fontScale="90000"/>
          </a:bodyPr>
          <a:lstStyle/>
          <a:p>
            <a:r>
              <a:rPr lang="en-US" sz="4000" dirty="0"/>
              <a:t>Access, Attainment &amp; Achievement</a:t>
            </a:r>
            <a:endParaRPr lang="en-US" dirty="0"/>
          </a:p>
        </p:txBody>
      </p:sp>
      <p:sp>
        <p:nvSpPr>
          <p:cNvPr id="5" name="Content Placeholder 4">
            <a:extLst>
              <a:ext uri="{FF2B5EF4-FFF2-40B4-BE49-F238E27FC236}">
                <a16:creationId xmlns:a16="http://schemas.microsoft.com/office/drawing/2014/main" id="{15F70DA5-083E-77F8-E7A0-23E10F907A82}"/>
              </a:ext>
            </a:extLst>
          </p:cNvPr>
          <p:cNvSpPr>
            <a:spLocks noGrp="1"/>
          </p:cNvSpPr>
          <p:nvPr>
            <p:ph idx="10"/>
          </p:nvPr>
        </p:nvSpPr>
        <p:spPr/>
        <p:txBody>
          <a:bodyPr>
            <a:normAutofit/>
          </a:bodyPr>
          <a:lstStyle/>
          <a:p>
            <a:r>
              <a:rPr lang="en-US" sz="2400" dirty="0">
                <a:solidFill>
                  <a:srgbClr val="222222"/>
                </a:solidFill>
              </a:rPr>
              <a:t>Cultural, ethical, socio-economic, legal, and political issues are all factors that may contribute to or hinder school access, attainment, and achievement. </a:t>
            </a:r>
          </a:p>
          <a:p>
            <a:r>
              <a:rPr lang="en-US" sz="2400" dirty="0">
                <a:solidFill>
                  <a:srgbClr val="222222"/>
                </a:solidFill>
              </a:rPr>
              <a:t>School counselors consider the potential gaps caused by these factors and how to address them. </a:t>
            </a:r>
            <a:endParaRPr lang="en-US" sz="2400" dirty="0"/>
          </a:p>
        </p:txBody>
      </p:sp>
      <p:graphicFrame>
        <p:nvGraphicFramePr>
          <p:cNvPr id="2" name="Diagram 1">
            <a:extLst>
              <a:ext uri="{FF2B5EF4-FFF2-40B4-BE49-F238E27FC236}">
                <a16:creationId xmlns:a16="http://schemas.microsoft.com/office/drawing/2014/main" id="{C963AF34-63DC-7FFD-B011-665F1D841851}"/>
              </a:ext>
            </a:extLst>
          </p:cNvPr>
          <p:cNvGraphicFramePr/>
          <p:nvPr>
            <p:extLst>
              <p:ext uri="{D42A27DB-BD31-4B8C-83A1-F6EECF244321}">
                <p14:modId xmlns:p14="http://schemas.microsoft.com/office/powerpoint/2010/main" val="1275874744"/>
              </p:ext>
            </p:extLst>
          </p:nvPr>
        </p:nvGraphicFramePr>
        <p:xfrm>
          <a:off x="2741611" y="3048000"/>
          <a:ext cx="9067801" cy="4308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266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6EAC11-1785-A688-DDDA-B6EDFD74D375}"/>
              </a:ext>
            </a:extLst>
          </p:cNvPr>
          <p:cNvSpPr>
            <a:spLocks noGrp="1"/>
          </p:cNvSpPr>
          <p:nvPr>
            <p:ph type="title"/>
          </p:nvPr>
        </p:nvSpPr>
        <p:spPr>
          <a:xfrm>
            <a:off x="735831" y="1828800"/>
            <a:ext cx="5191760" cy="1828800"/>
          </a:xfrm>
        </p:spPr>
        <p:txBody>
          <a:bodyPr>
            <a:noAutofit/>
          </a:bodyPr>
          <a:lstStyle/>
          <a:p>
            <a:r>
              <a:rPr lang="en-US" sz="4400" dirty="0"/>
              <a:t>Barriers to Student Development</a:t>
            </a:r>
          </a:p>
        </p:txBody>
      </p:sp>
      <p:pic>
        <p:nvPicPr>
          <p:cNvPr id="5" name="Graphic 4" descr="A ruler and a pencil">
            <a:extLst>
              <a:ext uri="{FF2B5EF4-FFF2-40B4-BE49-F238E27FC236}">
                <a16:creationId xmlns:a16="http://schemas.microsoft.com/office/drawing/2014/main" id="{001EFC05-0817-31E1-C632-FDDE66714E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0812" y="2057400"/>
            <a:ext cx="4876800" cy="4876800"/>
          </a:xfrm>
          <a:prstGeom prst="rect">
            <a:avLst/>
          </a:prstGeom>
        </p:spPr>
      </p:pic>
    </p:spTree>
    <p:extLst>
      <p:ext uri="{BB962C8B-B14F-4D97-AF65-F5344CB8AC3E}">
        <p14:creationId xmlns:p14="http://schemas.microsoft.com/office/powerpoint/2010/main" val="1303135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D8BA6-221F-8582-54FF-E11BB77D70CE}"/>
              </a:ext>
            </a:extLst>
          </p:cNvPr>
          <p:cNvSpPr>
            <a:spLocks noGrp="1"/>
          </p:cNvSpPr>
          <p:nvPr>
            <p:ph type="title"/>
          </p:nvPr>
        </p:nvSpPr>
        <p:spPr/>
        <p:txBody>
          <a:bodyPr/>
          <a:lstStyle/>
          <a:p>
            <a:r>
              <a:rPr lang="en-US" dirty="0"/>
              <a:t>Barriers to Student Development</a:t>
            </a:r>
          </a:p>
        </p:txBody>
      </p:sp>
      <p:sp>
        <p:nvSpPr>
          <p:cNvPr id="3" name="Content Placeholder 2">
            <a:extLst>
              <a:ext uri="{FF2B5EF4-FFF2-40B4-BE49-F238E27FC236}">
                <a16:creationId xmlns:a16="http://schemas.microsoft.com/office/drawing/2014/main" id="{562F03D7-EE28-FF2E-BAC4-52C7F10C815F}"/>
              </a:ext>
            </a:extLst>
          </p:cNvPr>
          <p:cNvSpPr>
            <a:spLocks noGrp="1"/>
          </p:cNvSpPr>
          <p:nvPr>
            <p:ph idx="10"/>
          </p:nvPr>
        </p:nvSpPr>
        <p:spPr>
          <a:xfrm>
            <a:off x="2741611" y="1652752"/>
            <a:ext cx="8763002" cy="4748048"/>
          </a:xfrm>
        </p:spPr>
        <p:txBody>
          <a:bodyPr>
            <a:normAutofit fontScale="92500" lnSpcReduction="10000"/>
          </a:bodyPr>
          <a:lstStyle/>
          <a:p>
            <a:r>
              <a:rPr lang="en-US" sz="2400" dirty="0"/>
              <a:t>Previously discussed </a:t>
            </a:r>
            <a:r>
              <a:rPr lang="en-US" sz="2400" dirty="0">
                <a:solidFill>
                  <a:srgbClr val="222222"/>
                </a:solidFill>
              </a:rPr>
              <a:t>cultural, ethical, socio-economic, legal, and political issues can impact students' </a:t>
            </a:r>
            <a:r>
              <a:rPr lang="en-US" sz="2400" b="1" dirty="0">
                <a:solidFill>
                  <a:srgbClr val="222222"/>
                </a:solidFill>
              </a:rPr>
              <a:t>academic achievement</a:t>
            </a:r>
            <a:r>
              <a:rPr lang="en-US" sz="2400" dirty="0">
                <a:solidFill>
                  <a:srgbClr val="222222"/>
                </a:solidFill>
              </a:rPr>
              <a:t>, </a:t>
            </a:r>
            <a:r>
              <a:rPr lang="en-US" sz="2400" b="1" dirty="0">
                <a:solidFill>
                  <a:srgbClr val="222222"/>
                </a:solidFill>
              </a:rPr>
              <a:t>social/emotional well-being</a:t>
            </a:r>
            <a:r>
              <a:rPr lang="en-US" sz="2400" dirty="0">
                <a:solidFill>
                  <a:srgbClr val="222222"/>
                </a:solidFill>
              </a:rPr>
              <a:t>, and </a:t>
            </a:r>
            <a:r>
              <a:rPr lang="en-US" sz="2400" b="1" dirty="0">
                <a:solidFill>
                  <a:srgbClr val="222222"/>
                </a:solidFill>
              </a:rPr>
              <a:t>postsecondary opportunities</a:t>
            </a:r>
            <a:r>
              <a:rPr lang="en-US" sz="2400" dirty="0">
                <a:solidFill>
                  <a:srgbClr val="222222"/>
                </a:solidFill>
              </a:rPr>
              <a:t>. </a:t>
            </a:r>
          </a:p>
          <a:p>
            <a:endParaRPr lang="en-US" sz="2400" dirty="0">
              <a:solidFill>
                <a:srgbClr val="222222"/>
              </a:solidFill>
            </a:endParaRPr>
          </a:p>
          <a:p>
            <a:endParaRPr lang="en-US" sz="2400" dirty="0">
              <a:solidFill>
                <a:srgbClr val="222222"/>
              </a:solidFill>
            </a:endParaRPr>
          </a:p>
          <a:p>
            <a:endParaRPr lang="en-US" sz="2400" dirty="0">
              <a:solidFill>
                <a:srgbClr val="222222"/>
              </a:solidFill>
            </a:endParaRPr>
          </a:p>
          <a:p>
            <a:endParaRPr lang="en-US" sz="2400" dirty="0">
              <a:solidFill>
                <a:srgbClr val="222222"/>
              </a:solidFill>
            </a:endParaRPr>
          </a:p>
          <a:p>
            <a:endParaRPr lang="en-US" sz="2400" dirty="0">
              <a:solidFill>
                <a:srgbClr val="222222"/>
              </a:solidFill>
            </a:endParaRPr>
          </a:p>
          <a:p>
            <a:endParaRPr lang="en-US" sz="2400" dirty="0">
              <a:solidFill>
                <a:srgbClr val="222222"/>
              </a:solidFill>
            </a:endParaRPr>
          </a:p>
          <a:p>
            <a:r>
              <a:rPr lang="en-US" sz="2400" dirty="0">
                <a:solidFill>
                  <a:srgbClr val="222222"/>
                </a:solidFill>
              </a:rPr>
              <a:t>This is why we insist on </a:t>
            </a:r>
            <a:r>
              <a:rPr lang="en-US" sz="2400" b="1" dirty="0">
                <a:solidFill>
                  <a:srgbClr val="222222"/>
                </a:solidFill>
              </a:rPr>
              <a:t>equity</a:t>
            </a:r>
            <a:r>
              <a:rPr lang="en-US" sz="2400" dirty="0">
                <a:solidFill>
                  <a:srgbClr val="222222"/>
                </a:solidFill>
              </a:rPr>
              <a:t> within the school. </a:t>
            </a:r>
          </a:p>
          <a:p>
            <a:endParaRPr lang="en-US" sz="2400" dirty="0">
              <a:solidFill>
                <a:srgbClr val="222222"/>
              </a:solidFill>
            </a:endParaRPr>
          </a:p>
          <a:p>
            <a:endParaRPr lang="en-US" sz="2400" dirty="0"/>
          </a:p>
          <a:p>
            <a:endParaRPr lang="en-US" sz="2400" dirty="0"/>
          </a:p>
        </p:txBody>
      </p:sp>
      <p:pic>
        <p:nvPicPr>
          <p:cNvPr id="1026" name="Picture 2" descr="What's the Difference Between Equity and Equality in Education? | by McGraw  Hill | Inspired Ideas | Medium">
            <a:extLst>
              <a:ext uri="{FF2B5EF4-FFF2-40B4-BE49-F238E27FC236}">
                <a16:creationId xmlns:a16="http://schemas.microsoft.com/office/drawing/2014/main" id="{912960AF-1B66-220D-EED7-D8C52D71A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3081" y="2743200"/>
            <a:ext cx="5257800" cy="2926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524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91146-76AC-AFCC-79C3-7A482783677E}"/>
              </a:ext>
            </a:extLst>
          </p:cNvPr>
          <p:cNvSpPr>
            <a:spLocks noGrp="1"/>
          </p:cNvSpPr>
          <p:nvPr>
            <p:ph type="title"/>
          </p:nvPr>
        </p:nvSpPr>
        <p:spPr/>
        <p:txBody>
          <a:bodyPr/>
          <a:lstStyle/>
          <a:p>
            <a:r>
              <a:rPr lang="en-US" dirty="0"/>
              <a:t>Barriers to Student Development</a:t>
            </a:r>
          </a:p>
        </p:txBody>
      </p:sp>
      <p:sp>
        <p:nvSpPr>
          <p:cNvPr id="3" name="Content Placeholder 2">
            <a:extLst>
              <a:ext uri="{FF2B5EF4-FFF2-40B4-BE49-F238E27FC236}">
                <a16:creationId xmlns:a16="http://schemas.microsoft.com/office/drawing/2014/main" id="{E9055E95-41D7-345E-CB8E-238042E9D9FE}"/>
              </a:ext>
            </a:extLst>
          </p:cNvPr>
          <p:cNvSpPr>
            <a:spLocks noGrp="1"/>
          </p:cNvSpPr>
          <p:nvPr>
            <p:ph idx="10"/>
          </p:nvPr>
        </p:nvSpPr>
        <p:spPr/>
        <p:txBody>
          <a:bodyPr>
            <a:normAutofit/>
          </a:bodyPr>
          <a:lstStyle/>
          <a:p>
            <a:r>
              <a:rPr lang="en-US" sz="2400" dirty="0"/>
              <a:t>We acknowledge that </a:t>
            </a:r>
            <a:r>
              <a:rPr lang="en-US" sz="2400" b="1" dirty="0"/>
              <a:t>implicit biases </a:t>
            </a:r>
            <a:r>
              <a:rPr lang="en-US" sz="2400" dirty="0"/>
              <a:t>held by school staff can act as a barrier to student development.</a:t>
            </a:r>
          </a:p>
          <a:p>
            <a:pPr lvl="1"/>
            <a:r>
              <a:rPr lang="en-US" sz="2400" dirty="0"/>
              <a:t>This is why school counselors hold to the American School Counselor Association ethical standards that advocate for examining and eliminating these biases (ASCA, 2022a).</a:t>
            </a:r>
          </a:p>
          <a:p>
            <a:pPr lvl="1"/>
            <a:r>
              <a:rPr lang="en-US" sz="2400" dirty="0"/>
              <a:t>We encourage all school staff to examine their personal biases, so that they do not allow them to impede student development. </a:t>
            </a:r>
          </a:p>
        </p:txBody>
      </p:sp>
    </p:spTree>
    <p:extLst>
      <p:ext uri="{BB962C8B-B14F-4D97-AF65-F5344CB8AC3E}">
        <p14:creationId xmlns:p14="http://schemas.microsoft.com/office/powerpoint/2010/main" val="2389661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D8BA6-221F-8582-54FF-E11BB77D70CE}"/>
              </a:ext>
            </a:extLst>
          </p:cNvPr>
          <p:cNvSpPr>
            <a:spLocks noGrp="1"/>
          </p:cNvSpPr>
          <p:nvPr>
            <p:ph type="title"/>
          </p:nvPr>
        </p:nvSpPr>
        <p:spPr/>
        <p:txBody>
          <a:bodyPr/>
          <a:lstStyle/>
          <a:p>
            <a:r>
              <a:rPr lang="en-US" dirty="0"/>
              <a:t>Barriers to Student Development</a:t>
            </a:r>
          </a:p>
        </p:txBody>
      </p:sp>
      <p:sp>
        <p:nvSpPr>
          <p:cNvPr id="3" name="Content Placeholder 2">
            <a:extLst>
              <a:ext uri="{FF2B5EF4-FFF2-40B4-BE49-F238E27FC236}">
                <a16:creationId xmlns:a16="http://schemas.microsoft.com/office/drawing/2014/main" id="{562F03D7-EE28-FF2E-BAC4-52C7F10C815F}"/>
              </a:ext>
            </a:extLst>
          </p:cNvPr>
          <p:cNvSpPr>
            <a:spLocks noGrp="1"/>
          </p:cNvSpPr>
          <p:nvPr>
            <p:ph idx="10"/>
          </p:nvPr>
        </p:nvSpPr>
        <p:spPr>
          <a:xfrm>
            <a:off x="2741611" y="1828800"/>
            <a:ext cx="8763002" cy="4953000"/>
          </a:xfrm>
        </p:spPr>
        <p:txBody>
          <a:bodyPr>
            <a:normAutofit fontScale="92500" lnSpcReduction="20000"/>
          </a:bodyPr>
          <a:lstStyle/>
          <a:p>
            <a:r>
              <a:rPr lang="en-US" sz="2400" dirty="0"/>
              <a:t>Barriers to student development directly relates to issues in access, attainment and achievement as well as advocacy. </a:t>
            </a:r>
          </a:p>
          <a:p>
            <a:endParaRPr lang="en-US" sz="2400" dirty="0"/>
          </a:p>
          <a:p>
            <a:endParaRPr lang="en-US" sz="2400" dirty="0"/>
          </a:p>
          <a:p>
            <a:endParaRPr lang="en-US" sz="2400" dirty="0"/>
          </a:p>
          <a:p>
            <a:pPr marL="0" indent="0">
              <a:buNone/>
            </a:pPr>
            <a:endParaRPr lang="en-US" sz="2400" dirty="0"/>
          </a:p>
          <a:p>
            <a:r>
              <a:rPr lang="en-US" sz="2400" dirty="0"/>
              <a:t>School counselors perform assessments to look for gaps and address them by advocating for or providing resources (ASCA, 2019).</a:t>
            </a:r>
          </a:p>
          <a:p>
            <a:r>
              <a:rPr lang="en-US" sz="2400" dirty="0"/>
              <a:t>For example, if an assessment shows that our students have low rates of post-secondary participation, school counselors may emphasize post-secondary opportunities in individual counseling, group counseling, and classroom lessons. </a:t>
            </a:r>
          </a:p>
        </p:txBody>
      </p:sp>
      <p:graphicFrame>
        <p:nvGraphicFramePr>
          <p:cNvPr id="4" name="Diagram 3">
            <a:extLst>
              <a:ext uri="{FF2B5EF4-FFF2-40B4-BE49-F238E27FC236}">
                <a16:creationId xmlns:a16="http://schemas.microsoft.com/office/drawing/2014/main" id="{B04D112D-90F6-606C-CCF0-75DEBDE2F291}"/>
              </a:ext>
            </a:extLst>
          </p:cNvPr>
          <p:cNvGraphicFramePr/>
          <p:nvPr>
            <p:extLst>
              <p:ext uri="{D42A27DB-BD31-4B8C-83A1-F6EECF244321}">
                <p14:modId xmlns:p14="http://schemas.microsoft.com/office/powerpoint/2010/main" val="1081985243"/>
              </p:ext>
            </p:extLst>
          </p:nvPr>
        </p:nvGraphicFramePr>
        <p:xfrm>
          <a:off x="3579812" y="2495550"/>
          <a:ext cx="6629399" cy="186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585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CD04179-C4B4-BD03-9C0D-9B3E9BFBDB8F}"/>
              </a:ext>
            </a:extLst>
          </p:cNvPr>
          <p:cNvSpPr>
            <a:spLocks noGrp="1"/>
          </p:cNvSpPr>
          <p:nvPr>
            <p:ph type="body" sz="quarter" idx="11"/>
          </p:nvPr>
        </p:nvSpPr>
        <p:spPr>
          <a:xfrm>
            <a:off x="5942012" y="2819400"/>
            <a:ext cx="5410200" cy="4343400"/>
          </a:xfrm>
        </p:spPr>
        <p:txBody>
          <a:bodyPr>
            <a:normAutofit/>
          </a:bodyPr>
          <a:lstStyle/>
          <a:p>
            <a:r>
              <a:rPr lang="en-US" sz="2400" dirty="0"/>
              <a:t>Thank you all for taking the time to listen to our school counseling program’s presentation. You are already taking steps to advocate for the students by spending time that will directly contribute to our student's positive development!</a:t>
            </a:r>
          </a:p>
        </p:txBody>
      </p:sp>
      <p:sp>
        <p:nvSpPr>
          <p:cNvPr id="4" name="Title 3">
            <a:extLst>
              <a:ext uri="{FF2B5EF4-FFF2-40B4-BE49-F238E27FC236}">
                <a16:creationId xmlns:a16="http://schemas.microsoft.com/office/drawing/2014/main" id="{8E721D92-2636-F69C-94D3-2AFAD768B2CA}"/>
              </a:ext>
            </a:extLst>
          </p:cNvPr>
          <p:cNvSpPr>
            <a:spLocks noGrp="1"/>
          </p:cNvSpPr>
          <p:nvPr>
            <p:ph type="title"/>
          </p:nvPr>
        </p:nvSpPr>
        <p:spPr>
          <a:xfrm>
            <a:off x="531812" y="1143000"/>
            <a:ext cx="3886199" cy="2133598"/>
          </a:xfrm>
        </p:spPr>
        <p:txBody>
          <a:bodyPr/>
          <a:lstStyle/>
          <a:p>
            <a:r>
              <a:rPr lang="en-US" dirty="0"/>
              <a:t>Thank you!</a:t>
            </a:r>
          </a:p>
        </p:txBody>
      </p:sp>
    </p:spTree>
    <p:extLst>
      <p:ext uri="{BB962C8B-B14F-4D97-AF65-F5344CB8AC3E}">
        <p14:creationId xmlns:p14="http://schemas.microsoft.com/office/powerpoint/2010/main" val="9429950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tile tx="203200" ty="203200" sx="100000" sy="100000" flip="xy" algn="tl"/>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967A1C-B231-4F44-9203-5F9CD9213FBE}"/>
              </a:ext>
            </a:extLst>
          </p:cNvPr>
          <p:cNvSpPr>
            <a:spLocks noGrp="1"/>
          </p:cNvSpPr>
          <p:nvPr>
            <p:ph type="title"/>
          </p:nvPr>
        </p:nvSpPr>
        <p:spPr>
          <a:xfrm>
            <a:off x="2741611" y="685800"/>
            <a:ext cx="8763002" cy="990600"/>
          </a:xfrm>
        </p:spPr>
        <p:txBody>
          <a:bodyPr anchor="t">
            <a:normAutofit/>
          </a:bodyPr>
          <a:lstStyle/>
          <a:p>
            <a:r>
              <a:rPr lang="en-US" b="1" dirty="0"/>
              <a:t>References:</a:t>
            </a:r>
            <a:endParaRPr lang="en-US" dirty="0"/>
          </a:p>
        </p:txBody>
      </p:sp>
      <p:sp>
        <p:nvSpPr>
          <p:cNvPr id="3" name="Content Placeholder 2"/>
          <p:cNvSpPr>
            <a:spLocks noGrp="1"/>
          </p:cNvSpPr>
          <p:nvPr>
            <p:ph idx="10"/>
          </p:nvPr>
        </p:nvSpPr>
        <p:spPr>
          <a:xfrm>
            <a:off x="2741611" y="1828800"/>
            <a:ext cx="8763002" cy="4470400"/>
          </a:xfrm>
        </p:spPr>
        <p:txBody>
          <a:bodyPr vert="horz" lIns="121899" tIns="60949" rIns="121899" bIns="60949" rtlCol="0">
            <a:normAutofit fontScale="77500" lnSpcReduction="20000"/>
          </a:bodyPr>
          <a:lstStyle/>
          <a:p>
            <a:pPr marL="0" indent="-640080">
              <a:buClr>
                <a:schemeClr val="tx1"/>
              </a:buClr>
              <a:buNone/>
            </a:pPr>
            <a:r>
              <a:rPr lang="en-US" dirty="0"/>
              <a:t>American School Counselor Association. (2019). ASCA national model: A framework for school counseling programs (4th ed.).</a:t>
            </a:r>
          </a:p>
          <a:p>
            <a:pPr marL="0" indent="-640080">
              <a:buClr>
                <a:schemeClr val="tx1"/>
              </a:buClr>
              <a:buNone/>
            </a:pPr>
            <a:r>
              <a:rPr lang="en-US" dirty="0"/>
              <a:t>American School Counselor Association. (2022a). ASCA Ethical Standards for School Counselors. </a:t>
            </a:r>
            <a:r>
              <a:rPr lang="en-US" dirty="0">
                <a:hlinkClick r:id="rId4"/>
              </a:rPr>
              <a:t>https://www.schoolcounselor.org/getmedia/44f30280-ffe8-4b41-9ad8-f15909c3d164/EthicalStandards.pdf</a:t>
            </a:r>
            <a:endParaRPr lang="en-US" dirty="0"/>
          </a:p>
          <a:p>
            <a:pPr marL="0" indent="-640080">
              <a:buClr>
                <a:schemeClr val="tx1"/>
              </a:buClr>
              <a:buNone/>
            </a:pPr>
            <a:r>
              <a:rPr lang="en-US" dirty="0">
                <a:effectLst/>
              </a:rPr>
              <a:t>American School Counselor Association. (2022b). </a:t>
            </a:r>
            <a:r>
              <a:rPr lang="en-US" i="1" dirty="0">
                <a:effectLst/>
              </a:rPr>
              <a:t>Empirical research studies supporting the value of school counseling</a:t>
            </a:r>
            <a:r>
              <a:rPr lang="en-US" dirty="0">
                <a:effectLst/>
              </a:rPr>
              <a:t>.</a:t>
            </a:r>
            <a:endParaRPr lang="en-US" dirty="0"/>
          </a:p>
          <a:p>
            <a:pPr marL="0" indent="-640080">
              <a:buClr>
                <a:schemeClr val="tx1"/>
              </a:buClr>
              <a:buNone/>
            </a:pPr>
            <a:r>
              <a:rPr lang="en-US" dirty="0"/>
              <a:t>DeVoe, S.R. (2022). School counseling brochure. School of Education, Liberty University. </a:t>
            </a:r>
          </a:p>
          <a:p>
            <a:pPr marL="0" indent="-640080">
              <a:buClr>
                <a:schemeClr val="tx1"/>
              </a:buClr>
              <a:buNone/>
            </a:pPr>
            <a:r>
              <a:rPr lang="en-US" dirty="0" err="1"/>
              <a:t>Đurišić</a:t>
            </a:r>
            <a:r>
              <a:rPr lang="en-US" dirty="0"/>
              <a:t>, M., &amp; </a:t>
            </a:r>
            <a:r>
              <a:rPr lang="en-US" dirty="0" err="1"/>
              <a:t>Bunijevac</a:t>
            </a:r>
            <a:r>
              <a:rPr lang="en-US" dirty="0"/>
              <a:t>, M. (2017). Parental Involvement as a Important Factor for Successful Education. Center for Educational Policy Studies Journal, 7(3), 137–153. </a:t>
            </a:r>
            <a:r>
              <a:rPr lang="en-US" dirty="0">
                <a:hlinkClick r:id="rId5"/>
              </a:rPr>
              <a:t>https://doi.org/10.26529/cepsj.291</a:t>
            </a:r>
            <a:endParaRPr lang="en-US" dirty="0"/>
          </a:p>
          <a:p>
            <a:pPr marL="0" indent="-640080">
              <a:buClr>
                <a:schemeClr val="tx1"/>
              </a:buClr>
              <a:buNone/>
            </a:pPr>
            <a:r>
              <a:rPr lang="en-US" dirty="0"/>
              <a:t>Hymel, S., &amp; Katz, J. (2019). Designing Classrooms for Diversity: Fostering Social Inclusion. Educational Psychologist, 54(4), 331–339. </a:t>
            </a:r>
            <a:r>
              <a:rPr lang="en-US" dirty="0">
                <a:hlinkClick r:id="rId6"/>
              </a:rPr>
              <a:t>https://doi.org/10.1080/00461520.2019.1652098</a:t>
            </a:r>
            <a:endParaRPr lang="en-US" dirty="0"/>
          </a:p>
          <a:p>
            <a:pPr marL="0" indent="-640080">
              <a:buClr>
                <a:schemeClr val="tx1"/>
              </a:buClr>
              <a:buNone/>
            </a:pPr>
            <a:r>
              <a:rPr lang="en-US" dirty="0"/>
              <a:t>Vernon, A. &amp; Schimmel, C.J. (2019). Counseling Children and Adolescents (5th Edition). </a:t>
            </a:r>
            <a:r>
              <a:rPr lang="en-US" dirty="0" err="1"/>
              <a:t>Cognella</a:t>
            </a:r>
            <a:r>
              <a:rPr lang="en-US" dirty="0"/>
              <a:t> Academic Publishing.</a:t>
            </a:r>
          </a:p>
          <a:p>
            <a:pPr marL="0" indent="-457200">
              <a:buClr>
                <a:schemeClr val="tx1"/>
              </a:buClr>
              <a:buNone/>
            </a:pPr>
            <a:endParaRPr lang="en-US" dirty="0">
              <a:effectLst/>
            </a:endParaRPr>
          </a:p>
          <a:p>
            <a:pPr marL="0">
              <a:buClr>
                <a:schemeClr val="tx1"/>
              </a:buClr>
            </a:pPr>
            <a:endParaRPr lang="en-US" dirty="0"/>
          </a:p>
        </p:txBody>
      </p:sp>
    </p:spTree>
    <p:extLst>
      <p:ext uri="{BB962C8B-B14F-4D97-AF65-F5344CB8AC3E}">
        <p14:creationId xmlns:p14="http://schemas.microsoft.com/office/powerpoint/2010/main" val="375933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Custom 22">
      <a:dk1>
        <a:sysClr val="windowText" lastClr="000000"/>
      </a:dk1>
      <a:lt1>
        <a:sysClr val="window" lastClr="FFFFFF"/>
      </a:lt1>
      <a:dk2>
        <a:srgbClr val="445EA2"/>
      </a:dk2>
      <a:lt2>
        <a:srgbClr val="EBEBEB"/>
      </a:lt2>
      <a:accent1>
        <a:srgbClr val="94B6D2"/>
      </a:accent1>
      <a:accent2>
        <a:srgbClr val="7CA655"/>
      </a:accent2>
      <a:accent3>
        <a:srgbClr val="DFB240"/>
      </a:accent3>
      <a:accent4>
        <a:srgbClr val="D26F24"/>
      </a:accent4>
      <a:accent5>
        <a:srgbClr val="DF5D40"/>
      </a:accent5>
      <a:accent6>
        <a:srgbClr val="8760AD"/>
      </a:accent6>
      <a:hlink>
        <a:srgbClr val="DF5D40"/>
      </a:hlink>
      <a:folHlink>
        <a:srgbClr val="8760AD"/>
      </a:folHlink>
    </a:clrScheme>
    <a:fontScheme name="Custom 12">
      <a:majorFont>
        <a:latin typeface="Sagona Book"/>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penHousePresentation_Secondary_LH_v3" id="{A38E0FFE-ECDB-44BE-8577-D6512191ACD4}" vid="{4FA1BF9C-2DCC-46C6-8391-41CEACF18D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821F24C-180F-49A0-B2F6-EF47009CB8A4}">
  <ds:schemaRefs>
    <ds:schemaRef ds:uri="http://schemas.microsoft.com/sharepoint/v3/contenttype/forms"/>
  </ds:schemaRefs>
</ds:datastoreItem>
</file>

<file path=customXml/itemProps2.xml><?xml version="1.0" encoding="utf-8"?>
<ds:datastoreItem xmlns:ds="http://schemas.openxmlformats.org/officeDocument/2006/customXml" ds:itemID="{EAD028AE-289C-417E-80B6-3EEF5A68A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9DED2-7065-407C-BB58-BE430B9CE579}">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Back to school night presentation</Template>
  <TotalTime>8870</TotalTime>
  <Words>1006</Words>
  <Application>Microsoft Office PowerPoint</Application>
  <PresentationFormat>Custom</PresentationFormat>
  <Paragraphs>88</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Century Gothic</vt:lpstr>
      <vt:lpstr>Courier New</vt:lpstr>
      <vt:lpstr>Quire Sans</vt:lpstr>
      <vt:lpstr>Sagona Book</vt:lpstr>
      <vt:lpstr>Class open house presentation</vt:lpstr>
      <vt:lpstr>Parent- Teacher Presentation</vt:lpstr>
      <vt:lpstr>Comprehensive Program Elements</vt:lpstr>
      <vt:lpstr>Comprehensive Program Elements</vt:lpstr>
      <vt:lpstr>Comprehensive Program Elements</vt:lpstr>
      <vt:lpstr>Advocacy</vt:lpstr>
      <vt:lpstr>Advocacy</vt:lpstr>
      <vt:lpstr>Advocacy</vt:lpstr>
      <vt:lpstr>Access, Attainment &amp; Achievement</vt:lpstr>
      <vt:lpstr>Access, Attainment &amp; Achievement</vt:lpstr>
      <vt:lpstr>Access, Attainment &amp; Achievement</vt:lpstr>
      <vt:lpstr>Barriers to Student Development</vt:lpstr>
      <vt:lpstr>Barriers to Student Development</vt:lpstr>
      <vt:lpstr>Barriers to Student Development</vt:lpstr>
      <vt:lpstr>Barriers to Student Development</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Teacher Presentation</dc:title>
  <dc:creator>Sarah DeVoe</dc:creator>
  <cp:lastModifiedBy>Sarah DeVoe</cp:lastModifiedBy>
  <cp:revision>7</cp:revision>
  <dcterms:created xsi:type="dcterms:W3CDTF">2022-12-05T19:08:59Z</dcterms:created>
  <dcterms:modified xsi:type="dcterms:W3CDTF">2022-12-11T22:59:03Z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