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6"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embeddedFontLst>
    <p:embeddedFont>
      <p:font typeface="Abril Fatface" panose="02000503000000020003" pitchFamily="2" charset="0"/>
      <p:regular r:id="rId21"/>
    </p:embeddedFont>
    <p:embeddedFont>
      <p:font typeface="Andika" panose="020B0604020202020204" charset="0"/>
      <p:regular r:id="rId22"/>
      <p:bold r:id="rId23"/>
      <p:italic r:id="rId24"/>
      <p:boldItalic r:id="rId25"/>
    </p:embeddedFont>
    <p:embeddedFont>
      <p:font typeface="Homemade Apple" panose="020B0604020202020204" charset="0"/>
      <p:regular r:id="rId26"/>
    </p:embeddedFont>
    <p:embeddedFont>
      <p:font typeface="Luckiest Guy" panose="020B0604020202020204" charset="0"/>
      <p:regular r:id="rId27"/>
    </p:embeddedFont>
    <p:embeddedFont>
      <p:font typeface="Poppins" panose="000005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font" Target="fonts/font10.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a073618e60_0_1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a073618e6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28c4cd52d6b_0_4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28c4cd52d6b_0_4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80e154a5f0_0_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80e154a5f0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111c3728c19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111c3728c19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83ffddfdbd_0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6" name="Google Shape;236;g283ffddfdb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83ffddfdb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83ffddfdb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g287a8aa341d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5" name="Google Shape;255;g287a8aa341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87a8aa341d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287a8aa341d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28c4cd52d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28c4cd52d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28c4cd52d6b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3" name="Google Shape;283;g28c4cd52d6b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934679f62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934679f62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2934679f62e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2934679f62e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95e77faa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95e77faa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95e77faaeb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95e77faaeb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9bcae93bc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29bcae93bc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29bcae93bc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29bcae93bc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2a04972f97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2a04972f97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826cfbe67f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2826cfbe67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www.facebook.com/SlidesManiaSM/" TargetMode="External"/><Relationship Id="rId7" Type="http://schemas.openxmlformats.org/officeDocument/2006/relationships/hyperlink" Target="https://www.pinterest.com/slidesmania/" TargetMode="External"/><Relationship Id="rId2" Type="http://schemas.openxmlformats.org/officeDocument/2006/relationships/hyperlink" Target="https://slidesmania.com/questions-powerpoint-google-slides/can-i-use-these-templates/" TargetMode="External"/><Relationship Id="rId1" Type="http://schemas.openxmlformats.org/officeDocument/2006/relationships/slideMaster" Target="../slideMasters/slideMaster1.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hyperlink" Target="https://twitter.com/SlidesManiaSM/" TargetMode="External"/><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hyperlink" Target="https://www.instagram.com/slidesmani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26"/>
        <p:cNvGrpSpPr/>
        <p:nvPr/>
      </p:nvGrpSpPr>
      <p:grpSpPr>
        <a:xfrm>
          <a:off x="0" y="0"/>
          <a:ext cx="0" cy="0"/>
          <a:chOff x="0" y="0"/>
          <a:chExt cx="0" cy="0"/>
        </a:xfrm>
      </p:grpSpPr>
      <p:sp>
        <p:nvSpPr>
          <p:cNvPr id="27" name="Google Shape;27;p2"/>
          <p:cNvSpPr/>
          <p:nvPr/>
        </p:nvSpPr>
        <p:spPr>
          <a:xfrm>
            <a:off x="1623600" y="1179600"/>
            <a:ext cx="8944800" cy="44988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8" name="Google Shape;28;p2"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29" name="Google Shape;29;p2"/>
          <p:cNvSpPr txBox="1">
            <a:spLocks noGrp="1"/>
          </p:cNvSpPr>
          <p:nvPr>
            <p:ph type="subTitle" idx="1"/>
          </p:nvPr>
        </p:nvSpPr>
        <p:spPr>
          <a:xfrm>
            <a:off x="1936800" y="4497050"/>
            <a:ext cx="8318400" cy="457200"/>
          </a:xfrm>
          <a:prstGeom prst="rect">
            <a:avLst/>
          </a:prstGeom>
        </p:spPr>
        <p:txBody>
          <a:bodyPr spcFirstLastPara="1" wrap="square" lIns="121900" tIns="121900" rIns="121900" bIns="121900" anchor="ctr" anchorCtr="0">
            <a:noAutofit/>
          </a:bodyPr>
          <a:lstStyle>
            <a:lvl1pPr lvl="0" algn="ctr">
              <a:lnSpc>
                <a:spcPct val="100000"/>
              </a:lnSpc>
              <a:spcBef>
                <a:spcPts val="0"/>
              </a:spcBef>
              <a:spcAft>
                <a:spcPts val="0"/>
              </a:spcAft>
              <a:buSzPts val="1800"/>
              <a:buNone/>
              <a:defRPr/>
            </a:lvl1pPr>
            <a:lvl2pPr lvl="1">
              <a:spcBef>
                <a:spcPts val="0"/>
              </a:spcBef>
              <a:spcAft>
                <a:spcPts val="0"/>
              </a:spcAft>
              <a:buSzPts val="1800"/>
              <a:buNone/>
              <a:defRPr/>
            </a:lvl2pPr>
            <a:lvl3pPr lvl="2">
              <a:spcBef>
                <a:spcPts val="2100"/>
              </a:spcBef>
              <a:spcAft>
                <a:spcPts val="0"/>
              </a:spcAft>
              <a:buSzPts val="1800"/>
              <a:buNone/>
              <a:defRPr/>
            </a:lvl3pPr>
            <a:lvl4pPr lvl="3">
              <a:spcBef>
                <a:spcPts val="2100"/>
              </a:spcBef>
              <a:spcAft>
                <a:spcPts val="0"/>
              </a:spcAft>
              <a:buSzPts val="1800"/>
              <a:buNone/>
              <a:defRPr/>
            </a:lvl4pPr>
            <a:lvl5pPr lvl="4">
              <a:spcBef>
                <a:spcPts val="2100"/>
              </a:spcBef>
              <a:spcAft>
                <a:spcPts val="0"/>
              </a:spcAft>
              <a:buSzPts val="1800"/>
              <a:buNone/>
              <a:defRPr/>
            </a:lvl5pPr>
            <a:lvl6pPr lvl="5">
              <a:spcBef>
                <a:spcPts val="2100"/>
              </a:spcBef>
              <a:spcAft>
                <a:spcPts val="0"/>
              </a:spcAft>
              <a:buSzPts val="1800"/>
              <a:buNone/>
              <a:defRPr/>
            </a:lvl6pPr>
            <a:lvl7pPr lvl="6">
              <a:spcBef>
                <a:spcPts val="2100"/>
              </a:spcBef>
              <a:spcAft>
                <a:spcPts val="0"/>
              </a:spcAft>
              <a:buSzPts val="1800"/>
              <a:buNone/>
              <a:defRPr/>
            </a:lvl7pPr>
            <a:lvl8pPr lvl="7">
              <a:spcBef>
                <a:spcPts val="2100"/>
              </a:spcBef>
              <a:spcAft>
                <a:spcPts val="0"/>
              </a:spcAft>
              <a:buSzPts val="1800"/>
              <a:buNone/>
              <a:defRPr/>
            </a:lvl8pPr>
            <a:lvl9pPr lvl="8">
              <a:spcBef>
                <a:spcPts val="2100"/>
              </a:spcBef>
              <a:spcAft>
                <a:spcPts val="2100"/>
              </a:spcAft>
              <a:buSzPts val="1800"/>
              <a:buNone/>
              <a:defRPr/>
            </a:lvl9pPr>
          </a:lstStyle>
          <a:p>
            <a:endParaRPr/>
          </a:p>
        </p:txBody>
      </p:sp>
      <p:sp>
        <p:nvSpPr>
          <p:cNvPr id="30" name="Google Shape;30;p2"/>
          <p:cNvSpPr/>
          <p:nvPr/>
        </p:nvSpPr>
        <p:spPr>
          <a:xfrm>
            <a:off x="1623588" y="1179600"/>
            <a:ext cx="8944800" cy="44988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txBox="1">
            <a:spLocks noGrp="1"/>
          </p:cNvSpPr>
          <p:nvPr>
            <p:ph type="title"/>
          </p:nvPr>
        </p:nvSpPr>
        <p:spPr>
          <a:xfrm>
            <a:off x="2222550" y="2013150"/>
            <a:ext cx="7746900" cy="2526900"/>
          </a:xfrm>
          <a:prstGeom prst="rect">
            <a:avLst/>
          </a:prstGeom>
        </p:spPr>
        <p:txBody>
          <a:bodyPr spcFirstLastPara="1" wrap="square" lIns="121900" tIns="121900" rIns="121900" bIns="121900" anchor="ctr" anchorCtr="0">
            <a:noAutofit/>
          </a:bodyPr>
          <a:lstStyle>
            <a:lvl1pPr marL="0" marR="0" lvl="0" indent="0" algn="ctr" rtl="0">
              <a:lnSpc>
                <a:spcPct val="80000"/>
              </a:lnSpc>
              <a:spcBef>
                <a:spcPts val="0"/>
              </a:spcBef>
              <a:spcAft>
                <a:spcPts val="0"/>
              </a:spcAft>
              <a:buClr>
                <a:schemeClr val="dk1"/>
              </a:buClr>
              <a:buSzPts val="9000"/>
              <a:buFont typeface="Aldrich"/>
              <a:buNone/>
              <a:defRPr sz="65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02 Intro">
  <p:cSld name="CUSTOM_1">
    <p:spTree>
      <p:nvGrpSpPr>
        <p:cNvPr id="1" name="Shape 32"/>
        <p:cNvGrpSpPr/>
        <p:nvPr/>
      </p:nvGrpSpPr>
      <p:grpSpPr>
        <a:xfrm>
          <a:off x="0" y="0"/>
          <a:ext cx="0" cy="0"/>
          <a:chOff x="0" y="0"/>
          <a:chExt cx="0" cy="0"/>
        </a:xfrm>
      </p:grpSpPr>
      <p:sp>
        <p:nvSpPr>
          <p:cNvPr id="33" name="Google Shape;33;p3"/>
          <p:cNvSpPr/>
          <p:nvPr/>
        </p:nvSpPr>
        <p:spPr>
          <a:xfrm>
            <a:off x="639600" y="672900"/>
            <a:ext cx="10912800" cy="55122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4" name="Google Shape;34;p3"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35" name="Google Shape;35;p3"/>
          <p:cNvSpPr txBox="1">
            <a:spLocks noGrp="1"/>
          </p:cNvSpPr>
          <p:nvPr>
            <p:ph type="title"/>
          </p:nvPr>
        </p:nvSpPr>
        <p:spPr>
          <a:xfrm>
            <a:off x="1260920" y="2552675"/>
            <a:ext cx="9670200" cy="13248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7000"/>
              <a:buFont typeface="Aldrich"/>
              <a:buNone/>
              <a:defRPr sz="7000"/>
            </a:lvl1pPr>
            <a:lvl2pPr lvl="1"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36" name="Google Shape;36;p3"/>
          <p:cNvSpPr/>
          <p:nvPr/>
        </p:nvSpPr>
        <p:spPr>
          <a:xfrm>
            <a:off x="639600" y="672900"/>
            <a:ext cx="10912800" cy="55122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txBox="1">
            <a:spLocks noGrp="1"/>
          </p:cNvSpPr>
          <p:nvPr>
            <p:ph type="body" idx="1"/>
          </p:nvPr>
        </p:nvSpPr>
        <p:spPr>
          <a:xfrm>
            <a:off x="2567250" y="3877475"/>
            <a:ext cx="7057500" cy="1666200"/>
          </a:xfrm>
          <a:prstGeom prst="rect">
            <a:avLst/>
          </a:prstGeom>
        </p:spPr>
        <p:txBody>
          <a:bodyPr spcFirstLastPara="1" wrap="square" lIns="121900" tIns="121900" rIns="121900" bIns="121900" anchor="t" anchorCtr="0">
            <a:noAutofit/>
          </a:bodyPr>
          <a:lstStyle>
            <a:lvl1pPr marL="457200" lvl="0" indent="-342900" algn="ctr">
              <a:spcBef>
                <a:spcPts val="0"/>
              </a:spcBef>
              <a:spcAft>
                <a:spcPts val="0"/>
              </a:spcAft>
              <a:buSzPts val="1800"/>
              <a:buChar char="●"/>
              <a:defRPr/>
            </a:lvl1pPr>
            <a:lvl2pPr marL="914400" lvl="1" indent="-342900" algn="ctr">
              <a:spcBef>
                <a:spcPts val="0"/>
              </a:spcBef>
              <a:spcAft>
                <a:spcPts val="0"/>
              </a:spcAft>
              <a:buSzPts val="1800"/>
              <a:buChar char="○"/>
              <a:defRPr/>
            </a:lvl2pPr>
            <a:lvl3pPr marL="1371600" lvl="2" indent="-342900" algn="ctr">
              <a:spcBef>
                <a:spcPts val="2100"/>
              </a:spcBef>
              <a:spcAft>
                <a:spcPts val="0"/>
              </a:spcAft>
              <a:buSzPts val="1800"/>
              <a:buChar char="■"/>
              <a:defRPr/>
            </a:lvl3pPr>
            <a:lvl4pPr marL="1828800" lvl="3" indent="-342900" algn="ctr">
              <a:spcBef>
                <a:spcPts val="2100"/>
              </a:spcBef>
              <a:spcAft>
                <a:spcPts val="0"/>
              </a:spcAft>
              <a:buSzPts val="1800"/>
              <a:buChar char="●"/>
              <a:defRPr/>
            </a:lvl4pPr>
            <a:lvl5pPr marL="2286000" lvl="4" indent="-342900" algn="ctr">
              <a:spcBef>
                <a:spcPts val="2100"/>
              </a:spcBef>
              <a:spcAft>
                <a:spcPts val="0"/>
              </a:spcAft>
              <a:buSzPts val="1800"/>
              <a:buChar char="○"/>
              <a:defRPr/>
            </a:lvl5pPr>
            <a:lvl6pPr marL="2743200" lvl="5" indent="-342900" algn="ctr">
              <a:spcBef>
                <a:spcPts val="2100"/>
              </a:spcBef>
              <a:spcAft>
                <a:spcPts val="0"/>
              </a:spcAft>
              <a:buSzPts val="1800"/>
              <a:buChar char="■"/>
              <a:defRPr/>
            </a:lvl6pPr>
            <a:lvl7pPr marL="3200400" lvl="6" indent="-342900" algn="ctr">
              <a:spcBef>
                <a:spcPts val="2100"/>
              </a:spcBef>
              <a:spcAft>
                <a:spcPts val="0"/>
              </a:spcAft>
              <a:buSzPts val="1800"/>
              <a:buChar char="●"/>
              <a:defRPr/>
            </a:lvl7pPr>
            <a:lvl8pPr marL="3657600" lvl="7" indent="-342900" algn="ctr">
              <a:spcBef>
                <a:spcPts val="2100"/>
              </a:spcBef>
              <a:spcAft>
                <a:spcPts val="0"/>
              </a:spcAft>
              <a:buSzPts val="1800"/>
              <a:buChar char="○"/>
              <a:defRPr/>
            </a:lvl8pPr>
            <a:lvl9pPr marL="4114800" lvl="8" indent="-342900" algn="ctr">
              <a:spcBef>
                <a:spcPts val="2100"/>
              </a:spcBef>
              <a:spcAft>
                <a:spcPts val="2100"/>
              </a:spcAft>
              <a:buSzPts val="1800"/>
              <a:buChar char="■"/>
              <a:defRPr/>
            </a:lvl9pPr>
          </a:lstStyle>
          <a:p>
            <a:endParaRPr/>
          </a:p>
        </p:txBody>
      </p:sp>
      <p:sp>
        <p:nvSpPr>
          <p:cNvPr id="38" name="Google Shape;38;p3"/>
          <p:cNvSpPr>
            <a:spLocks noGrp="1"/>
          </p:cNvSpPr>
          <p:nvPr>
            <p:ph type="pic" idx="2"/>
          </p:nvPr>
        </p:nvSpPr>
        <p:spPr>
          <a:xfrm>
            <a:off x="5296038" y="349375"/>
            <a:ext cx="1599900" cy="1599900"/>
          </a:xfrm>
          <a:prstGeom prst="ellipse">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3 Six columns">
  <p:cSld name="CUSTOM_2">
    <p:spTree>
      <p:nvGrpSpPr>
        <p:cNvPr id="1" name="Shape 39"/>
        <p:cNvGrpSpPr/>
        <p:nvPr/>
      </p:nvGrpSpPr>
      <p:grpSpPr>
        <a:xfrm>
          <a:off x="0" y="0"/>
          <a:ext cx="0" cy="0"/>
          <a:chOff x="0" y="0"/>
          <a:chExt cx="0" cy="0"/>
        </a:xfrm>
      </p:grpSpPr>
      <p:sp>
        <p:nvSpPr>
          <p:cNvPr id="40" name="Google Shape;40;p4"/>
          <p:cNvSpPr/>
          <p:nvPr/>
        </p:nvSpPr>
        <p:spPr>
          <a:xfrm>
            <a:off x="639600" y="672900"/>
            <a:ext cx="10912800" cy="55122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1" name="Google Shape;41;p4"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42" name="Google Shape;42;p4"/>
          <p:cNvSpPr/>
          <p:nvPr/>
        </p:nvSpPr>
        <p:spPr>
          <a:xfrm>
            <a:off x="639600" y="672900"/>
            <a:ext cx="10912800" cy="55122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4"/>
          <p:cNvSpPr txBox="1">
            <a:spLocks noGrp="1"/>
          </p:cNvSpPr>
          <p:nvPr>
            <p:ph type="title"/>
          </p:nvPr>
        </p:nvSpPr>
        <p:spPr>
          <a:xfrm>
            <a:off x="941575" y="980475"/>
            <a:ext cx="10268700" cy="7635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44" name="Google Shape;44;p4"/>
          <p:cNvSpPr txBox="1">
            <a:spLocks noGrp="1"/>
          </p:cNvSpPr>
          <p:nvPr>
            <p:ph type="body" idx="1"/>
          </p:nvPr>
        </p:nvSpPr>
        <p:spPr>
          <a:xfrm>
            <a:off x="1482975" y="2707339"/>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45" name="Google Shape;45;p4"/>
          <p:cNvSpPr txBox="1">
            <a:spLocks noGrp="1"/>
          </p:cNvSpPr>
          <p:nvPr>
            <p:ph type="body" idx="2"/>
          </p:nvPr>
        </p:nvSpPr>
        <p:spPr>
          <a:xfrm>
            <a:off x="4740297" y="2707339"/>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46" name="Google Shape;46;p4"/>
          <p:cNvSpPr txBox="1">
            <a:spLocks noGrp="1"/>
          </p:cNvSpPr>
          <p:nvPr>
            <p:ph type="body" idx="3"/>
          </p:nvPr>
        </p:nvSpPr>
        <p:spPr>
          <a:xfrm>
            <a:off x="1482975" y="4597524"/>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47" name="Google Shape;47;p4"/>
          <p:cNvSpPr txBox="1">
            <a:spLocks noGrp="1"/>
          </p:cNvSpPr>
          <p:nvPr>
            <p:ph type="body" idx="4"/>
          </p:nvPr>
        </p:nvSpPr>
        <p:spPr>
          <a:xfrm>
            <a:off x="4740297" y="4597524"/>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48" name="Google Shape;48;p4"/>
          <p:cNvSpPr txBox="1">
            <a:spLocks noGrp="1"/>
          </p:cNvSpPr>
          <p:nvPr>
            <p:ph type="title" idx="5"/>
          </p:nvPr>
        </p:nvSpPr>
        <p:spPr>
          <a:xfrm>
            <a:off x="1482975" y="2063000"/>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dk2"/>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49" name="Google Shape;49;p4"/>
          <p:cNvSpPr txBox="1">
            <a:spLocks noGrp="1"/>
          </p:cNvSpPr>
          <p:nvPr>
            <p:ph type="title" idx="6"/>
          </p:nvPr>
        </p:nvSpPr>
        <p:spPr>
          <a:xfrm>
            <a:off x="4740297" y="2063000"/>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lt2"/>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50" name="Google Shape;50;p4"/>
          <p:cNvSpPr txBox="1">
            <a:spLocks noGrp="1"/>
          </p:cNvSpPr>
          <p:nvPr>
            <p:ph type="title" idx="7"/>
          </p:nvPr>
        </p:nvSpPr>
        <p:spPr>
          <a:xfrm>
            <a:off x="1482975" y="3953185"/>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accent2"/>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51" name="Google Shape;51;p4"/>
          <p:cNvSpPr txBox="1">
            <a:spLocks noGrp="1"/>
          </p:cNvSpPr>
          <p:nvPr>
            <p:ph type="title" idx="8"/>
          </p:nvPr>
        </p:nvSpPr>
        <p:spPr>
          <a:xfrm>
            <a:off x="4740297" y="3953185"/>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accent3"/>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52" name="Google Shape;52;p4"/>
          <p:cNvSpPr txBox="1">
            <a:spLocks noGrp="1"/>
          </p:cNvSpPr>
          <p:nvPr>
            <p:ph type="body" idx="9"/>
          </p:nvPr>
        </p:nvSpPr>
        <p:spPr>
          <a:xfrm>
            <a:off x="7997619" y="2707339"/>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53" name="Google Shape;53;p4"/>
          <p:cNvSpPr txBox="1">
            <a:spLocks noGrp="1"/>
          </p:cNvSpPr>
          <p:nvPr>
            <p:ph type="body" idx="13"/>
          </p:nvPr>
        </p:nvSpPr>
        <p:spPr>
          <a:xfrm>
            <a:off x="7997619" y="4597524"/>
            <a:ext cx="2711400" cy="12249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lnSpc>
                <a:spcPct val="100000"/>
              </a:lnSpc>
              <a:spcBef>
                <a:spcPts val="0"/>
              </a:spcBef>
              <a:spcAft>
                <a:spcPts val="0"/>
              </a:spcAft>
              <a:buSzPts val="1800"/>
              <a:buChar char="○"/>
              <a:defRPr/>
            </a:lvl2pPr>
            <a:lvl3pPr marL="1371600" lvl="2" indent="-342900" rtl="0">
              <a:lnSpc>
                <a:spcPct val="100000"/>
              </a:lnSpc>
              <a:spcBef>
                <a:spcPts val="2100"/>
              </a:spcBef>
              <a:spcAft>
                <a:spcPts val="0"/>
              </a:spcAft>
              <a:buSzPts val="1800"/>
              <a:buChar char="■"/>
              <a:defRPr/>
            </a:lvl3pPr>
            <a:lvl4pPr marL="1828800" lvl="3" indent="-342900" rtl="0">
              <a:lnSpc>
                <a:spcPct val="100000"/>
              </a:lnSpc>
              <a:spcBef>
                <a:spcPts val="2100"/>
              </a:spcBef>
              <a:spcAft>
                <a:spcPts val="0"/>
              </a:spcAft>
              <a:buSzPts val="1800"/>
              <a:buChar char="●"/>
              <a:defRPr/>
            </a:lvl4pPr>
            <a:lvl5pPr marL="2286000" lvl="4" indent="-342900" rtl="0">
              <a:lnSpc>
                <a:spcPct val="100000"/>
              </a:lnSpc>
              <a:spcBef>
                <a:spcPts val="2100"/>
              </a:spcBef>
              <a:spcAft>
                <a:spcPts val="0"/>
              </a:spcAft>
              <a:buSzPts val="1800"/>
              <a:buChar char="○"/>
              <a:defRPr/>
            </a:lvl5pPr>
            <a:lvl6pPr marL="2743200" lvl="5" indent="-342900" rtl="0">
              <a:lnSpc>
                <a:spcPct val="100000"/>
              </a:lnSpc>
              <a:spcBef>
                <a:spcPts val="2100"/>
              </a:spcBef>
              <a:spcAft>
                <a:spcPts val="0"/>
              </a:spcAft>
              <a:buSzPts val="1800"/>
              <a:buChar char="■"/>
              <a:defRPr/>
            </a:lvl6pPr>
            <a:lvl7pPr marL="3200400" lvl="6" indent="-342900" rtl="0">
              <a:lnSpc>
                <a:spcPct val="100000"/>
              </a:lnSpc>
              <a:spcBef>
                <a:spcPts val="2100"/>
              </a:spcBef>
              <a:spcAft>
                <a:spcPts val="0"/>
              </a:spcAft>
              <a:buSzPts val="1800"/>
              <a:buChar char="●"/>
              <a:defRPr/>
            </a:lvl7pPr>
            <a:lvl8pPr marL="3657600" lvl="7" indent="-342900" rtl="0">
              <a:lnSpc>
                <a:spcPct val="100000"/>
              </a:lnSpc>
              <a:spcBef>
                <a:spcPts val="2100"/>
              </a:spcBef>
              <a:spcAft>
                <a:spcPts val="0"/>
              </a:spcAft>
              <a:buSzPts val="1800"/>
              <a:buChar char="○"/>
              <a:defRPr/>
            </a:lvl8pPr>
            <a:lvl9pPr marL="4114800" lvl="8" indent="-342900" rtl="0">
              <a:lnSpc>
                <a:spcPct val="100000"/>
              </a:lnSpc>
              <a:spcBef>
                <a:spcPts val="2100"/>
              </a:spcBef>
              <a:spcAft>
                <a:spcPts val="2100"/>
              </a:spcAft>
              <a:buSzPts val="1800"/>
              <a:buChar char="■"/>
              <a:defRPr/>
            </a:lvl9pPr>
          </a:lstStyle>
          <a:p>
            <a:endParaRPr/>
          </a:p>
        </p:txBody>
      </p:sp>
      <p:sp>
        <p:nvSpPr>
          <p:cNvPr id="54" name="Google Shape;54;p4"/>
          <p:cNvSpPr txBox="1">
            <a:spLocks noGrp="1"/>
          </p:cNvSpPr>
          <p:nvPr>
            <p:ph type="title" idx="14"/>
          </p:nvPr>
        </p:nvSpPr>
        <p:spPr>
          <a:xfrm>
            <a:off x="7997619" y="2063000"/>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accent1"/>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
        <p:nvSpPr>
          <p:cNvPr id="55" name="Google Shape;55;p4"/>
          <p:cNvSpPr txBox="1">
            <a:spLocks noGrp="1"/>
          </p:cNvSpPr>
          <p:nvPr>
            <p:ph type="title" idx="15"/>
          </p:nvPr>
        </p:nvSpPr>
        <p:spPr>
          <a:xfrm>
            <a:off x="7997619" y="3953185"/>
            <a:ext cx="2711400" cy="6444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2600"/>
              <a:buFont typeface="Aldrich"/>
              <a:buNone/>
              <a:defRPr sz="2600">
                <a:solidFill>
                  <a:schemeClr val="accent4"/>
                </a:solidFill>
              </a:defRPr>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56"/>
        <p:cNvGrpSpPr/>
        <p:nvPr/>
      </p:nvGrpSpPr>
      <p:grpSpPr>
        <a:xfrm>
          <a:off x="0" y="0"/>
          <a:ext cx="0" cy="0"/>
          <a:chOff x="0" y="0"/>
          <a:chExt cx="0" cy="0"/>
        </a:xfrm>
      </p:grpSpPr>
      <p:sp>
        <p:nvSpPr>
          <p:cNvPr id="57" name="Google Shape;57;p5"/>
          <p:cNvSpPr/>
          <p:nvPr/>
        </p:nvSpPr>
        <p:spPr>
          <a:xfrm>
            <a:off x="1623600" y="1179600"/>
            <a:ext cx="8944800" cy="44988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 name="Google Shape;58;p5"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59" name="Google Shape;59;p5"/>
          <p:cNvSpPr/>
          <p:nvPr/>
        </p:nvSpPr>
        <p:spPr>
          <a:xfrm>
            <a:off x="1623600" y="1179600"/>
            <a:ext cx="8944800" cy="44988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txBox="1">
            <a:spLocks noGrp="1"/>
          </p:cNvSpPr>
          <p:nvPr>
            <p:ph type="title"/>
          </p:nvPr>
        </p:nvSpPr>
        <p:spPr>
          <a:xfrm>
            <a:off x="2401350" y="1950025"/>
            <a:ext cx="7389300" cy="2066100"/>
          </a:xfrm>
          <a:prstGeom prst="rect">
            <a:avLst/>
          </a:prstGeom>
        </p:spPr>
        <p:txBody>
          <a:bodyPr spcFirstLastPara="1" wrap="square" lIns="121900" tIns="121900" rIns="121900" bIns="121900" anchor="ctr" anchorCtr="0">
            <a:noAutofit/>
          </a:bodyPr>
          <a:lstStyle>
            <a:lvl1pPr marL="0" marR="0" lvl="0" indent="0" algn="l" rtl="0">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61" name="Google Shape;61;p5"/>
          <p:cNvSpPr txBox="1">
            <a:spLocks noGrp="1"/>
          </p:cNvSpPr>
          <p:nvPr>
            <p:ph type="body" idx="1"/>
          </p:nvPr>
        </p:nvSpPr>
        <p:spPr>
          <a:xfrm>
            <a:off x="2401350" y="4159950"/>
            <a:ext cx="7389300" cy="7635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5 Two columns">
  <p:cSld name="CUSTOM_4">
    <p:spTree>
      <p:nvGrpSpPr>
        <p:cNvPr id="1" name="Shape 62"/>
        <p:cNvGrpSpPr/>
        <p:nvPr/>
      </p:nvGrpSpPr>
      <p:grpSpPr>
        <a:xfrm>
          <a:off x="0" y="0"/>
          <a:ext cx="0" cy="0"/>
          <a:chOff x="0" y="0"/>
          <a:chExt cx="0" cy="0"/>
        </a:xfrm>
      </p:grpSpPr>
      <p:sp>
        <p:nvSpPr>
          <p:cNvPr id="63" name="Google Shape;63;p6"/>
          <p:cNvSpPr/>
          <p:nvPr/>
        </p:nvSpPr>
        <p:spPr>
          <a:xfrm>
            <a:off x="629250" y="424800"/>
            <a:ext cx="10933500" cy="60084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4" name="Google Shape;64;p6"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65" name="Google Shape;65;p6"/>
          <p:cNvSpPr/>
          <p:nvPr/>
        </p:nvSpPr>
        <p:spPr>
          <a:xfrm>
            <a:off x="629250" y="424800"/>
            <a:ext cx="10933500" cy="60084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6"/>
          <p:cNvSpPr txBox="1">
            <a:spLocks noGrp="1"/>
          </p:cNvSpPr>
          <p:nvPr>
            <p:ph type="title"/>
          </p:nvPr>
        </p:nvSpPr>
        <p:spPr>
          <a:xfrm>
            <a:off x="1590150" y="879750"/>
            <a:ext cx="9011700" cy="7635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67" name="Google Shape;67;p6"/>
          <p:cNvSpPr txBox="1">
            <a:spLocks noGrp="1"/>
          </p:cNvSpPr>
          <p:nvPr>
            <p:ph type="body" idx="1"/>
          </p:nvPr>
        </p:nvSpPr>
        <p:spPr>
          <a:xfrm>
            <a:off x="1590150" y="2044658"/>
            <a:ext cx="4236600" cy="38178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
        <p:nvSpPr>
          <p:cNvPr id="68" name="Google Shape;68;p6"/>
          <p:cNvSpPr txBox="1">
            <a:spLocks noGrp="1"/>
          </p:cNvSpPr>
          <p:nvPr>
            <p:ph type="body" idx="2"/>
          </p:nvPr>
        </p:nvSpPr>
        <p:spPr>
          <a:xfrm>
            <a:off x="6364878" y="2030273"/>
            <a:ext cx="4236900" cy="38178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6 One column">
  <p:cSld name="CUSTOM_5">
    <p:spTree>
      <p:nvGrpSpPr>
        <p:cNvPr id="1" name="Shape 69"/>
        <p:cNvGrpSpPr/>
        <p:nvPr/>
      </p:nvGrpSpPr>
      <p:grpSpPr>
        <a:xfrm>
          <a:off x="0" y="0"/>
          <a:ext cx="0" cy="0"/>
          <a:chOff x="0" y="0"/>
          <a:chExt cx="0" cy="0"/>
        </a:xfrm>
      </p:grpSpPr>
      <p:sp>
        <p:nvSpPr>
          <p:cNvPr id="70" name="Google Shape;70;p7"/>
          <p:cNvSpPr/>
          <p:nvPr/>
        </p:nvSpPr>
        <p:spPr>
          <a:xfrm>
            <a:off x="1460400" y="843125"/>
            <a:ext cx="9271200" cy="51180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1" name="Google Shape;71;p7"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72" name="Google Shape;72;p7"/>
          <p:cNvSpPr txBox="1">
            <a:spLocks noGrp="1"/>
          </p:cNvSpPr>
          <p:nvPr>
            <p:ph type="title"/>
          </p:nvPr>
        </p:nvSpPr>
        <p:spPr>
          <a:xfrm>
            <a:off x="2223250" y="1525325"/>
            <a:ext cx="7794000" cy="763500"/>
          </a:xfrm>
          <a:prstGeom prst="rect">
            <a:avLst/>
          </a:prstGeom>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73" name="Google Shape;73;p7"/>
          <p:cNvSpPr txBox="1">
            <a:spLocks noGrp="1"/>
          </p:cNvSpPr>
          <p:nvPr>
            <p:ph type="body" idx="1"/>
          </p:nvPr>
        </p:nvSpPr>
        <p:spPr>
          <a:xfrm>
            <a:off x="2223250" y="2345125"/>
            <a:ext cx="7794000" cy="28941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7 Big Title">
  <p:cSld name="CUSTOM_6">
    <p:spTree>
      <p:nvGrpSpPr>
        <p:cNvPr id="1" name="Shape 74"/>
        <p:cNvGrpSpPr/>
        <p:nvPr/>
      </p:nvGrpSpPr>
      <p:grpSpPr>
        <a:xfrm>
          <a:off x="0" y="0"/>
          <a:ext cx="0" cy="0"/>
          <a:chOff x="0" y="0"/>
          <a:chExt cx="0" cy="0"/>
        </a:xfrm>
      </p:grpSpPr>
      <p:sp>
        <p:nvSpPr>
          <p:cNvPr id="75" name="Google Shape;75;p8"/>
          <p:cNvSpPr/>
          <p:nvPr/>
        </p:nvSpPr>
        <p:spPr>
          <a:xfrm>
            <a:off x="651700" y="1487125"/>
            <a:ext cx="10908300" cy="39336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6" name="Google Shape;76;p8"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77" name="Google Shape;77;p8"/>
          <p:cNvSpPr/>
          <p:nvPr/>
        </p:nvSpPr>
        <p:spPr>
          <a:xfrm>
            <a:off x="641850" y="1487125"/>
            <a:ext cx="10908300" cy="39336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8"/>
          <p:cNvSpPr txBox="1">
            <a:spLocks noGrp="1"/>
          </p:cNvSpPr>
          <p:nvPr>
            <p:ph type="title"/>
          </p:nvPr>
        </p:nvSpPr>
        <p:spPr>
          <a:xfrm>
            <a:off x="927150" y="1848600"/>
            <a:ext cx="10337700" cy="31608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5000"/>
              <a:buNone/>
              <a:defRPr sz="5000"/>
            </a:lvl1pPr>
            <a:lvl2pPr lvl="1" algn="ctr" rtl="0">
              <a:spcBef>
                <a:spcPts val="0"/>
              </a:spcBef>
              <a:spcAft>
                <a:spcPts val="0"/>
              </a:spcAft>
              <a:buSzPts val="5000"/>
              <a:buNone/>
              <a:defRPr sz="5000"/>
            </a:lvl2pPr>
            <a:lvl3pPr lvl="2" algn="ctr" rtl="0">
              <a:spcBef>
                <a:spcPts val="0"/>
              </a:spcBef>
              <a:spcAft>
                <a:spcPts val="0"/>
              </a:spcAft>
              <a:buSzPts val="5000"/>
              <a:buNone/>
              <a:defRPr sz="5000"/>
            </a:lvl3pPr>
            <a:lvl4pPr lvl="3" algn="ctr" rtl="0">
              <a:spcBef>
                <a:spcPts val="0"/>
              </a:spcBef>
              <a:spcAft>
                <a:spcPts val="0"/>
              </a:spcAft>
              <a:buSzPts val="5000"/>
              <a:buNone/>
              <a:defRPr sz="5000"/>
            </a:lvl4pPr>
            <a:lvl5pPr lvl="4" algn="ctr" rtl="0">
              <a:spcBef>
                <a:spcPts val="0"/>
              </a:spcBef>
              <a:spcAft>
                <a:spcPts val="0"/>
              </a:spcAft>
              <a:buSzPts val="5000"/>
              <a:buNone/>
              <a:defRPr sz="5000"/>
            </a:lvl5pPr>
            <a:lvl6pPr lvl="5" algn="ctr" rtl="0">
              <a:spcBef>
                <a:spcPts val="0"/>
              </a:spcBef>
              <a:spcAft>
                <a:spcPts val="0"/>
              </a:spcAft>
              <a:buSzPts val="5000"/>
              <a:buNone/>
              <a:defRPr sz="5000"/>
            </a:lvl6pPr>
            <a:lvl7pPr lvl="6" algn="ctr" rtl="0">
              <a:spcBef>
                <a:spcPts val="0"/>
              </a:spcBef>
              <a:spcAft>
                <a:spcPts val="0"/>
              </a:spcAft>
              <a:buSzPts val="5000"/>
              <a:buNone/>
              <a:defRPr sz="5000"/>
            </a:lvl7pPr>
            <a:lvl8pPr lvl="7" algn="ctr" rtl="0">
              <a:spcBef>
                <a:spcPts val="0"/>
              </a:spcBef>
              <a:spcAft>
                <a:spcPts val="0"/>
              </a:spcAft>
              <a:buSzPts val="5000"/>
              <a:buNone/>
              <a:defRPr sz="5000"/>
            </a:lvl8pPr>
            <a:lvl9pPr lvl="8" algn="ctr" rtl="0">
              <a:spcBef>
                <a:spcPts val="0"/>
              </a:spcBef>
              <a:spcAft>
                <a:spcPts val="0"/>
              </a:spcAft>
              <a:buSzPts val="5000"/>
              <a:buNone/>
              <a:defRPr sz="5000"/>
            </a:lvl9pPr>
          </a:lstStyle>
          <a:p>
            <a:endParaRPr/>
          </a:p>
        </p:txBody>
      </p:sp>
      <p:sp>
        <p:nvSpPr>
          <p:cNvPr id="79" name="Google Shape;79;p8"/>
          <p:cNvSpPr txBox="1">
            <a:spLocks noGrp="1"/>
          </p:cNvSpPr>
          <p:nvPr>
            <p:ph type="subTitle" idx="1"/>
          </p:nvPr>
        </p:nvSpPr>
        <p:spPr>
          <a:xfrm>
            <a:off x="94625" y="4676800"/>
            <a:ext cx="11379900" cy="717900"/>
          </a:xfrm>
          <a:prstGeom prst="rect">
            <a:avLst/>
          </a:prstGeom>
        </p:spPr>
        <p:txBody>
          <a:bodyPr spcFirstLastPara="1" wrap="square" lIns="121900" tIns="121900" rIns="121900" bIns="121900" anchor="b" anchorCtr="0">
            <a:noAutofit/>
          </a:bodyPr>
          <a:lstStyle>
            <a:lvl1pPr lvl="0" algn="r" rtl="0">
              <a:lnSpc>
                <a:spcPct val="100000"/>
              </a:lnSpc>
              <a:spcBef>
                <a:spcPts val="0"/>
              </a:spcBef>
              <a:spcAft>
                <a:spcPts val="0"/>
              </a:spcAft>
              <a:buSzPts val="1800"/>
              <a:buNone/>
              <a:defRPr/>
            </a:lvl1pPr>
            <a:lvl2pPr lvl="1" algn="r" rtl="0">
              <a:lnSpc>
                <a:spcPct val="100000"/>
              </a:lnSpc>
              <a:spcBef>
                <a:spcPts val="0"/>
              </a:spcBef>
              <a:spcAft>
                <a:spcPts val="0"/>
              </a:spcAft>
              <a:buSzPts val="1800"/>
              <a:buNone/>
              <a:defRPr/>
            </a:lvl2pPr>
            <a:lvl3pPr lvl="2" algn="r" rtl="0">
              <a:lnSpc>
                <a:spcPct val="100000"/>
              </a:lnSpc>
              <a:spcBef>
                <a:spcPts val="0"/>
              </a:spcBef>
              <a:spcAft>
                <a:spcPts val="0"/>
              </a:spcAft>
              <a:buSzPts val="1800"/>
              <a:buNone/>
              <a:defRPr/>
            </a:lvl3pPr>
            <a:lvl4pPr lvl="3" algn="r" rtl="0">
              <a:lnSpc>
                <a:spcPct val="100000"/>
              </a:lnSpc>
              <a:spcBef>
                <a:spcPts val="0"/>
              </a:spcBef>
              <a:spcAft>
                <a:spcPts val="0"/>
              </a:spcAft>
              <a:buSzPts val="1800"/>
              <a:buNone/>
              <a:defRPr/>
            </a:lvl4pPr>
            <a:lvl5pPr lvl="4" algn="r" rtl="0">
              <a:lnSpc>
                <a:spcPct val="100000"/>
              </a:lnSpc>
              <a:spcBef>
                <a:spcPts val="0"/>
              </a:spcBef>
              <a:spcAft>
                <a:spcPts val="0"/>
              </a:spcAft>
              <a:buSzPts val="1800"/>
              <a:buNone/>
              <a:defRPr/>
            </a:lvl5pPr>
            <a:lvl6pPr lvl="5" algn="r" rtl="0">
              <a:lnSpc>
                <a:spcPct val="100000"/>
              </a:lnSpc>
              <a:spcBef>
                <a:spcPts val="0"/>
              </a:spcBef>
              <a:spcAft>
                <a:spcPts val="0"/>
              </a:spcAft>
              <a:buSzPts val="1800"/>
              <a:buNone/>
              <a:defRPr/>
            </a:lvl6pPr>
            <a:lvl7pPr lvl="6" algn="r" rtl="0">
              <a:lnSpc>
                <a:spcPct val="100000"/>
              </a:lnSpc>
              <a:spcBef>
                <a:spcPts val="0"/>
              </a:spcBef>
              <a:spcAft>
                <a:spcPts val="0"/>
              </a:spcAft>
              <a:buSzPts val="1800"/>
              <a:buNone/>
              <a:defRPr/>
            </a:lvl7pPr>
            <a:lvl8pPr lvl="7" algn="r" rtl="0">
              <a:lnSpc>
                <a:spcPct val="100000"/>
              </a:lnSpc>
              <a:spcBef>
                <a:spcPts val="0"/>
              </a:spcBef>
              <a:spcAft>
                <a:spcPts val="0"/>
              </a:spcAft>
              <a:buSzPts val="1800"/>
              <a:buNone/>
              <a:defRPr/>
            </a:lvl8pPr>
            <a:lvl9pPr lvl="8" algn="r" rtl="0">
              <a:lnSpc>
                <a:spcPct val="100000"/>
              </a:lnSpc>
              <a:spcBef>
                <a:spcPts val="0"/>
              </a:spcBef>
              <a:spcAft>
                <a:spcPts val="0"/>
              </a:spcAft>
              <a:buSzPts val="1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8 Three columns">
  <p:cSld name="CUSTOM_8_1">
    <p:spTree>
      <p:nvGrpSpPr>
        <p:cNvPr id="1" name="Shape 80"/>
        <p:cNvGrpSpPr/>
        <p:nvPr/>
      </p:nvGrpSpPr>
      <p:grpSpPr>
        <a:xfrm>
          <a:off x="0" y="0"/>
          <a:ext cx="0" cy="0"/>
          <a:chOff x="0" y="0"/>
          <a:chExt cx="0" cy="0"/>
        </a:xfrm>
      </p:grpSpPr>
      <p:sp>
        <p:nvSpPr>
          <p:cNvPr id="81" name="Google Shape;81;p9"/>
          <p:cNvSpPr/>
          <p:nvPr/>
        </p:nvSpPr>
        <p:spPr>
          <a:xfrm>
            <a:off x="1123300" y="448775"/>
            <a:ext cx="99453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9"/>
          <p:cNvSpPr/>
          <p:nvPr/>
        </p:nvSpPr>
        <p:spPr>
          <a:xfrm>
            <a:off x="8268500" y="1806600"/>
            <a:ext cx="2800200" cy="44988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9"/>
          <p:cNvSpPr/>
          <p:nvPr/>
        </p:nvSpPr>
        <p:spPr>
          <a:xfrm>
            <a:off x="4647675" y="1806600"/>
            <a:ext cx="2800200" cy="44988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1123300" y="1806600"/>
            <a:ext cx="2800200" cy="44988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5" name="Google Shape;85;p9" descr="A close-up of a crumpled white paper&#10;&#10;Description automatically generated with medium confidence"/>
          <p:cNvPicPr preferRelativeResize="0"/>
          <p:nvPr/>
        </p:nvPicPr>
        <p:blipFill rotWithShape="1">
          <a:blip r:embed="rId2">
            <a:alphaModFix amt="20000"/>
          </a:blip>
          <a:srcRect/>
          <a:stretch/>
        </p:blipFill>
        <p:spPr>
          <a:xfrm>
            <a:off x="-8215" y="-9"/>
            <a:ext cx="12208418" cy="6858001"/>
          </a:xfrm>
          <a:prstGeom prst="rect">
            <a:avLst/>
          </a:prstGeom>
          <a:noFill/>
          <a:ln>
            <a:noFill/>
          </a:ln>
        </p:spPr>
      </p:pic>
      <p:sp>
        <p:nvSpPr>
          <p:cNvPr id="86" name="Google Shape;86;p9"/>
          <p:cNvSpPr/>
          <p:nvPr/>
        </p:nvSpPr>
        <p:spPr>
          <a:xfrm>
            <a:off x="8268500" y="1806600"/>
            <a:ext cx="2800200" cy="44988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9"/>
          <p:cNvSpPr/>
          <p:nvPr/>
        </p:nvSpPr>
        <p:spPr>
          <a:xfrm>
            <a:off x="4647675" y="1806600"/>
            <a:ext cx="2800200" cy="44988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9"/>
          <p:cNvSpPr/>
          <p:nvPr/>
        </p:nvSpPr>
        <p:spPr>
          <a:xfrm>
            <a:off x="1123300" y="1806600"/>
            <a:ext cx="2800200" cy="44988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9"/>
          <p:cNvSpPr txBox="1">
            <a:spLocks noGrp="1"/>
          </p:cNvSpPr>
          <p:nvPr>
            <p:ph type="subTitle" idx="1"/>
          </p:nvPr>
        </p:nvSpPr>
        <p:spPr>
          <a:xfrm>
            <a:off x="1189052" y="3715875"/>
            <a:ext cx="2658900" cy="6069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100"/>
              <a:buNone/>
              <a:defRPr sz="2100" b="1"/>
            </a:lvl1pPr>
            <a:lvl2pPr lvl="1" rtl="0">
              <a:spcBef>
                <a:spcPts val="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90" name="Google Shape;90;p9"/>
          <p:cNvSpPr txBox="1">
            <a:spLocks noGrp="1"/>
          </p:cNvSpPr>
          <p:nvPr>
            <p:ph type="subTitle" idx="2"/>
          </p:nvPr>
        </p:nvSpPr>
        <p:spPr>
          <a:xfrm>
            <a:off x="4713302" y="3715875"/>
            <a:ext cx="2658900" cy="6069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100"/>
              <a:buNone/>
              <a:defRPr sz="2100" b="1"/>
            </a:lvl1pPr>
            <a:lvl2pPr lvl="1" rtl="0">
              <a:spcBef>
                <a:spcPts val="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91" name="Google Shape;91;p9"/>
          <p:cNvSpPr txBox="1">
            <a:spLocks noGrp="1"/>
          </p:cNvSpPr>
          <p:nvPr>
            <p:ph type="subTitle" idx="3"/>
          </p:nvPr>
        </p:nvSpPr>
        <p:spPr>
          <a:xfrm>
            <a:off x="8329427" y="3715875"/>
            <a:ext cx="2658600" cy="606900"/>
          </a:xfrm>
          <a:prstGeom prst="rect">
            <a:avLst/>
          </a:prstGeom>
        </p:spPr>
        <p:txBody>
          <a:bodyPr spcFirstLastPara="1" wrap="square" lIns="121900" tIns="121900" rIns="121900" bIns="121900" anchor="ctr" anchorCtr="0">
            <a:noAutofit/>
          </a:bodyPr>
          <a:lstStyle>
            <a:lvl1pPr lvl="0" algn="ctr" rtl="0">
              <a:lnSpc>
                <a:spcPct val="100000"/>
              </a:lnSpc>
              <a:spcBef>
                <a:spcPts val="0"/>
              </a:spcBef>
              <a:spcAft>
                <a:spcPts val="0"/>
              </a:spcAft>
              <a:buSzPts val="2100"/>
              <a:buNone/>
              <a:defRPr sz="2100" b="1"/>
            </a:lvl1pPr>
            <a:lvl2pPr lvl="1" rtl="0">
              <a:spcBef>
                <a:spcPts val="0"/>
              </a:spcBef>
              <a:spcAft>
                <a:spcPts val="0"/>
              </a:spcAft>
              <a:buSzPts val="2100"/>
              <a:buNone/>
              <a:defRPr sz="2100" b="1"/>
            </a:lvl2pPr>
            <a:lvl3pPr lvl="2" rtl="0">
              <a:spcBef>
                <a:spcPts val="2100"/>
              </a:spcBef>
              <a:spcAft>
                <a:spcPts val="0"/>
              </a:spcAft>
              <a:buSzPts val="2100"/>
              <a:buNone/>
              <a:defRPr sz="2100" b="1"/>
            </a:lvl3pPr>
            <a:lvl4pPr lvl="3" rtl="0">
              <a:spcBef>
                <a:spcPts val="2100"/>
              </a:spcBef>
              <a:spcAft>
                <a:spcPts val="0"/>
              </a:spcAft>
              <a:buSzPts val="2100"/>
              <a:buNone/>
              <a:defRPr sz="2100" b="1"/>
            </a:lvl4pPr>
            <a:lvl5pPr lvl="4" rtl="0">
              <a:spcBef>
                <a:spcPts val="2100"/>
              </a:spcBef>
              <a:spcAft>
                <a:spcPts val="0"/>
              </a:spcAft>
              <a:buSzPts val="2100"/>
              <a:buNone/>
              <a:defRPr sz="2100" b="1"/>
            </a:lvl5pPr>
            <a:lvl6pPr lvl="5" rtl="0">
              <a:spcBef>
                <a:spcPts val="2100"/>
              </a:spcBef>
              <a:spcAft>
                <a:spcPts val="0"/>
              </a:spcAft>
              <a:buSzPts val="2100"/>
              <a:buNone/>
              <a:defRPr sz="2100" b="1"/>
            </a:lvl6pPr>
            <a:lvl7pPr lvl="6" rtl="0">
              <a:spcBef>
                <a:spcPts val="2100"/>
              </a:spcBef>
              <a:spcAft>
                <a:spcPts val="0"/>
              </a:spcAft>
              <a:buSzPts val="2100"/>
              <a:buNone/>
              <a:defRPr sz="2100" b="1"/>
            </a:lvl7pPr>
            <a:lvl8pPr lvl="7" rtl="0">
              <a:spcBef>
                <a:spcPts val="2100"/>
              </a:spcBef>
              <a:spcAft>
                <a:spcPts val="0"/>
              </a:spcAft>
              <a:buSzPts val="2100"/>
              <a:buNone/>
              <a:defRPr sz="2100" b="1"/>
            </a:lvl8pPr>
            <a:lvl9pPr lvl="8" rtl="0">
              <a:spcBef>
                <a:spcPts val="2100"/>
              </a:spcBef>
              <a:spcAft>
                <a:spcPts val="2100"/>
              </a:spcAft>
              <a:buSzPts val="2100"/>
              <a:buNone/>
              <a:defRPr sz="2100" b="1"/>
            </a:lvl9pPr>
          </a:lstStyle>
          <a:p>
            <a:endParaRPr/>
          </a:p>
        </p:txBody>
      </p:sp>
      <p:sp>
        <p:nvSpPr>
          <p:cNvPr id="92" name="Google Shape;92;p9"/>
          <p:cNvSpPr txBox="1">
            <a:spLocks noGrp="1"/>
          </p:cNvSpPr>
          <p:nvPr>
            <p:ph type="title"/>
          </p:nvPr>
        </p:nvSpPr>
        <p:spPr>
          <a:xfrm>
            <a:off x="1189050" y="517175"/>
            <a:ext cx="9707400" cy="7635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93" name="Google Shape;93;p9"/>
          <p:cNvSpPr txBox="1">
            <a:spLocks noGrp="1"/>
          </p:cNvSpPr>
          <p:nvPr>
            <p:ph type="body" idx="4"/>
          </p:nvPr>
        </p:nvSpPr>
        <p:spPr>
          <a:xfrm>
            <a:off x="1189050" y="4281582"/>
            <a:ext cx="2658900" cy="16641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94" name="Google Shape;94;p9"/>
          <p:cNvSpPr txBox="1">
            <a:spLocks noGrp="1"/>
          </p:cNvSpPr>
          <p:nvPr>
            <p:ph type="body" idx="5"/>
          </p:nvPr>
        </p:nvSpPr>
        <p:spPr>
          <a:xfrm>
            <a:off x="4713300" y="4281582"/>
            <a:ext cx="2658900" cy="16608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95" name="Google Shape;95;p9"/>
          <p:cNvSpPr txBox="1">
            <a:spLocks noGrp="1"/>
          </p:cNvSpPr>
          <p:nvPr>
            <p:ph type="body" idx="6"/>
          </p:nvPr>
        </p:nvSpPr>
        <p:spPr>
          <a:xfrm>
            <a:off x="8329425" y="4281582"/>
            <a:ext cx="2658900" cy="1660800"/>
          </a:xfrm>
          <a:prstGeom prst="rect">
            <a:avLst/>
          </a:prstGeom>
        </p:spPr>
        <p:txBody>
          <a:bodyPr spcFirstLastPara="1" wrap="square" lIns="121900" tIns="121900" rIns="121900" bIns="121900" anchor="t" anchorCtr="0">
            <a:noAutofit/>
          </a:bodyPr>
          <a:lstStyle>
            <a:lvl1pPr marL="457200" lvl="0" indent="-336550" rtl="0">
              <a:spcBef>
                <a:spcPts val="0"/>
              </a:spcBef>
              <a:spcAft>
                <a:spcPts val="0"/>
              </a:spcAft>
              <a:buSzPts val="1700"/>
              <a:buChar char="●"/>
              <a:defRPr sz="1700"/>
            </a:lvl1pPr>
            <a:lvl2pPr marL="914400" lvl="1" indent="-336550" rtl="0">
              <a:spcBef>
                <a:spcPts val="0"/>
              </a:spcBef>
              <a:spcAft>
                <a:spcPts val="0"/>
              </a:spcAft>
              <a:buSzPts val="1700"/>
              <a:buChar char="○"/>
              <a:defRPr sz="1700"/>
            </a:lvl2pPr>
            <a:lvl3pPr marL="1371600" lvl="2" indent="-336550" rtl="0">
              <a:spcBef>
                <a:spcPts val="2100"/>
              </a:spcBef>
              <a:spcAft>
                <a:spcPts val="0"/>
              </a:spcAft>
              <a:buSzPts val="1700"/>
              <a:buChar char="■"/>
              <a:defRPr sz="1700"/>
            </a:lvl3pPr>
            <a:lvl4pPr marL="1828800" lvl="3" indent="-336550" rtl="0">
              <a:spcBef>
                <a:spcPts val="2100"/>
              </a:spcBef>
              <a:spcAft>
                <a:spcPts val="0"/>
              </a:spcAft>
              <a:buSzPts val="1700"/>
              <a:buChar char="●"/>
              <a:defRPr sz="1700"/>
            </a:lvl4pPr>
            <a:lvl5pPr marL="2286000" lvl="4" indent="-336550" rtl="0">
              <a:spcBef>
                <a:spcPts val="2100"/>
              </a:spcBef>
              <a:spcAft>
                <a:spcPts val="0"/>
              </a:spcAft>
              <a:buSzPts val="1700"/>
              <a:buChar char="○"/>
              <a:defRPr sz="1700"/>
            </a:lvl5pPr>
            <a:lvl6pPr marL="2743200" lvl="5" indent="-336550" rtl="0">
              <a:spcBef>
                <a:spcPts val="2100"/>
              </a:spcBef>
              <a:spcAft>
                <a:spcPts val="0"/>
              </a:spcAft>
              <a:buSzPts val="1700"/>
              <a:buChar char="■"/>
              <a:defRPr sz="1700"/>
            </a:lvl6pPr>
            <a:lvl7pPr marL="3200400" lvl="6" indent="-336550" rtl="0">
              <a:spcBef>
                <a:spcPts val="2100"/>
              </a:spcBef>
              <a:spcAft>
                <a:spcPts val="0"/>
              </a:spcAft>
              <a:buSzPts val="1700"/>
              <a:buChar char="●"/>
              <a:defRPr sz="1700"/>
            </a:lvl7pPr>
            <a:lvl8pPr marL="3657600" lvl="7" indent="-336550" rtl="0">
              <a:spcBef>
                <a:spcPts val="2100"/>
              </a:spcBef>
              <a:spcAft>
                <a:spcPts val="0"/>
              </a:spcAft>
              <a:buSzPts val="1700"/>
              <a:buChar char="○"/>
              <a:defRPr sz="1700"/>
            </a:lvl8pPr>
            <a:lvl9pPr marL="4114800" lvl="8" indent="-336550" rtl="0">
              <a:spcBef>
                <a:spcPts val="2100"/>
              </a:spcBef>
              <a:spcAft>
                <a:spcPts val="2100"/>
              </a:spcAft>
              <a:buSzPts val="1700"/>
              <a:buChar char="■"/>
              <a:defRPr sz="1700"/>
            </a:lvl9pPr>
          </a:lstStyle>
          <a:p>
            <a:endParaRPr/>
          </a:p>
        </p:txBody>
      </p:sp>
      <p:sp>
        <p:nvSpPr>
          <p:cNvPr id="96" name="Google Shape;96;p9"/>
          <p:cNvSpPr/>
          <p:nvPr/>
        </p:nvSpPr>
        <p:spPr>
          <a:xfrm>
            <a:off x="1123300" y="448775"/>
            <a:ext cx="99453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9 Text and Image">
  <p:cSld name="CUSTOM_9">
    <p:spTree>
      <p:nvGrpSpPr>
        <p:cNvPr id="1" name="Shape 97"/>
        <p:cNvGrpSpPr/>
        <p:nvPr/>
      </p:nvGrpSpPr>
      <p:grpSpPr>
        <a:xfrm>
          <a:off x="0" y="0"/>
          <a:ext cx="0" cy="0"/>
          <a:chOff x="0" y="0"/>
          <a:chExt cx="0" cy="0"/>
        </a:xfrm>
      </p:grpSpPr>
      <p:sp>
        <p:nvSpPr>
          <p:cNvPr id="98" name="Google Shape;98;p10"/>
          <p:cNvSpPr/>
          <p:nvPr/>
        </p:nvSpPr>
        <p:spPr>
          <a:xfrm>
            <a:off x="649027" y="1487125"/>
            <a:ext cx="7947900" cy="39336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 name="Google Shape;99;p10"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00" name="Google Shape;100;p10"/>
          <p:cNvSpPr/>
          <p:nvPr/>
        </p:nvSpPr>
        <p:spPr>
          <a:xfrm>
            <a:off x="641850" y="1487125"/>
            <a:ext cx="7947900" cy="39336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10"/>
          <p:cNvSpPr txBox="1">
            <a:spLocks noGrp="1"/>
          </p:cNvSpPr>
          <p:nvPr>
            <p:ph type="title"/>
          </p:nvPr>
        </p:nvSpPr>
        <p:spPr>
          <a:xfrm>
            <a:off x="925500" y="1946013"/>
            <a:ext cx="5170500" cy="799200"/>
          </a:xfrm>
          <a:prstGeom prst="rect">
            <a:avLst/>
          </a:prstGeom>
        </p:spPr>
        <p:txBody>
          <a:bodyPr spcFirstLastPara="1" wrap="square" lIns="121900" tIns="121900" rIns="121900" bIns="121900" anchor="ctr" anchorCtr="0">
            <a:noAutofit/>
          </a:bodyPr>
          <a:lstStyle>
            <a:lvl1pPr lvl="0" rtl="0">
              <a:lnSpc>
                <a:spcPct val="80000"/>
              </a:lnSpc>
              <a:spcBef>
                <a:spcPts val="0"/>
              </a:spcBef>
              <a:spcAft>
                <a:spcPts val="0"/>
              </a:spcAft>
              <a:buSzPts val="6000"/>
              <a:buNone/>
              <a:defRPr/>
            </a:lvl1pPr>
            <a:lvl2pPr lvl="1" algn="r" rtl="0">
              <a:spcBef>
                <a:spcPts val="0"/>
              </a:spcBef>
              <a:spcAft>
                <a:spcPts val="0"/>
              </a:spcAft>
              <a:buSzPts val="15000"/>
              <a:buNone/>
              <a:defRPr sz="15000"/>
            </a:lvl2pPr>
            <a:lvl3pPr lvl="2" algn="r" rtl="0">
              <a:spcBef>
                <a:spcPts val="0"/>
              </a:spcBef>
              <a:spcAft>
                <a:spcPts val="0"/>
              </a:spcAft>
              <a:buSzPts val="15000"/>
              <a:buNone/>
              <a:defRPr sz="15000"/>
            </a:lvl3pPr>
            <a:lvl4pPr lvl="3" algn="r" rtl="0">
              <a:spcBef>
                <a:spcPts val="0"/>
              </a:spcBef>
              <a:spcAft>
                <a:spcPts val="0"/>
              </a:spcAft>
              <a:buSzPts val="15000"/>
              <a:buNone/>
              <a:defRPr sz="15000"/>
            </a:lvl4pPr>
            <a:lvl5pPr lvl="4" algn="r" rtl="0">
              <a:spcBef>
                <a:spcPts val="0"/>
              </a:spcBef>
              <a:spcAft>
                <a:spcPts val="0"/>
              </a:spcAft>
              <a:buSzPts val="15000"/>
              <a:buNone/>
              <a:defRPr sz="15000"/>
            </a:lvl5pPr>
            <a:lvl6pPr lvl="5" algn="r" rtl="0">
              <a:spcBef>
                <a:spcPts val="0"/>
              </a:spcBef>
              <a:spcAft>
                <a:spcPts val="0"/>
              </a:spcAft>
              <a:buSzPts val="15000"/>
              <a:buNone/>
              <a:defRPr sz="15000"/>
            </a:lvl6pPr>
            <a:lvl7pPr lvl="6" algn="r" rtl="0">
              <a:spcBef>
                <a:spcPts val="0"/>
              </a:spcBef>
              <a:spcAft>
                <a:spcPts val="0"/>
              </a:spcAft>
              <a:buSzPts val="15000"/>
              <a:buNone/>
              <a:defRPr sz="15000"/>
            </a:lvl7pPr>
            <a:lvl8pPr lvl="7" algn="r" rtl="0">
              <a:spcBef>
                <a:spcPts val="0"/>
              </a:spcBef>
              <a:spcAft>
                <a:spcPts val="0"/>
              </a:spcAft>
              <a:buSzPts val="15000"/>
              <a:buNone/>
              <a:defRPr sz="15000"/>
            </a:lvl8pPr>
            <a:lvl9pPr lvl="8" algn="r" rtl="0">
              <a:spcBef>
                <a:spcPts val="0"/>
              </a:spcBef>
              <a:spcAft>
                <a:spcPts val="0"/>
              </a:spcAft>
              <a:buSzPts val="15000"/>
              <a:buNone/>
              <a:defRPr sz="15000"/>
            </a:lvl9pPr>
          </a:lstStyle>
          <a:p>
            <a:endParaRPr/>
          </a:p>
        </p:txBody>
      </p:sp>
      <p:sp>
        <p:nvSpPr>
          <p:cNvPr id="102" name="Google Shape;102;p10"/>
          <p:cNvSpPr txBox="1">
            <a:spLocks noGrp="1"/>
          </p:cNvSpPr>
          <p:nvPr>
            <p:ph type="subTitle" idx="1"/>
          </p:nvPr>
        </p:nvSpPr>
        <p:spPr>
          <a:xfrm>
            <a:off x="439850" y="4343238"/>
            <a:ext cx="3875100" cy="717900"/>
          </a:xfrm>
          <a:prstGeom prst="rect">
            <a:avLst/>
          </a:prstGeom>
        </p:spPr>
        <p:txBody>
          <a:bodyPr spcFirstLastPara="1" wrap="square" lIns="121900" tIns="121900" rIns="121900" bIns="121900" anchor="t" anchorCtr="0">
            <a:noAutofit/>
          </a:bodyPr>
          <a:lstStyle>
            <a:lvl1pPr lvl="0" algn="r" rtl="0">
              <a:spcBef>
                <a:spcPts val="0"/>
              </a:spcBef>
              <a:spcAft>
                <a:spcPts val="0"/>
              </a:spcAft>
              <a:buSzPts val="1800"/>
              <a:buNone/>
              <a:defRPr sz="1800"/>
            </a:lvl1pPr>
            <a:lvl2pPr lvl="1" algn="r" rtl="0">
              <a:spcBef>
                <a:spcPts val="2100"/>
              </a:spcBef>
              <a:spcAft>
                <a:spcPts val="0"/>
              </a:spcAft>
              <a:buSzPts val="1800"/>
              <a:buNone/>
              <a:defRPr sz="1800"/>
            </a:lvl2pPr>
            <a:lvl3pPr lvl="2" algn="r" rtl="0">
              <a:spcBef>
                <a:spcPts val="2100"/>
              </a:spcBef>
              <a:spcAft>
                <a:spcPts val="0"/>
              </a:spcAft>
              <a:buSzPts val="1800"/>
              <a:buNone/>
              <a:defRPr sz="1800"/>
            </a:lvl3pPr>
            <a:lvl4pPr lvl="3" algn="r" rtl="0">
              <a:spcBef>
                <a:spcPts val="2100"/>
              </a:spcBef>
              <a:spcAft>
                <a:spcPts val="0"/>
              </a:spcAft>
              <a:buSzPts val="1800"/>
              <a:buNone/>
              <a:defRPr sz="1800"/>
            </a:lvl4pPr>
            <a:lvl5pPr lvl="4" algn="r" rtl="0">
              <a:spcBef>
                <a:spcPts val="2100"/>
              </a:spcBef>
              <a:spcAft>
                <a:spcPts val="0"/>
              </a:spcAft>
              <a:buSzPts val="1800"/>
              <a:buNone/>
              <a:defRPr sz="1800"/>
            </a:lvl5pPr>
            <a:lvl6pPr lvl="5" algn="r" rtl="0">
              <a:spcBef>
                <a:spcPts val="2100"/>
              </a:spcBef>
              <a:spcAft>
                <a:spcPts val="0"/>
              </a:spcAft>
              <a:buSzPts val="1800"/>
              <a:buNone/>
              <a:defRPr sz="1800"/>
            </a:lvl6pPr>
            <a:lvl7pPr lvl="6" algn="r" rtl="0">
              <a:spcBef>
                <a:spcPts val="2100"/>
              </a:spcBef>
              <a:spcAft>
                <a:spcPts val="0"/>
              </a:spcAft>
              <a:buSzPts val="1800"/>
              <a:buNone/>
              <a:defRPr sz="1800"/>
            </a:lvl7pPr>
            <a:lvl8pPr lvl="7" algn="r" rtl="0">
              <a:spcBef>
                <a:spcPts val="2100"/>
              </a:spcBef>
              <a:spcAft>
                <a:spcPts val="0"/>
              </a:spcAft>
              <a:buSzPts val="1800"/>
              <a:buNone/>
              <a:defRPr sz="1800"/>
            </a:lvl8pPr>
            <a:lvl9pPr lvl="8" algn="r" rtl="0">
              <a:spcBef>
                <a:spcPts val="2100"/>
              </a:spcBef>
              <a:spcAft>
                <a:spcPts val="2100"/>
              </a:spcAft>
              <a:buSzPts val="1800"/>
              <a:buNone/>
              <a:defRPr sz="1800"/>
            </a:lvl9pPr>
          </a:lstStyle>
          <a:p>
            <a:endParaRPr/>
          </a:p>
        </p:txBody>
      </p:sp>
      <p:sp>
        <p:nvSpPr>
          <p:cNvPr id="103" name="Google Shape;103;p10"/>
          <p:cNvSpPr>
            <a:spLocks noGrp="1"/>
          </p:cNvSpPr>
          <p:nvPr>
            <p:ph type="pic" idx="2"/>
          </p:nvPr>
        </p:nvSpPr>
        <p:spPr>
          <a:xfrm>
            <a:off x="4572000" y="1040950"/>
            <a:ext cx="6981900" cy="44769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09 Text and Image 1">
  <p:cSld name="CUSTOM_9_1">
    <p:spTree>
      <p:nvGrpSpPr>
        <p:cNvPr id="1" name="Shape 104"/>
        <p:cNvGrpSpPr/>
        <p:nvPr/>
      </p:nvGrpSpPr>
      <p:grpSpPr>
        <a:xfrm>
          <a:off x="0" y="0"/>
          <a:ext cx="0" cy="0"/>
          <a:chOff x="0" y="0"/>
          <a:chExt cx="0" cy="0"/>
        </a:xfrm>
      </p:grpSpPr>
      <p:sp>
        <p:nvSpPr>
          <p:cNvPr id="105" name="Google Shape;105;p11"/>
          <p:cNvSpPr/>
          <p:nvPr/>
        </p:nvSpPr>
        <p:spPr>
          <a:xfrm>
            <a:off x="3620827" y="801325"/>
            <a:ext cx="7947900" cy="39336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6" name="Google Shape;106;p11"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07" name="Google Shape;107;p11"/>
          <p:cNvSpPr/>
          <p:nvPr/>
        </p:nvSpPr>
        <p:spPr>
          <a:xfrm>
            <a:off x="3613650" y="801325"/>
            <a:ext cx="7947900" cy="39336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11"/>
          <p:cNvSpPr txBox="1">
            <a:spLocks noGrp="1"/>
          </p:cNvSpPr>
          <p:nvPr>
            <p:ph type="title"/>
          </p:nvPr>
        </p:nvSpPr>
        <p:spPr>
          <a:xfrm>
            <a:off x="7132325" y="1216250"/>
            <a:ext cx="3742800" cy="2228100"/>
          </a:xfrm>
          <a:prstGeom prst="rect">
            <a:avLst/>
          </a:prstGeom>
        </p:spPr>
        <p:txBody>
          <a:bodyPr spcFirstLastPara="1" wrap="square" lIns="121900" tIns="121900" rIns="121900" bIns="121900" anchor="ctr" anchorCtr="0">
            <a:noAutofit/>
          </a:bodyPr>
          <a:lstStyle>
            <a:lvl1pPr lvl="0" rtl="0">
              <a:lnSpc>
                <a:spcPct val="80000"/>
              </a:lnSpc>
              <a:spcBef>
                <a:spcPts val="0"/>
              </a:spcBef>
              <a:spcAft>
                <a:spcPts val="0"/>
              </a:spcAft>
              <a:buSzPts val="6000"/>
              <a:buNone/>
              <a:defRPr/>
            </a:lvl1pPr>
            <a:lvl2pPr lvl="1" rtl="0">
              <a:spcBef>
                <a:spcPts val="0"/>
              </a:spcBef>
              <a:spcAft>
                <a:spcPts val="0"/>
              </a:spcAft>
              <a:buSzPts val="15000"/>
              <a:buNone/>
              <a:defRPr sz="15000"/>
            </a:lvl2pPr>
            <a:lvl3pPr lvl="2" rtl="0">
              <a:spcBef>
                <a:spcPts val="0"/>
              </a:spcBef>
              <a:spcAft>
                <a:spcPts val="0"/>
              </a:spcAft>
              <a:buSzPts val="15000"/>
              <a:buNone/>
              <a:defRPr sz="15000"/>
            </a:lvl3pPr>
            <a:lvl4pPr lvl="3" rtl="0">
              <a:spcBef>
                <a:spcPts val="0"/>
              </a:spcBef>
              <a:spcAft>
                <a:spcPts val="0"/>
              </a:spcAft>
              <a:buSzPts val="15000"/>
              <a:buNone/>
              <a:defRPr sz="15000"/>
            </a:lvl4pPr>
            <a:lvl5pPr lvl="4" rtl="0">
              <a:spcBef>
                <a:spcPts val="0"/>
              </a:spcBef>
              <a:spcAft>
                <a:spcPts val="0"/>
              </a:spcAft>
              <a:buSzPts val="15000"/>
              <a:buNone/>
              <a:defRPr sz="15000"/>
            </a:lvl5pPr>
            <a:lvl6pPr lvl="5" rtl="0">
              <a:spcBef>
                <a:spcPts val="0"/>
              </a:spcBef>
              <a:spcAft>
                <a:spcPts val="0"/>
              </a:spcAft>
              <a:buSzPts val="15000"/>
              <a:buNone/>
              <a:defRPr sz="15000"/>
            </a:lvl6pPr>
            <a:lvl7pPr lvl="6" rtl="0">
              <a:spcBef>
                <a:spcPts val="0"/>
              </a:spcBef>
              <a:spcAft>
                <a:spcPts val="0"/>
              </a:spcAft>
              <a:buSzPts val="15000"/>
              <a:buNone/>
              <a:defRPr sz="15000"/>
            </a:lvl7pPr>
            <a:lvl8pPr lvl="7" rtl="0">
              <a:spcBef>
                <a:spcPts val="0"/>
              </a:spcBef>
              <a:spcAft>
                <a:spcPts val="0"/>
              </a:spcAft>
              <a:buSzPts val="15000"/>
              <a:buNone/>
              <a:defRPr sz="15000"/>
            </a:lvl8pPr>
            <a:lvl9pPr lvl="8" rtl="0">
              <a:spcBef>
                <a:spcPts val="0"/>
              </a:spcBef>
              <a:spcAft>
                <a:spcPts val="0"/>
              </a:spcAft>
              <a:buSzPts val="15000"/>
              <a:buNone/>
              <a:defRPr sz="15000"/>
            </a:lvl9pPr>
          </a:lstStyle>
          <a:p>
            <a:endParaRPr/>
          </a:p>
        </p:txBody>
      </p:sp>
      <p:sp>
        <p:nvSpPr>
          <p:cNvPr id="109" name="Google Shape;109;p11"/>
          <p:cNvSpPr>
            <a:spLocks noGrp="1"/>
          </p:cNvSpPr>
          <p:nvPr>
            <p:ph type="pic" idx="2"/>
          </p:nvPr>
        </p:nvSpPr>
        <p:spPr>
          <a:xfrm>
            <a:off x="437175" y="809550"/>
            <a:ext cx="6134700" cy="3933600"/>
          </a:xfrm>
          <a:prstGeom prst="rect">
            <a:avLst/>
          </a:prstGeom>
          <a:noFill/>
          <a:ln>
            <a:noFill/>
          </a:ln>
        </p:spPr>
      </p:sp>
      <p:sp>
        <p:nvSpPr>
          <p:cNvPr id="110" name="Google Shape;110;p11"/>
          <p:cNvSpPr txBox="1">
            <a:spLocks noGrp="1"/>
          </p:cNvSpPr>
          <p:nvPr>
            <p:ph type="subTitle" idx="1"/>
          </p:nvPr>
        </p:nvSpPr>
        <p:spPr>
          <a:xfrm>
            <a:off x="7132325" y="3613478"/>
            <a:ext cx="3819900" cy="7179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800"/>
            </a:lvl1pPr>
            <a:lvl2pPr lvl="1" rtl="0">
              <a:spcBef>
                <a:spcPts val="2100"/>
              </a:spcBef>
              <a:spcAft>
                <a:spcPts val="0"/>
              </a:spcAft>
              <a:buSzPts val="1800"/>
              <a:buNone/>
              <a:defRPr sz="1800"/>
            </a:lvl2pPr>
            <a:lvl3pPr lvl="2" rtl="0">
              <a:spcBef>
                <a:spcPts val="2100"/>
              </a:spcBef>
              <a:spcAft>
                <a:spcPts val="0"/>
              </a:spcAft>
              <a:buSzPts val="1800"/>
              <a:buNone/>
              <a:defRPr sz="1800"/>
            </a:lvl3pPr>
            <a:lvl4pPr lvl="3" rtl="0">
              <a:spcBef>
                <a:spcPts val="2100"/>
              </a:spcBef>
              <a:spcAft>
                <a:spcPts val="0"/>
              </a:spcAft>
              <a:buSzPts val="1800"/>
              <a:buNone/>
              <a:defRPr sz="1800"/>
            </a:lvl4pPr>
            <a:lvl5pPr lvl="4" rtl="0">
              <a:spcBef>
                <a:spcPts val="2100"/>
              </a:spcBef>
              <a:spcAft>
                <a:spcPts val="0"/>
              </a:spcAft>
              <a:buSzPts val="1800"/>
              <a:buNone/>
              <a:defRPr sz="1800"/>
            </a:lvl5pPr>
            <a:lvl6pPr lvl="5" rtl="0">
              <a:spcBef>
                <a:spcPts val="2100"/>
              </a:spcBef>
              <a:spcAft>
                <a:spcPts val="0"/>
              </a:spcAft>
              <a:buSzPts val="1800"/>
              <a:buNone/>
              <a:defRPr sz="1800"/>
            </a:lvl6pPr>
            <a:lvl7pPr lvl="6" rtl="0">
              <a:spcBef>
                <a:spcPts val="2100"/>
              </a:spcBef>
              <a:spcAft>
                <a:spcPts val="0"/>
              </a:spcAft>
              <a:buSzPts val="1800"/>
              <a:buNone/>
              <a:defRPr sz="1800"/>
            </a:lvl7pPr>
            <a:lvl8pPr lvl="7" rtl="0">
              <a:spcBef>
                <a:spcPts val="2100"/>
              </a:spcBef>
              <a:spcAft>
                <a:spcPts val="0"/>
              </a:spcAft>
              <a:buSzPts val="1800"/>
              <a:buNone/>
              <a:defRPr sz="1800"/>
            </a:lvl8pPr>
            <a:lvl9pPr lvl="8" rtl="0">
              <a:spcBef>
                <a:spcPts val="2100"/>
              </a:spcBef>
              <a:spcAft>
                <a:spcPts val="2100"/>
              </a:spcAft>
              <a:buSzPts val="1800"/>
              <a:buNone/>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10 Timeline">
  <p:cSld name="CUSTOM_14">
    <p:spTree>
      <p:nvGrpSpPr>
        <p:cNvPr id="1" name="Shape 111"/>
        <p:cNvGrpSpPr/>
        <p:nvPr/>
      </p:nvGrpSpPr>
      <p:grpSpPr>
        <a:xfrm>
          <a:off x="0" y="0"/>
          <a:ext cx="0" cy="0"/>
          <a:chOff x="0" y="0"/>
          <a:chExt cx="0" cy="0"/>
        </a:xfrm>
      </p:grpSpPr>
      <p:sp>
        <p:nvSpPr>
          <p:cNvPr id="112" name="Google Shape;112;p12"/>
          <p:cNvSpPr/>
          <p:nvPr/>
        </p:nvSpPr>
        <p:spPr>
          <a:xfrm>
            <a:off x="452975" y="829775"/>
            <a:ext cx="112860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13" name="Google Shape;113;p12" descr="A close-up of a crumpled white paper&#10;&#10;Description automatically generated with medium confidence"/>
          <p:cNvPicPr preferRelativeResize="0"/>
          <p:nvPr/>
        </p:nvPicPr>
        <p:blipFill rotWithShape="1">
          <a:blip r:embed="rId2">
            <a:alphaModFix amt="20000"/>
          </a:blip>
          <a:srcRect/>
          <a:stretch/>
        </p:blipFill>
        <p:spPr>
          <a:xfrm>
            <a:off x="-8228" y="-9"/>
            <a:ext cx="12208418" cy="6858001"/>
          </a:xfrm>
          <a:prstGeom prst="rect">
            <a:avLst/>
          </a:prstGeom>
          <a:noFill/>
          <a:ln>
            <a:noFill/>
          </a:ln>
        </p:spPr>
      </p:pic>
      <p:sp>
        <p:nvSpPr>
          <p:cNvPr id="114" name="Google Shape;114;p12"/>
          <p:cNvSpPr/>
          <p:nvPr/>
        </p:nvSpPr>
        <p:spPr>
          <a:xfrm>
            <a:off x="452975" y="829775"/>
            <a:ext cx="112860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12"/>
          <p:cNvSpPr txBox="1">
            <a:spLocks noGrp="1"/>
          </p:cNvSpPr>
          <p:nvPr>
            <p:ph type="subTitle" idx="1"/>
          </p:nvPr>
        </p:nvSpPr>
        <p:spPr>
          <a:xfrm>
            <a:off x="573125" y="2697000"/>
            <a:ext cx="1908900" cy="60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200"/>
              <a:buNone/>
              <a:defRPr sz="3200">
                <a:solidFill>
                  <a:schemeClr val="dk2"/>
                </a:solidFill>
                <a:latin typeface="Luckiest Guy"/>
                <a:ea typeface="Luckiest Guy"/>
                <a:cs typeface="Luckiest Guy"/>
                <a:sym typeface="Luckiest Guy"/>
              </a:defRPr>
            </a:lvl1pPr>
            <a:lvl2pPr lvl="1" algn="ctr" rtl="0">
              <a:spcBef>
                <a:spcPts val="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116" name="Google Shape;116;p12"/>
          <p:cNvSpPr txBox="1">
            <a:spLocks noGrp="1"/>
          </p:cNvSpPr>
          <p:nvPr>
            <p:ph type="subTitle" idx="2"/>
          </p:nvPr>
        </p:nvSpPr>
        <p:spPr>
          <a:xfrm>
            <a:off x="2857340" y="2697000"/>
            <a:ext cx="1908900" cy="60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200"/>
              <a:buNone/>
              <a:defRPr sz="3200">
                <a:solidFill>
                  <a:schemeClr val="lt2"/>
                </a:solidFill>
                <a:latin typeface="Luckiest Guy"/>
                <a:ea typeface="Luckiest Guy"/>
                <a:cs typeface="Luckiest Guy"/>
                <a:sym typeface="Luckiest Guy"/>
              </a:defRPr>
            </a:lvl1pPr>
            <a:lvl2pPr lvl="1" algn="ctr" rtl="0">
              <a:spcBef>
                <a:spcPts val="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117" name="Google Shape;117;p12"/>
          <p:cNvSpPr txBox="1">
            <a:spLocks noGrp="1"/>
          </p:cNvSpPr>
          <p:nvPr>
            <p:ph type="subTitle" idx="3"/>
          </p:nvPr>
        </p:nvSpPr>
        <p:spPr>
          <a:xfrm>
            <a:off x="5141554" y="2697000"/>
            <a:ext cx="1908900" cy="60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200"/>
              <a:buNone/>
              <a:defRPr sz="3200">
                <a:solidFill>
                  <a:schemeClr val="accent1"/>
                </a:solidFill>
                <a:latin typeface="Luckiest Guy"/>
                <a:ea typeface="Luckiest Guy"/>
                <a:cs typeface="Luckiest Guy"/>
                <a:sym typeface="Luckiest Guy"/>
              </a:defRPr>
            </a:lvl1pPr>
            <a:lvl2pPr lvl="1" algn="ctr" rtl="0">
              <a:spcBef>
                <a:spcPts val="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118" name="Google Shape;118;p12"/>
          <p:cNvSpPr txBox="1">
            <a:spLocks noGrp="1"/>
          </p:cNvSpPr>
          <p:nvPr>
            <p:ph type="subTitle" idx="4"/>
          </p:nvPr>
        </p:nvSpPr>
        <p:spPr>
          <a:xfrm>
            <a:off x="7425769" y="2697000"/>
            <a:ext cx="1908900" cy="60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200"/>
              <a:buNone/>
              <a:defRPr sz="3200">
                <a:solidFill>
                  <a:schemeClr val="accent2"/>
                </a:solidFill>
                <a:latin typeface="Luckiest Guy"/>
                <a:ea typeface="Luckiest Guy"/>
                <a:cs typeface="Luckiest Guy"/>
                <a:sym typeface="Luckiest Guy"/>
              </a:defRPr>
            </a:lvl1pPr>
            <a:lvl2pPr lvl="1" algn="ctr" rtl="0">
              <a:spcBef>
                <a:spcPts val="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119" name="Google Shape;119;p12"/>
          <p:cNvSpPr txBox="1">
            <a:spLocks noGrp="1"/>
          </p:cNvSpPr>
          <p:nvPr>
            <p:ph type="subTitle" idx="5"/>
          </p:nvPr>
        </p:nvSpPr>
        <p:spPr>
          <a:xfrm>
            <a:off x="9709984" y="2697000"/>
            <a:ext cx="1908900" cy="6069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200"/>
              <a:buNone/>
              <a:defRPr sz="3200">
                <a:solidFill>
                  <a:schemeClr val="accent3"/>
                </a:solidFill>
                <a:latin typeface="Luckiest Guy"/>
                <a:ea typeface="Luckiest Guy"/>
                <a:cs typeface="Luckiest Guy"/>
                <a:sym typeface="Luckiest Guy"/>
              </a:defRPr>
            </a:lvl1pPr>
            <a:lvl2pPr lvl="1" algn="ctr" rtl="0">
              <a:spcBef>
                <a:spcPts val="0"/>
              </a:spcBef>
              <a:spcAft>
                <a:spcPts val="0"/>
              </a:spcAft>
              <a:buSzPts val="2200"/>
              <a:buNone/>
              <a:defRPr sz="2200" b="1"/>
            </a:lvl2pPr>
            <a:lvl3pPr lvl="2" algn="ctr" rtl="0">
              <a:spcBef>
                <a:spcPts val="2100"/>
              </a:spcBef>
              <a:spcAft>
                <a:spcPts val="0"/>
              </a:spcAft>
              <a:buSzPts val="2200"/>
              <a:buNone/>
              <a:defRPr sz="2200" b="1"/>
            </a:lvl3pPr>
            <a:lvl4pPr lvl="3" algn="ctr" rtl="0">
              <a:spcBef>
                <a:spcPts val="2100"/>
              </a:spcBef>
              <a:spcAft>
                <a:spcPts val="0"/>
              </a:spcAft>
              <a:buSzPts val="2200"/>
              <a:buNone/>
              <a:defRPr sz="2200" b="1"/>
            </a:lvl4pPr>
            <a:lvl5pPr lvl="4" algn="ctr" rtl="0">
              <a:spcBef>
                <a:spcPts val="2100"/>
              </a:spcBef>
              <a:spcAft>
                <a:spcPts val="0"/>
              </a:spcAft>
              <a:buSzPts val="2200"/>
              <a:buNone/>
              <a:defRPr sz="2200" b="1"/>
            </a:lvl5pPr>
            <a:lvl6pPr lvl="5" algn="ctr" rtl="0">
              <a:spcBef>
                <a:spcPts val="2100"/>
              </a:spcBef>
              <a:spcAft>
                <a:spcPts val="0"/>
              </a:spcAft>
              <a:buSzPts val="2200"/>
              <a:buNone/>
              <a:defRPr sz="2200" b="1"/>
            </a:lvl6pPr>
            <a:lvl7pPr lvl="6" algn="ctr" rtl="0">
              <a:spcBef>
                <a:spcPts val="2100"/>
              </a:spcBef>
              <a:spcAft>
                <a:spcPts val="0"/>
              </a:spcAft>
              <a:buSzPts val="2200"/>
              <a:buNone/>
              <a:defRPr sz="2200" b="1"/>
            </a:lvl7pPr>
            <a:lvl8pPr lvl="7" algn="ctr" rtl="0">
              <a:spcBef>
                <a:spcPts val="2100"/>
              </a:spcBef>
              <a:spcAft>
                <a:spcPts val="0"/>
              </a:spcAft>
              <a:buSzPts val="2200"/>
              <a:buNone/>
              <a:defRPr sz="2200" b="1"/>
            </a:lvl8pPr>
            <a:lvl9pPr lvl="8" algn="ctr" rtl="0">
              <a:spcBef>
                <a:spcPts val="2100"/>
              </a:spcBef>
              <a:spcAft>
                <a:spcPts val="2100"/>
              </a:spcAft>
              <a:buSzPts val="2200"/>
              <a:buNone/>
              <a:defRPr sz="2200" b="1"/>
            </a:lvl9pPr>
          </a:lstStyle>
          <a:p>
            <a:endParaRPr/>
          </a:p>
        </p:txBody>
      </p:sp>
      <p:sp>
        <p:nvSpPr>
          <p:cNvPr id="120" name="Google Shape;120;p12"/>
          <p:cNvSpPr txBox="1">
            <a:spLocks noGrp="1"/>
          </p:cNvSpPr>
          <p:nvPr>
            <p:ph type="body" idx="6"/>
          </p:nvPr>
        </p:nvSpPr>
        <p:spPr>
          <a:xfrm>
            <a:off x="590525" y="3543425"/>
            <a:ext cx="1908900" cy="1760400"/>
          </a:xfrm>
          <a:prstGeom prst="rect">
            <a:avLst/>
          </a:prstGeom>
        </p:spPr>
        <p:txBody>
          <a:bodyPr spcFirstLastPara="1" wrap="square" lIns="121900" tIns="121900" rIns="121900" bIns="121900" anchor="t" anchorCtr="0">
            <a:noAutofit/>
          </a:bodyPr>
          <a:lstStyle>
            <a:lvl1pPr marL="457200" lvl="0" indent="-330200" algn="ctr">
              <a:spcBef>
                <a:spcPts val="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2100"/>
              </a:spcBef>
              <a:spcAft>
                <a:spcPts val="0"/>
              </a:spcAft>
              <a:buSzPts val="1600"/>
              <a:buChar char="■"/>
              <a:defRPr sz="1600"/>
            </a:lvl3pPr>
            <a:lvl4pPr marL="1828800" lvl="3" indent="-330200">
              <a:spcBef>
                <a:spcPts val="2100"/>
              </a:spcBef>
              <a:spcAft>
                <a:spcPts val="0"/>
              </a:spcAft>
              <a:buSzPts val="1600"/>
              <a:buChar char="●"/>
              <a:defRPr sz="1600"/>
            </a:lvl4pPr>
            <a:lvl5pPr marL="2286000" lvl="4" indent="-330200">
              <a:spcBef>
                <a:spcPts val="2100"/>
              </a:spcBef>
              <a:spcAft>
                <a:spcPts val="0"/>
              </a:spcAft>
              <a:buSzPts val="1600"/>
              <a:buChar char="○"/>
              <a:defRPr sz="1600"/>
            </a:lvl5pPr>
            <a:lvl6pPr marL="2743200" lvl="5" indent="-330200">
              <a:spcBef>
                <a:spcPts val="2100"/>
              </a:spcBef>
              <a:spcAft>
                <a:spcPts val="0"/>
              </a:spcAft>
              <a:buSzPts val="1600"/>
              <a:buChar char="■"/>
              <a:defRPr sz="1600"/>
            </a:lvl6pPr>
            <a:lvl7pPr marL="3200400" lvl="6" indent="-330200">
              <a:spcBef>
                <a:spcPts val="2100"/>
              </a:spcBef>
              <a:spcAft>
                <a:spcPts val="0"/>
              </a:spcAft>
              <a:buSzPts val="1600"/>
              <a:buChar char="●"/>
              <a:defRPr sz="1600"/>
            </a:lvl7pPr>
            <a:lvl8pPr marL="3657600" lvl="7" indent="-330200">
              <a:spcBef>
                <a:spcPts val="2100"/>
              </a:spcBef>
              <a:spcAft>
                <a:spcPts val="0"/>
              </a:spcAft>
              <a:buSzPts val="1600"/>
              <a:buChar char="○"/>
              <a:defRPr sz="1600"/>
            </a:lvl8pPr>
            <a:lvl9pPr marL="4114800" lvl="8" indent="-330200">
              <a:spcBef>
                <a:spcPts val="2100"/>
              </a:spcBef>
              <a:spcAft>
                <a:spcPts val="2100"/>
              </a:spcAft>
              <a:buSzPts val="1600"/>
              <a:buChar char="■"/>
              <a:defRPr sz="1600"/>
            </a:lvl9pPr>
          </a:lstStyle>
          <a:p>
            <a:endParaRPr/>
          </a:p>
        </p:txBody>
      </p:sp>
      <p:sp>
        <p:nvSpPr>
          <p:cNvPr id="121" name="Google Shape;121;p12"/>
          <p:cNvSpPr txBox="1">
            <a:spLocks noGrp="1"/>
          </p:cNvSpPr>
          <p:nvPr>
            <p:ph type="body" idx="7"/>
          </p:nvPr>
        </p:nvSpPr>
        <p:spPr>
          <a:xfrm>
            <a:off x="2870390" y="3543425"/>
            <a:ext cx="1908900" cy="1760400"/>
          </a:xfrm>
          <a:prstGeom prst="rect">
            <a:avLst/>
          </a:prstGeom>
        </p:spPr>
        <p:txBody>
          <a:bodyPr spcFirstLastPara="1" wrap="square" lIns="121900" tIns="121900" rIns="121900" bIns="121900" anchor="t" anchorCtr="0">
            <a:noAutofit/>
          </a:bodyPr>
          <a:lstStyle>
            <a:lvl1pPr marL="457200" lvl="0" indent="-330200" algn="ctr"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22" name="Google Shape;122;p12"/>
          <p:cNvSpPr txBox="1">
            <a:spLocks noGrp="1"/>
          </p:cNvSpPr>
          <p:nvPr>
            <p:ph type="body" idx="8"/>
          </p:nvPr>
        </p:nvSpPr>
        <p:spPr>
          <a:xfrm>
            <a:off x="5150254" y="3543425"/>
            <a:ext cx="1908900" cy="1760400"/>
          </a:xfrm>
          <a:prstGeom prst="rect">
            <a:avLst/>
          </a:prstGeom>
        </p:spPr>
        <p:txBody>
          <a:bodyPr spcFirstLastPara="1" wrap="square" lIns="121900" tIns="121900" rIns="121900" bIns="121900" anchor="t" anchorCtr="0">
            <a:noAutofit/>
          </a:bodyPr>
          <a:lstStyle>
            <a:lvl1pPr marL="457200" lvl="0" indent="-330200" algn="ctr"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23" name="Google Shape;123;p12"/>
          <p:cNvSpPr txBox="1">
            <a:spLocks noGrp="1"/>
          </p:cNvSpPr>
          <p:nvPr>
            <p:ph type="body" idx="9"/>
          </p:nvPr>
        </p:nvSpPr>
        <p:spPr>
          <a:xfrm>
            <a:off x="7430119" y="3543425"/>
            <a:ext cx="1908900" cy="1760400"/>
          </a:xfrm>
          <a:prstGeom prst="rect">
            <a:avLst/>
          </a:prstGeom>
        </p:spPr>
        <p:txBody>
          <a:bodyPr spcFirstLastPara="1" wrap="square" lIns="121900" tIns="121900" rIns="121900" bIns="121900" anchor="t" anchorCtr="0">
            <a:noAutofit/>
          </a:bodyPr>
          <a:lstStyle>
            <a:lvl1pPr marL="457200" lvl="0" indent="-330200" algn="ctr"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24" name="Google Shape;124;p12"/>
          <p:cNvSpPr txBox="1">
            <a:spLocks noGrp="1"/>
          </p:cNvSpPr>
          <p:nvPr>
            <p:ph type="body" idx="13"/>
          </p:nvPr>
        </p:nvSpPr>
        <p:spPr>
          <a:xfrm>
            <a:off x="9709984" y="3543425"/>
            <a:ext cx="1908900" cy="1760400"/>
          </a:xfrm>
          <a:prstGeom prst="rect">
            <a:avLst/>
          </a:prstGeom>
        </p:spPr>
        <p:txBody>
          <a:bodyPr spcFirstLastPara="1" wrap="square" lIns="121900" tIns="121900" rIns="121900" bIns="121900" anchor="t" anchorCtr="0">
            <a:noAutofit/>
          </a:bodyPr>
          <a:lstStyle>
            <a:lvl1pPr marL="457200" lvl="0" indent="-330200" algn="ctr" rtl="0">
              <a:spcBef>
                <a:spcPts val="0"/>
              </a:spcBef>
              <a:spcAft>
                <a:spcPts val="0"/>
              </a:spcAft>
              <a:buSzPts val="1600"/>
              <a:buChar char="●"/>
              <a:defRPr sz="1600"/>
            </a:lvl1pPr>
            <a:lvl2pPr marL="914400" lvl="1" indent="-330200" rtl="0">
              <a:spcBef>
                <a:spcPts val="0"/>
              </a:spcBef>
              <a:spcAft>
                <a:spcPts val="0"/>
              </a:spcAft>
              <a:buSzPts val="1600"/>
              <a:buChar char="○"/>
              <a:defRPr sz="1600"/>
            </a:lvl2pPr>
            <a:lvl3pPr marL="1371600" lvl="2" indent="-330200" rtl="0">
              <a:spcBef>
                <a:spcPts val="2100"/>
              </a:spcBef>
              <a:spcAft>
                <a:spcPts val="0"/>
              </a:spcAft>
              <a:buSzPts val="1600"/>
              <a:buChar char="■"/>
              <a:defRPr sz="1600"/>
            </a:lvl3pPr>
            <a:lvl4pPr marL="1828800" lvl="3" indent="-330200" rtl="0">
              <a:spcBef>
                <a:spcPts val="2100"/>
              </a:spcBef>
              <a:spcAft>
                <a:spcPts val="0"/>
              </a:spcAft>
              <a:buSzPts val="1600"/>
              <a:buChar char="●"/>
              <a:defRPr sz="1600"/>
            </a:lvl4pPr>
            <a:lvl5pPr marL="2286000" lvl="4" indent="-330200" rtl="0">
              <a:spcBef>
                <a:spcPts val="2100"/>
              </a:spcBef>
              <a:spcAft>
                <a:spcPts val="0"/>
              </a:spcAft>
              <a:buSzPts val="1600"/>
              <a:buChar char="○"/>
              <a:defRPr sz="1600"/>
            </a:lvl5pPr>
            <a:lvl6pPr marL="2743200" lvl="5" indent="-330200" rtl="0">
              <a:spcBef>
                <a:spcPts val="2100"/>
              </a:spcBef>
              <a:spcAft>
                <a:spcPts val="0"/>
              </a:spcAft>
              <a:buSzPts val="1600"/>
              <a:buChar char="■"/>
              <a:defRPr sz="1600"/>
            </a:lvl6pPr>
            <a:lvl7pPr marL="3200400" lvl="6" indent="-330200" rtl="0">
              <a:spcBef>
                <a:spcPts val="2100"/>
              </a:spcBef>
              <a:spcAft>
                <a:spcPts val="0"/>
              </a:spcAft>
              <a:buSzPts val="1600"/>
              <a:buChar char="●"/>
              <a:defRPr sz="1600"/>
            </a:lvl7pPr>
            <a:lvl8pPr marL="3657600" lvl="7" indent="-330200" rtl="0">
              <a:spcBef>
                <a:spcPts val="2100"/>
              </a:spcBef>
              <a:spcAft>
                <a:spcPts val="0"/>
              </a:spcAft>
              <a:buSzPts val="1600"/>
              <a:buChar char="○"/>
              <a:defRPr sz="1600"/>
            </a:lvl8pPr>
            <a:lvl9pPr marL="4114800" lvl="8" indent="-330200" rtl="0">
              <a:spcBef>
                <a:spcPts val="2100"/>
              </a:spcBef>
              <a:spcAft>
                <a:spcPts val="2100"/>
              </a:spcAft>
              <a:buSzPts val="1600"/>
              <a:buChar char="■"/>
              <a:defRPr sz="1600"/>
            </a:lvl9pPr>
          </a:lstStyle>
          <a:p>
            <a:endParaRPr/>
          </a:p>
        </p:txBody>
      </p:sp>
      <p:sp>
        <p:nvSpPr>
          <p:cNvPr id="125" name="Google Shape;125;p12"/>
          <p:cNvSpPr txBox="1">
            <a:spLocks noGrp="1"/>
          </p:cNvSpPr>
          <p:nvPr>
            <p:ph type="title"/>
          </p:nvPr>
        </p:nvSpPr>
        <p:spPr>
          <a:xfrm>
            <a:off x="415600" y="898167"/>
            <a:ext cx="11360700" cy="7635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4000"/>
              <a:buFont typeface="Aldrich"/>
              <a:buNone/>
              <a:defRPr/>
            </a:lvl1pPr>
            <a:lvl2pPr lvl="1"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ct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1 Title and text left">
  <p:cSld name="CUSTOM_15">
    <p:spTree>
      <p:nvGrpSpPr>
        <p:cNvPr id="1" name="Shape 126"/>
        <p:cNvGrpSpPr/>
        <p:nvPr/>
      </p:nvGrpSpPr>
      <p:grpSpPr>
        <a:xfrm>
          <a:off x="0" y="0"/>
          <a:ext cx="0" cy="0"/>
          <a:chOff x="0" y="0"/>
          <a:chExt cx="0" cy="0"/>
        </a:xfrm>
      </p:grpSpPr>
      <p:sp>
        <p:nvSpPr>
          <p:cNvPr id="127" name="Google Shape;127;p13"/>
          <p:cNvSpPr/>
          <p:nvPr/>
        </p:nvSpPr>
        <p:spPr>
          <a:xfrm>
            <a:off x="649027" y="1487125"/>
            <a:ext cx="7947900" cy="39336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28" name="Google Shape;128;p13"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29" name="Google Shape;129;p13"/>
          <p:cNvSpPr/>
          <p:nvPr/>
        </p:nvSpPr>
        <p:spPr>
          <a:xfrm>
            <a:off x="641850" y="1487125"/>
            <a:ext cx="7947900" cy="39336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13"/>
          <p:cNvSpPr txBox="1">
            <a:spLocks noGrp="1"/>
          </p:cNvSpPr>
          <p:nvPr>
            <p:ph type="title"/>
          </p:nvPr>
        </p:nvSpPr>
        <p:spPr>
          <a:xfrm>
            <a:off x="1028825" y="1904900"/>
            <a:ext cx="5581500" cy="1264200"/>
          </a:xfrm>
          <a:prstGeom prst="rect">
            <a:avLst/>
          </a:prstGeom>
        </p:spPr>
        <p:txBody>
          <a:bodyPr spcFirstLastPara="1" wrap="square" lIns="121900" tIns="121900" rIns="121900" bIns="121900" anchor="ctr" anchorCtr="0">
            <a:noAutofit/>
          </a:bodyPr>
          <a:lstStyle>
            <a:lvl1pPr marL="0" marR="0" lvl="0" indent="0" rtl="0">
              <a:lnSpc>
                <a:spcPct val="100000"/>
              </a:lnSpc>
              <a:spcBef>
                <a:spcPts val="0"/>
              </a:spcBef>
              <a:spcAft>
                <a:spcPts val="0"/>
              </a:spcAft>
              <a:buClr>
                <a:schemeClr val="dk1"/>
              </a:buClr>
              <a:buSzPts val="4000"/>
              <a:buFont typeface="Aldrich"/>
              <a:buNone/>
              <a:defRPr/>
            </a:lvl1pPr>
            <a:lvl2pPr lvl="1"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31" name="Google Shape;131;p13"/>
          <p:cNvSpPr txBox="1">
            <a:spLocks noGrp="1"/>
          </p:cNvSpPr>
          <p:nvPr>
            <p:ph type="body" idx="1"/>
          </p:nvPr>
        </p:nvSpPr>
        <p:spPr>
          <a:xfrm>
            <a:off x="1028925" y="3362750"/>
            <a:ext cx="5581500" cy="1702500"/>
          </a:xfrm>
          <a:prstGeom prst="rect">
            <a:avLst/>
          </a:prstGeom>
        </p:spPr>
        <p:txBody>
          <a:bodyPr spcFirstLastPara="1" wrap="square" lIns="121900" tIns="121900" rIns="121900" bIns="121900" anchor="t" anchorCtr="0">
            <a:noAutofit/>
          </a:bodyPr>
          <a:lstStyle>
            <a:lvl1pPr marL="457200" lvl="0" indent="-342900" rtl="0">
              <a:spcBef>
                <a:spcPts val="0"/>
              </a:spcBef>
              <a:spcAft>
                <a:spcPts val="0"/>
              </a:spcAft>
              <a:buSzPts val="1800"/>
              <a:buChar char="●"/>
              <a:defRPr/>
            </a:lvl1pPr>
            <a:lvl2pPr marL="914400" lvl="1" indent="-342900" rtl="0">
              <a:spcBef>
                <a:spcPts val="0"/>
              </a:spcBef>
              <a:spcAft>
                <a:spcPts val="0"/>
              </a:spcAft>
              <a:buSzPts val="1800"/>
              <a:buChar char="○"/>
              <a:defRPr/>
            </a:lvl2pPr>
            <a:lvl3pPr marL="1371600" lvl="2" indent="-342900" rtl="0">
              <a:spcBef>
                <a:spcPts val="2100"/>
              </a:spcBef>
              <a:spcAft>
                <a:spcPts val="0"/>
              </a:spcAft>
              <a:buSzPts val="1800"/>
              <a:buChar char="■"/>
              <a:defRPr/>
            </a:lvl3pPr>
            <a:lvl4pPr marL="1828800" lvl="3" indent="-342900" rtl="0">
              <a:spcBef>
                <a:spcPts val="2100"/>
              </a:spcBef>
              <a:spcAft>
                <a:spcPts val="0"/>
              </a:spcAft>
              <a:buSzPts val="1800"/>
              <a:buChar char="●"/>
              <a:defRPr/>
            </a:lvl4pPr>
            <a:lvl5pPr marL="2286000" lvl="4" indent="-342900" rtl="0">
              <a:spcBef>
                <a:spcPts val="2100"/>
              </a:spcBef>
              <a:spcAft>
                <a:spcPts val="0"/>
              </a:spcAft>
              <a:buSzPts val="1800"/>
              <a:buChar char="○"/>
              <a:defRPr/>
            </a:lvl5pPr>
            <a:lvl6pPr marL="2743200" lvl="5" indent="-342900" rtl="0">
              <a:spcBef>
                <a:spcPts val="2100"/>
              </a:spcBef>
              <a:spcAft>
                <a:spcPts val="0"/>
              </a:spcAft>
              <a:buSzPts val="1800"/>
              <a:buChar char="■"/>
              <a:defRPr/>
            </a:lvl6pPr>
            <a:lvl7pPr marL="3200400" lvl="6" indent="-342900" rtl="0">
              <a:spcBef>
                <a:spcPts val="2100"/>
              </a:spcBef>
              <a:spcAft>
                <a:spcPts val="0"/>
              </a:spcAft>
              <a:buSzPts val="1800"/>
              <a:buChar char="●"/>
              <a:defRPr/>
            </a:lvl7pPr>
            <a:lvl8pPr marL="3657600" lvl="7" indent="-342900" rtl="0">
              <a:spcBef>
                <a:spcPts val="2100"/>
              </a:spcBef>
              <a:spcAft>
                <a:spcPts val="0"/>
              </a:spcAft>
              <a:buSzPts val="1800"/>
              <a:buChar char="○"/>
              <a:defRPr/>
            </a:lvl8pPr>
            <a:lvl9pPr marL="4114800" lvl="8" indent="-342900" rtl="0">
              <a:spcBef>
                <a:spcPts val="2100"/>
              </a:spcBef>
              <a:spcAft>
                <a:spcPts val="2100"/>
              </a:spcAft>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12 Title and text right">
  <p:cSld name="CUSTOM_16">
    <p:spTree>
      <p:nvGrpSpPr>
        <p:cNvPr id="1" name="Shape 132"/>
        <p:cNvGrpSpPr/>
        <p:nvPr/>
      </p:nvGrpSpPr>
      <p:grpSpPr>
        <a:xfrm>
          <a:off x="0" y="0"/>
          <a:ext cx="0" cy="0"/>
          <a:chOff x="0" y="0"/>
          <a:chExt cx="0" cy="0"/>
        </a:xfrm>
      </p:grpSpPr>
      <p:sp>
        <p:nvSpPr>
          <p:cNvPr id="133" name="Google Shape;133;p14"/>
          <p:cNvSpPr/>
          <p:nvPr/>
        </p:nvSpPr>
        <p:spPr>
          <a:xfrm>
            <a:off x="3620827" y="1487125"/>
            <a:ext cx="7947900" cy="39336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34" name="Google Shape;134;p14"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35" name="Google Shape;135;p14"/>
          <p:cNvSpPr/>
          <p:nvPr/>
        </p:nvSpPr>
        <p:spPr>
          <a:xfrm>
            <a:off x="3613650" y="1487125"/>
            <a:ext cx="7947900" cy="39336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4"/>
          <p:cNvSpPr txBox="1">
            <a:spLocks noGrp="1"/>
          </p:cNvSpPr>
          <p:nvPr>
            <p:ph type="title"/>
          </p:nvPr>
        </p:nvSpPr>
        <p:spPr>
          <a:xfrm>
            <a:off x="4918988" y="1969600"/>
            <a:ext cx="5581500" cy="1242900"/>
          </a:xfrm>
          <a:prstGeom prst="rect">
            <a:avLst/>
          </a:prstGeom>
        </p:spPr>
        <p:txBody>
          <a:bodyPr spcFirstLastPara="1" wrap="square" lIns="121900" tIns="121900" rIns="121900" bIns="121900" anchor="ctr" anchorCtr="0">
            <a:noAutofit/>
          </a:bodyPr>
          <a:lstStyle>
            <a:lvl1pPr marL="0" marR="0" lvl="0" indent="0" algn="l" rtl="0">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37" name="Google Shape;137;p14"/>
          <p:cNvSpPr txBox="1">
            <a:spLocks noGrp="1"/>
          </p:cNvSpPr>
          <p:nvPr>
            <p:ph type="body" idx="1"/>
          </p:nvPr>
        </p:nvSpPr>
        <p:spPr>
          <a:xfrm>
            <a:off x="4919088" y="3351250"/>
            <a:ext cx="5581500" cy="1702500"/>
          </a:xfrm>
          <a:prstGeom prst="rect">
            <a:avLst/>
          </a:prstGeom>
        </p:spPr>
        <p:txBody>
          <a:bodyPr spcFirstLastPara="1" wrap="square" lIns="121900" tIns="121900" rIns="121900" bIns="121900"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2100"/>
              </a:spcBef>
              <a:spcAft>
                <a:spcPts val="0"/>
              </a:spcAft>
              <a:buSzPts val="1800"/>
              <a:buChar char="■"/>
              <a:defRPr/>
            </a:lvl3pPr>
            <a:lvl4pPr marL="1828800" lvl="3" indent="-342900">
              <a:spcBef>
                <a:spcPts val="2100"/>
              </a:spcBef>
              <a:spcAft>
                <a:spcPts val="0"/>
              </a:spcAft>
              <a:buSzPts val="1800"/>
              <a:buChar char="●"/>
              <a:defRPr/>
            </a:lvl4pPr>
            <a:lvl5pPr marL="2286000" lvl="4" indent="-342900">
              <a:spcBef>
                <a:spcPts val="2100"/>
              </a:spcBef>
              <a:spcAft>
                <a:spcPts val="0"/>
              </a:spcAft>
              <a:buSzPts val="1800"/>
              <a:buChar char="○"/>
              <a:defRPr/>
            </a:lvl5pPr>
            <a:lvl6pPr marL="2743200" lvl="5" indent="-342900">
              <a:spcBef>
                <a:spcPts val="2100"/>
              </a:spcBef>
              <a:spcAft>
                <a:spcPts val="0"/>
              </a:spcAft>
              <a:buSzPts val="1800"/>
              <a:buChar char="■"/>
              <a:defRPr/>
            </a:lvl6pPr>
            <a:lvl7pPr marL="3200400" lvl="6" indent="-342900">
              <a:spcBef>
                <a:spcPts val="2100"/>
              </a:spcBef>
              <a:spcAft>
                <a:spcPts val="0"/>
              </a:spcAft>
              <a:buSzPts val="1800"/>
              <a:buChar char="●"/>
              <a:defRPr/>
            </a:lvl7pPr>
            <a:lvl8pPr marL="3657600" lvl="7" indent="-342900">
              <a:spcBef>
                <a:spcPts val="2100"/>
              </a:spcBef>
              <a:spcAft>
                <a:spcPts val="0"/>
              </a:spcAft>
              <a:buSzPts val="1800"/>
              <a:buChar char="○"/>
              <a:defRPr/>
            </a:lvl8pPr>
            <a:lvl9pPr marL="4114800" lvl="8" indent="-342900">
              <a:spcBef>
                <a:spcPts val="2100"/>
              </a:spcBef>
              <a:spcAft>
                <a:spcPts val="2100"/>
              </a:spcAft>
              <a:buSzPts val="1800"/>
              <a:buChar char="■"/>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12 Title and text center">
  <p:cSld name="CUSTOM_16_1">
    <p:spTree>
      <p:nvGrpSpPr>
        <p:cNvPr id="1" name="Shape 138"/>
        <p:cNvGrpSpPr/>
        <p:nvPr/>
      </p:nvGrpSpPr>
      <p:grpSpPr>
        <a:xfrm>
          <a:off x="0" y="0"/>
          <a:ext cx="0" cy="0"/>
          <a:chOff x="0" y="0"/>
          <a:chExt cx="0" cy="0"/>
        </a:xfrm>
      </p:grpSpPr>
      <p:sp>
        <p:nvSpPr>
          <p:cNvPr id="139" name="Google Shape;139;p15"/>
          <p:cNvSpPr/>
          <p:nvPr/>
        </p:nvSpPr>
        <p:spPr>
          <a:xfrm>
            <a:off x="3258150" y="591150"/>
            <a:ext cx="5675700" cy="56757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0" name="Google Shape;140;p15" descr="A close-up of a crumpled white paper&#10;&#10;Description automatically generated with medium confidence"/>
          <p:cNvPicPr preferRelativeResize="0"/>
          <p:nvPr/>
        </p:nvPicPr>
        <p:blipFill rotWithShape="1">
          <a:blip r:embed="rId2">
            <a:alphaModFix amt="20000"/>
          </a:blip>
          <a:srcRect/>
          <a:stretch/>
        </p:blipFill>
        <p:spPr>
          <a:xfrm>
            <a:off x="-8228" y="-9"/>
            <a:ext cx="12208418" cy="6858001"/>
          </a:xfrm>
          <a:prstGeom prst="rect">
            <a:avLst/>
          </a:prstGeom>
          <a:noFill/>
          <a:ln>
            <a:noFill/>
          </a:ln>
        </p:spPr>
      </p:pic>
      <p:sp>
        <p:nvSpPr>
          <p:cNvPr id="141" name="Google Shape;141;p15"/>
          <p:cNvSpPr txBox="1">
            <a:spLocks noGrp="1"/>
          </p:cNvSpPr>
          <p:nvPr>
            <p:ph type="title"/>
          </p:nvPr>
        </p:nvSpPr>
        <p:spPr>
          <a:xfrm>
            <a:off x="3826500" y="1886675"/>
            <a:ext cx="4559400" cy="1242900"/>
          </a:xfrm>
          <a:prstGeom prst="rect">
            <a:avLst/>
          </a:prstGeom>
        </p:spPr>
        <p:txBody>
          <a:bodyPr spcFirstLastPara="1" wrap="square" lIns="121900" tIns="121900" rIns="121900" bIns="121900" anchor="ctr" anchorCtr="0">
            <a:noAutofit/>
          </a:bodyPr>
          <a:lstStyle>
            <a:lvl1pPr marL="0" marR="0" lvl="0" indent="0" algn="ctr" rtl="0">
              <a:lnSpc>
                <a:spcPct val="100000"/>
              </a:lnSpc>
              <a:spcBef>
                <a:spcPts val="0"/>
              </a:spcBef>
              <a:spcAft>
                <a:spcPts val="0"/>
              </a:spcAft>
              <a:buClr>
                <a:schemeClr val="dk1"/>
              </a:buClr>
              <a:buSzPts val="4000"/>
              <a:buFont typeface="Aldrich"/>
              <a:buNone/>
              <a:defRPr sz="6000"/>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142" name="Google Shape;142;p15"/>
          <p:cNvSpPr/>
          <p:nvPr/>
        </p:nvSpPr>
        <p:spPr>
          <a:xfrm>
            <a:off x="3258150" y="591150"/>
            <a:ext cx="5675700" cy="5675700"/>
          </a:xfrm>
          <a:prstGeom prst="ellips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5"/>
          <p:cNvSpPr txBox="1">
            <a:spLocks noGrp="1"/>
          </p:cNvSpPr>
          <p:nvPr>
            <p:ph type="body" idx="1"/>
          </p:nvPr>
        </p:nvSpPr>
        <p:spPr>
          <a:xfrm>
            <a:off x="3826582" y="3115925"/>
            <a:ext cx="4559400" cy="1702500"/>
          </a:xfrm>
          <a:prstGeom prst="rect">
            <a:avLst/>
          </a:prstGeom>
        </p:spPr>
        <p:txBody>
          <a:bodyPr spcFirstLastPara="1" wrap="square" lIns="121900" tIns="121900" rIns="121900" bIns="121900" anchor="t" anchorCtr="0">
            <a:noAutofit/>
          </a:bodyPr>
          <a:lstStyle>
            <a:lvl1pPr marL="457200" lvl="0" indent="-342900" algn="ctr" rtl="0">
              <a:spcBef>
                <a:spcPts val="0"/>
              </a:spcBef>
              <a:spcAft>
                <a:spcPts val="0"/>
              </a:spcAft>
              <a:buSzPts val="1800"/>
              <a:buChar char="●"/>
              <a:defRPr/>
            </a:lvl1pPr>
            <a:lvl2pPr marL="914400" lvl="1" indent="-342900" algn="ctr" rtl="0">
              <a:spcBef>
                <a:spcPts val="0"/>
              </a:spcBef>
              <a:spcAft>
                <a:spcPts val="0"/>
              </a:spcAft>
              <a:buSzPts val="1800"/>
              <a:buChar char="○"/>
              <a:defRPr/>
            </a:lvl2pPr>
            <a:lvl3pPr marL="1371600" lvl="2" indent="-342900" algn="ctr" rtl="0">
              <a:spcBef>
                <a:spcPts val="2100"/>
              </a:spcBef>
              <a:spcAft>
                <a:spcPts val="0"/>
              </a:spcAft>
              <a:buSzPts val="1800"/>
              <a:buChar char="■"/>
              <a:defRPr/>
            </a:lvl3pPr>
            <a:lvl4pPr marL="1828800" lvl="3" indent="-342900" algn="ctr" rtl="0">
              <a:spcBef>
                <a:spcPts val="2100"/>
              </a:spcBef>
              <a:spcAft>
                <a:spcPts val="0"/>
              </a:spcAft>
              <a:buSzPts val="1800"/>
              <a:buChar char="●"/>
              <a:defRPr/>
            </a:lvl4pPr>
            <a:lvl5pPr marL="2286000" lvl="4" indent="-342900" algn="ctr" rtl="0">
              <a:spcBef>
                <a:spcPts val="2100"/>
              </a:spcBef>
              <a:spcAft>
                <a:spcPts val="0"/>
              </a:spcAft>
              <a:buSzPts val="1800"/>
              <a:buChar char="○"/>
              <a:defRPr/>
            </a:lvl5pPr>
            <a:lvl6pPr marL="2743200" lvl="5" indent="-342900" algn="ctr" rtl="0">
              <a:spcBef>
                <a:spcPts val="2100"/>
              </a:spcBef>
              <a:spcAft>
                <a:spcPts val="0"/>
              </a:spcAft>
              <a:buSzPts val="1800"/>
              <a:buChar char="■"/>
              <a:defRPr/>
            </a:lvl6pPr>
            <a:lvl7pPr marL="3200400" lvl="6" indent="-342900" algn="ctr" rtl="0">
              <a:spcBef>
                <a:spcPts val="2100"/>
              </a:spcBef>
              <a:spcAft>
                <a:spcPts val="0"/>
              </a:spcAft>
              <a:buSzPts val="1800"/>
              <a:buChar char="●"/>
              <a:defRPr/>
            </a:lvl7pPr>
            <a:lvl8pPr marL="3657600" lvl="7" indent="-342900" algn="ctr" rtl="0">
              <a:spcBef>
                <a:spcPts val="2100"/>
              </a:spcBef>
              <a:spcAft>
                <a:spcPts val="0"/>
              </a:spcAft>
              <a:buSzPts val="1800"/>
              <a:buChar char="○"/>
              <a:defRPr/>
            </a:lvl8pPr>
            <a:lvl9pPr marL="4114800" lvl="8" indent="-342900" algn="ctr" rtl="0">
              <a:spcBef>
                <a:spcPts val="2100"/>
              </a:spcBef>
              <a:spcAft>
                <a:spcPts val="2100"/>
              </a:spcAft>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13 Just title">
  <p:cSld name="CUSTOM_22">
    <p:spTree>
      <p:nvGrpSpPr>
        <p:cNvPr id="1" name="Shape 144"/>
        <p:cNvGrpSpPr/>
        <p:nvPr/>
      </p:nvGrpSpPr>
      <p:grpSpPr>
        <a:xfrm>
          <a:off x="0" y="0"/>
          <a:ext cx="0" cy="0"/>
          <a:chOff x="0" y="0"/>
          <a:chExt cx="0" cy="0"/>
        </a:xfrm>
      </p:grpSpPr>
      <p:sp>
        <p:nvSpPr>
          <p:cNvPr id="145" name="Google Shape;145;p16"/>
          <p:cNvSpPr/>
          <p:nvPr/>
        </p:nvSpPr>
        <p:spPr>
          <a:xfrm>
            <a:off x="492900" y="424800"/>
            <a:ext cx="11206200" cy="60084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46" name="Google Shape;146;p16"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47" name="Google Shape;147;p16"/>
          <p:cNvSpPr/>
          <p:nvPr/>
        </p:nvSpPr>
        <p:spPr>
          <a:xfrm>
            <a:off x="492900" y="424800"/>
            <a:ext cx="11206200" cy="60084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6"/>
          <p:cNvSpPr txBox="1">
            <a:spLocks noGrp="1"/>
          </p:cNvSpPr>
          <p:nvPr>
            <p:ph type="title"/>
          </p:nvPr>
        </p:nvSpPr>
        <p:spPr>
          <a:xfrm>
            <a:off x="627850" y="573500"/>
            <a:ext cx="10945800" cy="9918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5000"/>
              <a:buNone/>
              <a:defRPr sz="5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14 Certificate">
  <p:cSld name="CUSTOM_23">
    <p:spTree>
      <p:nvGrpSpPr>
        <p:cNvPr id="1" name="Shape 149"/>
        <p:cNvGrpSpPr/>
        <p:nvPr/>
      </p:nvGrpSpPr>
      <p:grpSpPr>
        <a:xfrm>
          <a:off x="0" y="0"/>
          <a:ext cx="0" cy="0"/>
          <a:chOff x="0" y="0"/>
          <a:chExt cx="0" cy="0"/>
        </a:xfrm>
      </p:grpSpPr>
      <p:sp>
        <p:nvSpPr>
          <p:cNvPr id="150" name="Google Shape;150;p17"/>
          <p:cNvSpPr/>
          <p:nvPr/>
        </p:nvSpPr>
        <p:spPr>
          <a:xfrm>
            <a:off x="629250" y="424800"/>
            <a:ext cx="10933500" cy="60084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51" name="Google Shape;151;p17"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52" name="Google Shape;152;p17"/>
          <p:cNvSpPr/>
          <p:nvPr/>
        </p:nvSpPr>
        <p:spPr>
          <a:xfrm>
            <a:off x="629250" y="424800"/>
            <a:ext cx="10933500" cy="60084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7"/>
          <p:cNvSpPr txBox="1">
            <a:spLocks noGrp="1"/>
          </p:cNvSpPr>
          <p:nvPr>
            <p:ph type="title"/>
          </p:nvPr>
        </p:nvSpPr>
        <p:spPr>
          <a:xfrm>
            <a:off x="770950" y="865125"/>
            <a:ext cx="10672500" cy="9774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8000"/>
              <a:buNone/>
              <a:defRPr sz="6000"/>
            </a:lvl1pPr>
            <a:lvl2pPr lvl="1" algn="ctr" rtl="0">
              <a:spcBef>
                <a:spcPts val="0"/>
              </a:spcBef>
              <a:spcAft>
                <a:spcPts val="0"/>
              </a:spcAft>
              <a:buSzPts val="8000"/>
              <a:buNone/>
              <a:defRPr sz="8000"/>
            </a:lvl2pPr>
            <a:lvl3pPr lvl="2" algn="ctr" rtl="0">
              <a:spcBef>
                <a:spcPts val="0"/>
              </a:spcBef>
              <a:spcAft>
                <a:spcPts val="0"/>
              </a:spcAft>
              <a:buSzPts val="8000"/>
              <a:buNone/>
              <a:defRPr sz="8000"/>
            </a:lvl3pPr>
            <a:lvl4pPr lvl="3" algn="ctr" rtl="0">
              <a:spcBef>
                <a:spcPts val="0"/>
              </a:spcBef>
              <a:spcAft>
                <a:spcPts val="0"/>
              </a:spcAft>
              <a:buSzPts val="8000"/>
              <a:buNone/>
              <a:defRPr sz="8000"/>
            </a:lvl4pPr>
            <a:lvl5pPr lvl="4" algn="ctr" rtl="0">
              <a:spcBef>
                <a:spcPts val="0"/>
              </a:spcBef>
              <a:spcAft>
                <a:spcPts val="0"/>
              </a:spcAft>
              <a:buSzPts val="8000"/>
              <a:buNone/>
              <a:defRPr sz="8000"/>
            </a:lvl5pPr>
            <a:lvl6pPr lvl="5" algn="ctr" rtl="0">
              <a:spcBef>
                <a:spcPts val="0"/>
              </a:spcBef>
              <a:spcAft>
                <a:spcPts val="0"/>
              </a:spcAft>
              <a:buSzPts val="8000"/>
              <a:buNone/>
              <a:defRPr sz="8000"/>
            </a:lvl6pPr>
            <a:lvl7pPr lvl="6" algn="ctr" rtl="0">
              <a:spcBef>
                <a:spcPts val="0"/>
              </a:spcBef>
              <a:spcAft>
                <a:spcPts val="0"/>
              </a:spcAft>
              <a:buSzPts val="8000"/>
              <a:buNone/>
              <a:defRPr sz="8000"/>
            </a:lvl7pPr>
            <a:lvl8pPr lvl="7" algn="ctr" rtl="0">
              <a:spcBef>
                <a:spcPts val="0"/>
              </a:spcBef>
              <a:spcAft>
                <a:spcPts val="0"/>
              </a:spcAft>
              <a:buSzPts val="8000"/>
              <a:buNone/>
              <a:defRPr sz="8000"/>
            </a:lvl8pPr>
            <a:lvl9pPr lvl="8" algn="ctr" rtl="0">
              <a:spcBef>
                <a:spcPts val="0"/>
              </a:spcBef>
              <a:spcAft>
                <a:spcPts val="0"/>
              </a:spcAft>
              <a:buSzPts val="8000"/>
              <a:buNone/>
              <a:defRPr sz="8000"/>
            </a:lvl9pPr>
          </a:lstStyle>
          <a:p>
            <a:endParaRPr/>
          </a:p>
        </p:txBody>
      </p:sp>
      <p:sp>
        <p:nvSpPr>
          <p:cNvPr id="154" name="Google Shape;154;p17"/>
          <p:cNvSpPr txBox="1">
            <a:spLocks noGrp="1"/>
          </p:cNvSpPr>
          <p:nvPr>
            <p:ph type="subTitle" idx="1"/>
          </p:nvPr>
        </p:nvSpPr>
        <p:spPr>
          <a:xfrm>
            <a:off x="2187000" y="2682863"/>
            <a:ext cx="7818000" cy="945300"/>
          </a:xfrm>
          <a:prstGeom prst="rect">
            <a:avLst/>
          </a:prstGeom>
        </p:spPr>
        <p:txBody>
          <a:bodyPr spcFirstLastPara="1" wrap="square" lIns="121900" tIns="121900" rIns="121900" bIns="121900" anchor="b" anchorCtr="0">
            <a:noAutofit/>
          </a:bodyPr>
          <a:lstStyle>
            <a:lvl1pPr lvl="0" algn="ctr">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a:endParaRPr/>
          </a:p>
        </p:txBody>
      </p:sp>
      <p:cxnSp>
        <p:nvCxnSpPr>
          <p:cNvPr id="155" name="Google Shape;155;p17"/>
          <p:cNvCxnSpPr/>
          <p:nvPr/>
        </p:nvCxnSpPr>
        <p:spPr>
          <a:xfrm>
            <a:off x="1783800" y="3262113"/>
            <a:ext cx="8624400" cy="0"/>
          </a:xfrm>
          <a:prstGeom prst="straightConnector1">
            <a:avLst/>
          </a:prstGeom>
          <a:noFill/>
          <a:ln w="9525" cap="flat" cmpd="sng">
            <a:solidFill>
              <a:schemeClr val="dk1"/>
            </a:solidFill>
            <a:prstDash val="solid"/>
            <a:round/>
            <a:headEnd type="none" w="med" len="med"/>
            <a:tailEnd type="none" w="med" len="med"/>
          </a:ln>
        </p:spPr>
      </p:cxnSp>
      <p:sp>
        <p:nvSpPr>
          <p:cNvPr id="156" name="Google Shape;156;p17"/>
          <p:cNvSpPr txBox="1">
            <a:spLocks noGrp="1"/>
          </p:cNvSpPr>
          <p:nvPr>
            <p:ph type="subTitle" idx="2"/>
          </p:nvPr>
        </p:nvSpPr>
        <p:spPr>
          <a:xfrm>
            <a:off x="3914250" y="3585963"/>
            <a:ext cx="4363500" cy="298200"/>
          </a:xfrm>
          <a:prstGeom prst="rect">
            <a:avLst/>
          </a:prstGeom>
        </p:spPr>
        <p:txBody>
          <a:bodyPr spcFirstLastPara="1" wrap="square" lIns="121900" tIns="121900" rIns="121900" bIns="121900" anchor="ctr" anchorCtr="0">
            <a:noAutofit/>
          </a:bodyPr>
          <a:lstStyle>
            <a:lvl1pPr lvl="0" algn="ctr">
              <a:spcBef>
                <a:spcPts val="0"/>
              </a:spcBef>
              <a:spcAft>
                <a:spcPts val="0"/>
              </a:spcAft>
              <a:buSzPts val="1800"/>
              <a:buNone/>
              <a:defRPr/>
            </a:lvl1pPr>
            <a:lvl2pPr lvl="1">
              <a:spcBef>
                <a:spcPts val="0"/>
              </a:spcBef>
              <a:spcAft>
                <a:spcPts val="0"/>
              </a:spcAft>
              <a:buSzPts val="1800"/>
              <a:buNone/>
              <a:defRPr/>
            </a:lvl2pPr>
            <a:lvl3pPr lvl="2">
              <a:spcBef>
                <a:spcPts val="2100"/>
              </a:spcBef>
              <a:spcAft>
                <a:spcPts val="0"/>
              </a:spcAft>
              <a:buSzPts val="1800"/>
              <a:buNone/>
              <a:defRPr/>
            </a:lvl3pPr>
            <a:lvl4pPr lvl="3">
              <a:spcBef>
                <a:spcPts val="2100"/>
              </a:spcBef>
              <a:spcAft>
                <a:spcPts val="0"/>
              </a:spcAft>
              <a:buSzPts val="1800"/>
              <a:buNone/>
              <a:defRPr/>
            </a:lvl4pPr>
            <a:lvl5pPr lvl="4">
              <a:spcBef>
                <a:spcPts val="2100"/>
              </a:spcBef>
              <a:spcAft>
                <a:spcPts val="0"/>
              </a:spcAft>
              <a:buSzPts val="1800"/>
              <a:buNone/>
              <a:defRPr/>
            </a:lvl5pPr>
            <a:lvl6pPr lvl="5">
              <a:spcBef>
                <a:spcPts val="2100"/>
              </a:spcBef>
              <a:spcAft>
                <a:spcPts val="0"/>
              </a:spcAft>
              <a:buSzPts val="1800"/>
              <a:buNone/>
              <a:defRPr/>
            </a:lvl6pPr>
            <a:lvl7pPr lvl="6">
              <a:spcBef>
                <a:spcPts val="2100"/>
              </a:spcBef>
              <a:spcAft>
                <a:spcPts val="0"/>
              </a:spcAft>
              <a:buSzPts val="1800"/>
              <a:buNone/>
              <a:defRPr/>
            </a:lvl7pPr>
            <a:lvl8pPr lvl="7">
              <a:spcBef>
                <a:spcPts val="2100"/>
              </a:spcBef>
              <a:spcAft>
                <a:spcPts val="0"/>
              </a:spcAft>
              <a:buSzPts val="1800"/>
              <a:buNone/>
              <a:defRPr/>
            </a:lvl8pPr>
            <a:lvl9pPr lvl="8">
              <a:spcBef>
                <a:spcPts val="2100"/>
              </a:spcBef>
              <a:spcAft>
                <a:spcPts val="2100"/>
              </a:spcAft>
              <a:buSzPts val="1800"/>
              <a:buNone/>
              <a:defRPr/>
            </a:lvl9pPr>
          </a:lstStyle>
          <a:p>
            <a:endParaRPr/>
          </a:p>
        </p:txBody>
      </p:sp>
      <p:sp>
        <p:nvSpPr>
          <p:cNvPr id="157" name="Google Shape;157;p17"/>
          <p:cNvSpPr txBox="1">
            <a:spLocks noGrp="1"/>
          </p:cNvSpPr>
          <p:nvPr>
            <p:ph type="title" idx="3"/>
          </p:nvPr>
        </p:nvSpPr>
        <p:spPr>
          <a:xfrm>
            <a:off x="770850" y="3932275"/>
            <a:ext cx="10672500" cy="9774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4000"/>
              <a:buNone/>
              <a:defRPr>
                <a:solidFill>
                  <a:schemeClr val="accent2"/>
                </a:solidFill>
              </a:defRPr>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sp>
        <p:nvSpPr>
          <p:cNvPr id="158" name="Google Shape;158;p17"/>
          <p:cNvSpPr txBox="1">
            <a:spLocks noGrp="1"/>
          </p:cNvSpPr>
          <p:nvPr>
            <p:ph type="subTitle" idx="4"/>
          </p:nvPr>
        </p:nvSpPr>
        <p:spPr>
          <a:xfrm>
            <a:off x="3914250" y="4957563"/>
            <a:ext cx="4363500" cy="298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i="1"/>
            </a:lvl1pPr>
            <a:lvl2pPr lvl="1" rtl="0">
              <a:spcBef>
                <a:spcPts val="0"/>
              </a:spcBef>
              <a:spcAft>
                <a:spcPts val="0"/>
              </a:spcAft>
              <a:buSzPts val="1800"/>
              <a:buNone/>
              <a:defRPr/>
            </a:lvl2pPr>
            <a:lvl3pPr lvl="2" rtl="0">
              <a:spcBef>
                <a:spcPts val="2100"/>
              </a:spcBef>
              <a:spcAft>
                <a:spcPts val="0"/>
              </a:spcAft>
              <a:buSzPts val="1800"/>
              <a:buNone/>
              <a:defRPr/>
            </a:lvl3pPr>
            <a:lvl4pPr lvl="3" rtl="0">
              <a:spcBef>
                <a:spcPts val="2100"/>
              </a:spcBef>
              <a:spcAft>
                <a:spcPts val="0"/>
              </a:spcAft>
              <a:buSzPts val="1800"/>
              <a:buNone/>
              <a:defRPr/>
            </a:lvl4pPr>
            <a:lvl5pPr lvl="4" rtl="0">
              <a:spcBef>
                <a:spcPts val="2100"/>
              </a:spcBef>
              <a:spcAft>
                <a:spcPts val="0"/>
              </a:spcAft>
              <a:buSzPts val="1800"/>
              <a:buNone/>
              <a:defRPr/>
            </a:lvl5pPr>
            <a:lvl6pPr lvl="5" rtl="0">
              <a:spcBef>
                <a:spcPts val="2100"/>
              </a:spcBef>
              <a:spcAft>
                <a:spcPts val="0"/>
              </a:spcAft>
              <a:buSzPts val="1800"/>
              <a:buNone/>
              <a:defRPr/>
            </a:lvl6pPr>
            <a:lvl7pPr lvl="6" rtl="0">
              <a:spcBef>
                <a:spcPts val="2100"/>
              </a:spcBef>
              <a:spcAft>
                <a:spcPts val="0"/>
              </a:spcAft>
              <a:buSzPts val="1800"/>
              <a:buNone/>
              <a:defRPr/>
            </a:lvl7pPr>
            <a:lvl8pPr lvl="7" rtl="0">
              <a:spcBef>
                <a:spcPts val="2100"/>
              </a:spcBef>
              <a:spcAft>
                <a:spcPts val="0"/>
              </a:spcAft>
              <a:buSzPts val="1800"/>
              <a:buNone/>
              <a:defRPr/>
            </a:lvl8pPr>
            <a:lvl9pPr lvl="8" rtl="0">
              <a:spcBef>
                <a:spcPts val="2100"/>
              </a:spcBef>
              <a:spcAft>
                <a:spcPts val="2100"/>
              </a:spcAft>
              <a:buSzPts val="1800"/>
              <a:buNone/>
              <a:defRPr/>
            </a:lvl9pPr>
          </a:lstStyle>
          <a:p>
            <a:endParaRPr/>
          </a:p>
        </p:txBody>
      </p:sp>
      <p:grpSp>
        <p:nvGrpSpPr>
          <p:cNvPr id="159" name="Google Shape;159;p17"/>
          <p:cNvGrpSpPr/>
          <p:nvPr/>
        </p:nvGrpSpPr>
        <p:grpSpPr>
          <a:xfrm>
            <a:off x="996863" y="5847088"/>
            <a:ext cx="10198275" cy="0"/>
            <a:chOff x="1007625" y="5986750"/>
            <a:chExt cx="10198275" cy="0"/>
          </a:xfrm>
        </p:grpSpPr>
        <p:cxnSp>
          <p:nvCxnSpPr>
            <p:cNvPr id="160" name="Google Shape;160;p17"/>
            <p:cNvCxnSpPr/>
            <p:nvPr/>
          </p:nvCxnSpPr>
          <p:spPr>
            <a:xfrm>
              <a:off x="1007625" y="5986750"/>
              <a:ext cx="2986500" cy="0"/>
            </a:xfrm>
            <a:prstGeom prst="straightConnector1">
              <a:avLst/>
            </a:prstGeom>
            <a:noFill/>
            <a:ln w="9525" cap="flat" cmpd="sng">
              <a:solidFill>
                <a:srgbClr val="434343"/>
              </a:solidFill>
              <a:prstDash val="solid"/>
              <a:round/>
              <a:headEnd type="none" w="med" len="med"/>
              <a:tailEnd type="none" w="med" len="med"/>
            </a:ln>
          </p:spPr>
        </p:cxnSp>
        <p:cxnSp>
          <p:nvCxnSpPr>
            <p:cNvPr id="161" name="Google Shape;161;p17"/>
            <p:cNvCxnSpPr/>
            <p:nvPr/>
          </p:nvCxnSpPr>
          <p:spPr>
            <a:xfrm>
              <a:off x="8219400" y="5986750"/>
              <a:ext cx="2986500" cy="0"/>
            </a:xfrm>
            <a:prstGeom prst="straightConnector1">
              <a:avLst/>
            </a:prstGeom>
            <a:noFill/>
            <a:ln w="9525" cap="flat" cmpd="sng">
              <a:solidFill>
                <a:srgbClr val="434343"/>
              </a:solidFill>
              <a:prstDash val="solid"/>
              <a:round/>
              <a:headEnd type="none" w="med" len="med"/>
              <a:tailEnd type="none" w="med" len="med"/>
            </a:ln>
          </p:spPr>
        </p:cxnSp>
      </p:grpSp>
      <p:sp>
        <p:nvSpPr>
          <p:cNvPr id="162" name="Google Shape;162;p17"/>
          <p:cNvSpPr txBox="1">
            <a:spLocks noGrp="1"/>
          </p:cNvSpPr>
          <p:nvPr>
            <p:ph type="subTitle" idx="5"/>
          </p:nvPr>
        </p:nvSpPr>
        <p:spPr>
          <a:xfrm>
            <a:off x="996875" y="5847088"/>
            <a:ext cx="2981100" cy="298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sz="1600" i="1"/>
            </a:lvl1pPr>
            <a:lvl2pPr lvl="1" rtl="0">
              <a:spcBef>
                <a:spcPts val="0"/>
              </a:spcBef>
              <a:spcAft>
                <a:spcPts val="0"/>
              </a:spcAft>
              <a:buSzPts val="1800"/>
              <a:buNone/>
              <a:defRPr i="1"/>
            </a:lvl2pPr>
            <a:lvl3pPr lvl="2" rtl="0">
              <a:spcBef>
                <a:spcPts val="2100"/>
              </a:spcBef>
              <a:spcAft>
                <a:spcPts val="0"/>
              </a:spcAft>
              <a:buSzPts val="1800"/>
              <a:buNone/>
              <a:defRPr i="1"/>
            </a:lvl3pPr>
            <a:lvl4pPr lvl="3" rtl="0">
              <a:spcBef>
                <a:spcPts val="2100"/>
              </a:spcBef>
              <a:spcAft>
                <a:spcPts val="0"/>
              </a:spcAft>
              <a:buSzPts val="1800"/>
              <a:buNone/>
              <a:defRPr i="1"/>
            </a:lvl4pPr>
            <a:lvl5pPr lvl="4" rtl="0">
              <a:spcBef>
                <a:spcPts val="2100"/>
              </a:spcBef>
              <a:spcAft>
                <a:spcPts val="0"/>
              </a:spcAft>
              <a:buSzPts val="1800"/>
              <a:buNone/>
              <a:defRPr i="1"/>
            </a:lvl5pPr>
            <a:lvl6pPr lvl="5" rtl="0">
              <a:spcBef>
                <a:spcPts val="2100"/>
              </a:spcBef>
              <a:spcAft>
                <a:spcPts val="0"/>
              </a:spcAft>
              <a:buSzPts val="1800"/>
              <a:buNone/>
              <a:defRPr i="1"/>
            </a:lvl6pPr>
            <a:lvl7pPr lvl="6" rtl="0">
              <a:spcBef>
                <a:spcPts val="2100"/>
              </a:spcBef>
              <a:spcAft>
                <a:spcPts val="0"/>
              </a:spcAft>
              <a:buSzPts val="1800"/>
              <a:buNone/>
              <a:defRPr i="1"/>
            </a:lvl7pPr>
            <a:lvl8pPr lvl="7" rtl="0">
              <a:spcBef>
                <a:spcPts val="2100"/>
              </a:spcBef>
              <a:spcAft>
                <a:spcPts val="0"/>
              </a:spcAft>
              <a:buSzPts val="1800"/>
              <a:buNone/>
              <a:defRPr i="1"/>
            </a:lvl8pPr>
            <a:lvl9pPr lvl="8" rtl="0">
              <a:spcBef>
                <a:spcPts val="2100"/>
              </a:spcBef>
              <a:spcAft>
                <a:spcPts val="2100"/>
              </a:spcAft>
              <a:buSzPts val="1800"/>
              <a:buNone/>
              <a:defRPr i="1"/>
            </a:lvl9pPr>
          </a:lstStyle>
          <a:p>
            <a:endParaRPr/>
          </a:p>
        </p:txBody>
      </p:sp>
      <p:sp>
        <p:nvSpPr>
          <p:cNvPr id="163" name="Google Shape;163;p17"/>
          <p:cNvSpPr txBox="1">
            <a:spLocks noGrp="1"/>
          </p:cNvSpPr>
          <p:nvPr>
            <p:ph type="subTitle" idx="6"/>
          </p:nvPr>
        </p:nvSpPr>
        <p:spPr>
          <a:xfrm>
            <a:off x="8214050" y="5847088"/>
            <a:ext cx="2981100" cy="298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sz="1600" i="1"/>
            </a:lvl1pPr>
            <a:lvl2pPr lvl="1" rtl="0">
              <a:spcBef>
                <a:spcPts val="0"/>
              </a:spcBef>
              <a:spcAft>
                <a:spcPts val="0"/>
              </a:spcAft>
              <a:buSzPts val="1800"/>
              <a:buNone/>
              <a:defRPr i="1"/>
            </a:lvl2pPr>
            <a:lvl3pPr lvl="2" rtl="0">
              <a:spcBef>
                <a:spcPts val="2100"/>
              </a:spcBef>
              <a:spcAft>
                <a:spcPts val="0"/>
              </a:spcAft>
              <a:buSzPts val="1800"/>
              <a:buNone/>
              <a:defRPr i="1"/>
            </a:lvl3pPr>
            <a:lvl4pPr lvl="3" rtl="0">
              <a:spcBef>
                <a:spcPts val="2100"/>
              </a:spcBef>
              <a:spcAft>
                <a:spcPts val="0"/>
              </a:spcAft>
              <a:buSzPts val="1800"/>
              <a:buNone/>
              <a:defRPr i="1"/>
            </a:lvl4pPr>
            <a:lvl5pPr lvl="4" rtl="0">
              <a:spcBef>
                <a:spcPts val="2100"/>
              </a:spcBef>
              <a:spcAft>
                <a:spcPts val="0"/>
              </a:spcAft>
              <a:buSzPts val="1800"/>
              <a:buNone/>
              <a:defRPr i="1"/>
            </a:lvl5pPr>
            <a:lvl6pPr lvl="5" rtl="0">
              <a:spcBef>
                <a:spcPts val="2100"/>
              </a:spcBef>
              <a:spcAft>
                <a:spcPts val="0"/>
              </a:spcAft>
              <a:buSzPts val="1800"/>
              <a:buNone/>
              <a:defRPr i="1"/>
            </a:lvl6pPr>
            <a:lvl7pPr lvl="6" rtl="0">
              <a:spcBef>
                <a:spcPts val="2100"/>
              </a:spcBef>
              <a:spcAft>
                <a:spcPts val="0"/>
              </a:spcAft>
              <a:buSzPts val="1800"/>
              <a:buNone/>
              <a:defRPr i="1"/>
            </a:lvl7pPr>
            <a:lvl8pPr lvl="7" rtl="0">
              <a:spcBef>
                <a:spcPts val="2100"/>
              </a:spcBef>
              <a:spcAft>
                <a:spcPts val="0"/>
              </a:spcAft>
              <a:buSzPts val="1800"/>
              <a:buNone/>
              <a:defRPr i="1"/>
            </a:lvl8pPr>
            <a:lvl9pPr lvl="8" rtl="0">
              <a:spcBef>
                <a:spcPts val="2100"/>
              </a:spcBef>
              <a:spcAft>
                <a:spcPts val="2100"/>
              </a:spcAft>
              <a:buSzPts val="1800"/>
              <a:buNone/>
              <a:defRPr i="1"/>
            </a:lvl9pPr>
          </a:lstStyle>
          <a:p>
            <a:endParaRPr/>
          </a:p>
        </p:txBody>
      </p:sp>
      <p:sp>
        <p:nvSpPr>
          <p:cNvPr id="164" name="Google Shape;164;p17"/>
          <p:cNvSpPr txBox="1">
            <a:spLocks noGrp="1"/>
          </p:cNvSpPr>
          <p:nvPr>
            <p:ph type="subTitle" idx="7"/>
          </p:nvPr>
        </p:nvSpPr>
        <p:spPr>
          <a:xfrm>
            <a:off x="996875" y="5548888"/>
            <a:ext cx="2981100" cy="298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i="1"/>
            </a:lvl1pPr>
            <a:lvl2pPr lvl="1" rtl="0">
              <a:spcBef>
                <a:spcPts val="0"/>
              </a:spcBef>
              <a:spcAft>
                <a:spcPts val="0"/>
              </a:spcAft>
              <a:buSzPts val="1800"/>
              <a:buNone/>
              <a:defRPr i="1"/>
            </a:lvl2pPr>
            <a:lvl3pPr lvl="2" rtl="0">
              <a:spcBef>
                <a:spcPts val="2100"/>
              </a:spcBef>
              <a:spcAft>
                <a:spcPts val="0"/>
              </a:spcAft>
              <a:buSzPts val="1800"/>
              <a:buNone/>
              <a:defRPr i="1"/>
            </a:lvl3pPr>
            <a:lvl4pPr lvl="3" rtl="0">
              <a:spcBef>
                <a:spcPts val="2100"/>
              </a:spcBef>
              <a:spcAft>
                <a:spcPts val="0"/>
              </a:spcAft>
              <a:buSzPts val="1800"/>
              <a:buNone/>
              <a:defRPr i="1"/>
            </a:lvl4pPr>
            <a:lvl5pPr lvl="4" rtl="0">
              <a:spcBef>
                <a:spcPts val="2100"/>
              </a:spcBef>
              <a:spcAft>
                <a:spcPts val="0"/>
              </a:spcAft>
              <a:buSzPts val="1800"/>
              <a:buNone/>
              <a:defRPr i="1"/>
            </a:lvl5pPr>
            <a:lvl6pPr lvl="5" rtl="0">
              <a:spcBef>
                <a:spcPts val="2100"/>
              </a:spcBef>
              <a:spcAft>
                <a:spcPts val="0"/>
              </a:spcAft>
              <a:buSzPts val="1800"/>
              <a:buNone/>
              <a:defRPr i="1"/>
            </a:lvl6pPr>
            <a:lvl7pPr lvl="6" rtl="0">
              <a:spcBef>
                <a:spcPts val="2100"/>
              </a:spcBef>
              <a:spcAft>
                <a:spcPts val="0"/>
              </a:spcAft>
              <a:buSzPts val="1800"/>
              <a:buNone/>
              <a:defRPr i="1"/>
            </a:lvl7pPr>
            <a:lvl8pPr lvl="7" rtl="0">
              <a:spcBef>
                <a:spcPts val="2100"/>
              </a:spcBef>
              <a:spcAft>
                <a:spcPts val="0"/>
              </a:spcAft>
              <a:buSzPts val="1800"/>
              <a:buNone/>
              <a:defRPr i="1"/>
            </a:lvl8pPr>
            <a:lvl9pPr lvl="8" rtl="0">
              <a:spcBef>
                <a:spcPts val="2100"/>
              </a:spcBef>
              <a:spcAft>
                <a:spcPts val="2100"/>
              </a:spcAft>
              <a:buSzPts val="1800"/>
              <a:buNone/>
              <a:defRPr i="1"/>
            </a:lvl9pPr>
          </a:lstStyle>
          <a:p>
            <a:endParaRPr/>
          </a:p>
        </p:txBody>
      </p:sp>
      <p:sp>
        <p:nvSpPr>
          <p:cNvPr id="165" name="Google Shape;165;p17"/>
          <p:cNvSpPr txBox="1">
            <a:spLocks noGrp="1"/>
          </p:cNvSpPr>
          <p:nvPr>
            <p:ph type="subTitle" idx="8"/>
          </p:nvPr>
        </p:nvSpPr>
        <p:spPr>
          <a:xfrm>
            <a:off x="8214050" y="5548888"/>
            <a:ext cx="2981100" cy="2982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i="1"/>
            </a:lvl1pPr>
            <a:lvl2pPr lvl="1" rtl="0">
              <a:spcBef>
                <a:spcPts val="0"/>
              </a:spcBef>
              <a:spcAft>
                <a:spcPts val="0"/>
              </a:spcAft>
              <a:buSzPts val="1800"/>
              <a:buNone/>
              <a:defRPr i="1"/>
            </a:lvl2pPr>
            <a:lvl3pPr lvl="2" rtl="0">
              <a:spcBef>
                <a:spcPts val="2100"/>
              </a:spcBef>
              <a:spcAft>
                <a:spcPts val="0"/>
              </a:spcAft>
              <a:buSzPts val="1800"/>
              <a:buNone/>
              <a:defRPr i="1"/>
            </a:lvl3pPr>
            <a:lvl4pPr lvl="3" rtl="0">
              <a:spcBef>
                <a:spcPts val="2100"/>
              </a:spcBef>
              <a:spcAft>
                <a:spcPts val="0"/>
              </a:spcAft>
              <a:buSzPts val="1800"/>
              <a:buNone/>
              <a:defRPr i="1"/>
            </a:lvl4pPr>
            <a:lvl5pPr lvl="4" rtl="0">
              <a:spcBef>
                <a:spcPts val="2100"/>
              </a:spcBef>
              <a:spcAft>
                <a:spcPts val="0"/>
              </a:spcAft>
              <a:buSzPts val="1800"/>
              <a:buNone/>
              <a:defRPr i="1"/>
            </a:lvl5pPr>
            <a:lvl6pPr lvl="5" rtl="0">
              <a:spcBef>
                <a:spcPts val="2100"/>
              </a:spcBef>
              <a:spcAft>
                <a:spcPts val="0"/>
              </a:spcAft>
              <a:buSzPts val="1800"/>
              <a:buNone/>
              <a:defRPr i="1"/>
            </a:lvl6pPr>
            <a:lvl7pPr lvl="6" rtl="0">
              <a:spcBef>
                <a:spcPts val="2100"/>
              </a:spcBef>
              <a:spcAft>
                <a:spcPts val="0"/>
              </a:spcAft>
              <a:buSzPts val="1800"/>
              <a:buNone/>
              <a:defRPr i="1"/>
            </a:lvl7pPr>
            <a:lvl8pPr lvl="7" rtl="0">
              <a:spcBef>
                <a:spcPts val="2100"/>
              </a:spcBef>
              <a:spcAft>
                <a:spcPts val="0"/>
              </a:spcAft>
              <a:buSzPts val="1800"/>
              <a:buNone/>
              <a:defRPr i="1"/>
            </a:lvl8pPr>
            <a:lvl9pPr lvl="8" rtl="0">
              <a:spcBef>
                <a:spcPts val="2100"/>
              </a:spcBef>
              <a:spcAft>
                <a:spcPts val="2100"/>
              </a:spcAft>
              <a:buSzPts val="1800"/>
              <a:buNone/>
              <a:defRPr i="1"/>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15 Daily Agenda">
  <p:cSld name="CUSTOM_24">
    <p:spTree>
      <p:nvGrpSpPr>
        <p:cNvPr id="1" name="Shape 166"/>
        <p:cNvGrpSpPr/>
        <p:nvPr/>
      </p:nvGrpSpPr>
      <p:grpSpPr>
        <a:xfrm>
          <a:off x="0" y="0"/>
          <a:ext cx="0" cy="0"/>
          <a:chOff x="0" y="0"/>
          <a:chExt cx="0" cy="0"/>
        </a:xfrm>
      </p:grpSpPr>
      <p:sp>
        <p:nvSpPr>
          <p:cNvPr id="167" name="Google Shape;167;p18"/>
          <p:cNvSpPr/>
          <p:nvPr/>
        </p:nvSpPr>
        <p:spPr>
          <a:xfrm>
            <a:off x="405600" y="317275"/>
            <a:ext cx="11406000" cy="9450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8"/>
          <p:cNvSpPr/>
          <p:nvPr/>
        </p:nvSpPr>
        <p:spPr>
          <a:xfrm>
            <a:off x="380025" y="1506350"/>
            <a:ext cx="3164700" cy="49578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sp>
        <p:nvSpPr>
          <p:cNvPr id="169" name="Google Shape;169;p18"/>
          <p:cNvSpPr/>
          <p:nvPr/>
        </p:nvSpPr>
        <p:spPr>
          <a:xfrm>
            <a:off x="8647275" y="1506350"/>
            <a:ext cx="3164700" cy="49578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None/>
            </a:pPr>
            <a:endParaRPr/>
          </a:p>
        </p:txBody>
      </p:sp>
      <p:grpSp>
        <p:nvGrpSpPr>
          <p:cNvPr id="170" name="Google Shape;170;p18"/>
          <p:cNvGrpSpPr/>
          <p:nvPr/>
        </p:nvGrpSpPr>
        <p:grpSpPr>
          <a:xfrm>
            <a:off x="3801150" y="1506304"/>
            <a:ext cx="4589700" cy="4957897"/>
            <a:chOff x="3991300" y="1472250"/>
            <a:chExt cx="4589700" cy="4915623"/>
          </a:xfrm>
        </p:grpSpPr>
        <p:sp>
          <p:nvSpPr>
            <p:cNvPr id="171" name="Google Shape;171;p18"/>
            <p:cNvSpPr/>
            <p:nvPr/>
          </p:nvSpPr>
          <p:spPr>
            <a:xfrm>
              <a:off x="3991300" y="1472250"/>
              <a:ext cx="4589700" cy="22800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a:p>
          </p:txBody>
        </p:sp>
        <p:sp>
          <p:nvSpPr>
            <p:cNvPr id="172" name="Google Shape;172;p18"/>
            <p:cNvSpPr/>
            <p:nvPr/>
          </p:nvSpPr>
          <p:spPr>
            <a:xfrm>
              <a:off x="3991300" y="4107873"/>
              <a:ext cx="4589700" cy="2280000"/>
            </a:xfrm>
            <a:prstGeom prst="roundRect">
              <a:avLst>
                <a:gd name="adj" fmla="val 0"/>
              </a:avLst>
            </a:prstGeom>
            <a:solidFill>
              <a:schemeClr val="lt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a:p>
          </p:txBody>
        </p:sp>
      </p:grpSp>
      <p:sp>
        <p:nvSpPr>
          <p:cNvPr id="173" name="Google Shape;173;p18"/>
          <p:cNvSpPr txBox="1">
            <a:spLocks noGrp="1"/>
          </p:cNvSpPr>
          <p:nvPr>
            <p:ph type="title"/>
          </p:nvPr>
        </p:nvSpPr>
        <p:spPr>
          <a:xfrm>
            <a:off x="380025" y="332450"/>
            <a:ext cx="11432100" cy="908100"/>
          </a:xfrm>
          <a:prstGeom prst="rect">
            <a:avLst/>
          </a:prstGeom>
          <a:noFill/>
        </p:spPr>
        <p:txBody>
          <a:bodyPr spcFirstLastPara="1" wrap="square" lIns="121900" tIns="121900" rIns="121900" bIns="121900" anchor="ctr" anchorCtr="0">
            <a:noAutofit/>
          </a:bodyPr>
          <a:lstStyle>
            <a:lvl1pPr lvl="0" algn="ctr" rtl="0">
              <a:spcBef>
                <a:spcPts val="0"/>
              </a:spcBef>
              <a:spcAft>
                <a:spcPts val="0"/>
              </a:spcAft>
              <a:buSzPts val="5000"/>
              <a:buNone/>
              <a:defRPr sz="5000"/>
            </a:lvl1pPr>
            <a:lvl2pPr lvl="1" algn="ctr" rtl="0">
              <a:spcBef>
                <a:spcPts val="0"/>
              </a:spcBef>
              <a:spcAft>
                <a:spcPts val="0"/>
              </a:spcAft>
              <a:buSzPts val="7000"/>
              <a:buNone/>
              <a:defRPr sz="7000"/>
            </a:lvl2pPr>
            <a:lvl3pPr lvl="2" algn="ctr" rtl="0">
              <a:spcBef>
                <a:spcPts val="0"/>
              </a:spcBef>
              <a:spcAft>
                <a:spcPts val="0"/>
              </a:spcAft>
              <a:buSzPts val="7000"/>
              <a:buNone/>
              <a:defRPr sz="7000"/>
            </a:lvl3pPr>
            <a:lvl4pPr lvl="3" algn="ctr" rtl="0">
              <a:spcBef>
                <a:spcPts val="0"/>
              </a:spcBef>
              <a:spcAft>
                <a:spcPts val="0"/>
              </a:spcAft>
              <a:buSzPts val="7000"/>
              <a:buNone/>
              <a:defRPr sz="7000"/>
            </a:lvl4pPr>
            <a:lvl5pPr lvl="4" algn="ctr" rtl="0">
              <a:spcBef>
                <a:spcPts val="0"/>
              </a:spcBef>
              <a:spcAft>
                <a:spcPts val="0"/>
              </a:spcAft>
              <a:buSzPts val="7000"/>
              <a:buNone/>
              <a:defRPr sz="7000"/>
            </a:lvl5pPr>
            <a:lvl6pPr lvl="5" algn="ctr" rtl="0">
              <a:spcBef>
                <a:spcPts val="0"/>
              </a:spcBef>
              <a:spcAft>
                <a:spcPts val="0"/>
              </a:spcAft>
              <a:buSzPts val="7000"/>
              <a:buNone/>
              <a:defRPr sz="7000"/>
            </a:lvl6pPr>
            <a:lvl7pPr lvl="6" algn="ctr" rtl="0">
              <a:spcBef>
                <a:spcPts val="0"/>
              </a:spcBef>
              <a:spcAft>
                <a:spcPts val="0"/>
              </a:spcAft>
              <a:buSzPts val="7000"/>
              <a:buNone/>
              <a:defRPr sz="7000"/>
            </a:lvl7pPr>
            <a:lvl8pPr lvl="7" algn="ctr" rtl="0">
              <a:spcBef>
                <a:spcPts val="0"/>
              </a:spcBef>
              <a:spcAft>
                <a:spcPts val="0"/>
              </a:spcAft>
              <a:buSzPts val="7000"/>
              <a:buNone/>
              <a:defRPr sz="7000"/>
            </a:lvl8pPr>
            <a:lvl9pPr lvl="8" algn="ctr" rtl="0">
              <a:spcBef>
                <a:spcPts val="0"/>
              </a:spcBef>
              <a:spcAft>
                <a:spcPts val="0"/>
              </a:spcAft>
              <a:buSzPts val="7000"/>
              <a:buNone/>
              <a:defRPr sz="7000"/>
            </a:lvl9pPr>
          </a:lstStyle>
          <a:p>
            <a:endParaRPr/>
          </a:p>
        </p:txBody>
      </p:sp>
      <p:pic>
        <p:nvPicPr>
          <p:cNvPr id="174" name="Google Shape;174;p18" descr="A close-up of a crumpled white paper&#10;&#10;Description automatically generated with medium confidence"/>
          <p:cNvPicPr preferRelativeResize="0"/>
          <p:nvPr/>
        </p:nvPicPr>
        <p:blipFill rotWithShape="1">
          <a:blip r:embed="rId2">
            <a:alphaModFix amt="20000"/>
          </a:blip>
          <a:srcRect/>
          <a:stretch/>
        </p:blipFill>
        <p:spPr>
          <a:xfrm>
            <a:off x="-8215" y="-26884"/>
            <a:ext cx="12208418" cy="6858001"/>
          </a:xfrm>
          <a:prstGeom prst="rect">
            <a:avLst/>
          </a:prstGeom>
          <a:noFill/>
          <a:ln>
            <a:noFill/>
          </a:ln>
        </p:spPr>
      </p:pic>
      <p:sp>
        <p:nvSpPr>
          <p:cNvPr id="175" name="Google Shape;175;p18"/>
          <p:cNvSpPr txBox="1">
            <a:spLocks noGrp="1"/>
          </p:cNvSpPr>
          <p:nvPr>
            <p:ph type="title" idx="2"/>
          </p:nvPr>
        </p:nvSpPr>
        <p:spPr>
          <a:xfrm>
            <a:off x="3793500" y="4236700"/>
            <a:ext cx="4605000" cy="5415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500"/>
              <a:buNone/>
              <a:defRPr sz="26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76" name="Google Shape;176;p18"/>
          <p:cNvSpPr txBox="1">
            <a:spLocks noGrp="1"/>
          </p:cNvSpPr>
          <p:nvPr>
            <p:ph type="subTitle" idx="1"/>
          </p:nvPr>
        </p:nvSpPr>
        <p:spPr>
          <a:xfrm>
            <a:off x="380025" y="2236450"/>
            <a:ext cx="3164700" cy="3972600"/>
          </a:xfrm>
          <a:prstGeom prst="rect">
            <a:avLst/>
          </a:prstGeom>
        </p:spPr>
        <p:txBody>
          <a:bodyPr spcFirstLastPara="1" wrap="square" lIns="121900" tIns="121900" rIns="121900" bIns="121900" anchor="t" anchorCtr="0">
            <a:noAutofit/>
          </a:bodyPr>
          <a:lstStyle>
            <a:lvl1pPr lvl="0" rtl="0">
              <a:spcBef>
                <a:spcPts val="0"/>
              </a:spcBef>
              <a:spcAft>
                <a:spcPts val="0"/>
              </a:spcAft>
              <a:buSzPts val="1800"/>
              <a:buNone/>
              <a:defRPr sz="1700"/>
            </a:lvl1pPr>
            <a:lvl2pPr lvl="1" rtl="0">
              <a:spcBef>
                <a:spcPts val="0"/>
              </a:spcBef>
              <a:spcAft>
                <a:spcPts val="0"/>
              </a:spcAft>
              <a:buSzPts val="1800"/>
              <a:buNone/>
              <a:defRPr/>
            </a:lvl2pPr>
            <a:lvl3pPr lvl="2" rtl="0">
              <a:spcBef>
                <a:spcPts val="2100"/>
              </a:spcBef>
              <a:spcAft>
                <a:spcPts val="0"/>
              </a:spcAft>
              <a:buSzPts val="1800"/>
              <a:buNone/>
              <a:defRPr/>
            </a:lvl3pPr>
            <a:lvl4pPr lvl="3" rtl="0">
              <a:spcBef>
                <a:spcPts val="2100"/>
              </a:spcBef>
              <a:spcAft>
                <a:spcPts val="0"/>
              </a:spcAft>
              <a:buSzPts val="1800"/>
              <a:buNone/>
              <a:defRPr/>
            </a:lvl4pPr>
            <a:lvl5pPr lvl="4" rtl="0">
              <a:spcBef>
                <a:spcPts val="2100"/>
              </a:spcBef>
              <a:spcAft>
                <a:spcPts val="0"/>
              </a:spcAft>
              <a:buSzPts val="1800"/>
              <a:buNone/>
              <a:defRPr/>
            </a:lvl5pPr>
            <a:lvl6pPr lvl="5" rtl="0">
              <a:spcBef>
                <a:spcPts val="2100"/>
              </a:spcBef>
              <a:spcAft>
                <a:spcPts val="0"/>
              </a:spcAft>
              <a:buSzPts val="1800"/>
              <a:buNone/>
              <a:defRPr/>
            </a:lvl6pPr>
            <a:lvl7pPr lvl="6" rtl="0">
              <a:spcBef>
                <a:spcPts val="2100"/>
              </a:spcBef>
              <a:spcAft>
                <a:spcPts val="0"/>
              </a:spcAft>
              <a:buSzPts val="1800"/>
              <a:buNone/>
              <a:defRPr/>
            </a:lvl7pPr>
            <a:lvl8pPr lvl="7" rtl="0">
              <a:spcBef>
                <a:spcPts val="2100"/>
              </a:spcBef>
              <a:spcAft>
                <a:spcPts val="0"/>
              </a:spcAft>
              <a:buSzPts val="1800"/>
              <a:buNone/>
              <a:defRPr/>
            </a:lvl8pPr>
            <a:lvl9pPr lvl="8" rtl="0">
              <a:spcBef>
                <a:spcPts val="2100"/>
              </a:spcBef>
              <a:spcAft>
                <a:spcPts val="2100"/>
              </a:spcAft>
              <a:buSzPts val="1800"/>
              <a:buNone/>
              <a:defRPr/>
            </a:lvl9pPr>
          </a:lstStyle>
          <a:p>
            <a:endParaRPr/>
          </a:p>
        </p:txBody>
      </p:sp>
      <p:sp>
        <p:nvSpPr>
          <p:cNvPr id="177" name="Google Shape;177;p18"/>
          <p:cNvSpPr>
            <a:spLocks noGrp="1"/>
          </p:cNvSpPr>
          <p:nvPr>
            <p:ph type="pic" idx="3"/>
          </p:nvPr>
        </p:nvSpPr>
        <p:spPr>
          <a:xfrm>
            <a:off x="4767325" y="4962225"/>
            <a:ext cx="1246800" cy="1246800"/>
          </a:xfrm>
          <a:prstGeom prst="rect">
            <a:avLst/>
          </a:prstGeom>
          <a:noFill/>
          <a:ln>
            <a:noFill/>
          </a:ln>
        </p:spPr>
      </p:sp>
      <p:sp>
        <p:nvSpPr>
          <p:cNvPr id="178" name="Google Shape;178;p18"/>
          <p:cNvSpPr>
            <a:spLocks noGrp="1"/>
          </p:cNvSpPr>
          <p:nvPr>
            <p:ph type="pic" idx="4"/>
          </p:nvPr>
        </p:nvSpPr>
        <p:spPr>
          <a:xfrm>
            <a:off x="6177875" y="4962225"/>
            <a:ext cx="1246800" cy="1246800"/>
          </a:xfrm>
          <a:prstGeom prst="rect">
            <a:avLst/>
          </a:prstGeom>
          <a:noFill/>
          <a:ln>
            <a:noFill/>
          </a:ln>
        </p:spPr>
      </p:sp>
      <p:sp>
        <p:nvSpPr>
          <p:cNvPr id="179" name="Google Shape;179;p18"/>
          <p:cNvSpPr txBox="1">
            <a:spLocks noGrp="1"/>
          </p:cNvSpPr>
          <p:nvPr>
            <p:ph type="subTitle" idx="5"/>
          </p:nvPr>
        </p:nvSpPr>
        <p:spPr>
          <a:xfrm>
            <a:off x="4220850" y="2312650"/>
            <a:ext cx="3775500" cy="9918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1800"/>
              <a:buNone/>
              <a:defRPr sz="1500" i="1"/>
            </a:lvl1pPr>
            <a:lvl2pPr lvl="1" rtl="0">
              <a:spcBef>
                <a:spcPts val="0"/>
              </a:spcBef>
              <a:spcAft>
                <a:spcPts val="0"/>
              </a:spcAft>
              <a:buSzPts val="1800"/>
              <a:buNone/>
              <a:defRPr/>
            </a:lvl2pPr>
            <a:lvl3pPr lvl="2" rtl="0">
              <a:spcBef>
                <a:spcPts val="2100"/>
              </a:spcBef>
              <a:spcAft>
                <a:spcPts val="0"/>
              </a:spcAft>
              <a:buSzPts val="1800"/>
              <a:buNone/>
              <a:defRPr/>
            </a:lvl3pPr>
            <a:lvl4pPr lvl="3" rtl="0">
              <a:spcBef>
                <a:spcPts val="2100"/>
              </a:spcBef>
              <a:spcAft>
                <a:spcPts val="0"/>
              </a:spcAft>
              <a:buSzPts val="1800"/>
              <a:buNone/>
              <a:defRPr/>
            </a:lvl4pPr>
            <a:lvl5pPr lvl="4" rtl="0">
              <a:spcBef>
                <a:spcPts val="2100"/>
              </a:spcBef>
              <a:spcAft>
                <a:spcPts val="0"/>
              </a:spcAft>
              <a:buSzPts val="1800"/>
              <a:buNone/>
              <a:defRPr/>
            </a:lvl5pPr>
            <a:lvl6pPr lvl="5" rtl="0">
              <a:spcBef>
                <a:spcPts val="2100"/>
              </a:spcBef>
              <a:spcAft>
                <a:spcPts val="0"/>
              </a:spcAft>
              <a:buSzPts val="1800"/>
              <a:buNone/>
              <a:defRPr/>
            </a:lvl6pPr>
            <a:lvl7pPr lvl="6" rtl="0">
              <a:spcBef>
                <a:spcPts val="2100"/>
              </a:spcBef>
              <a:spcAft>
                <a:spcPts val="0"/>
              </a:spcAft>
              <a:buSzPts val="1800"/>
              <a:buNone/>
              <a:defRPr/>
            </a:lvl7pPr>
            <a:lvl8pPr lvl="7" rtl="0">
              <a:spcBef>
                <a:spcPts val="2100"/>
              </a:spcBef>
              <a:spcAft>
                <a:spcPts val="0"/>
              </a:spcAft>
              <a:buSzPts val="1800"/>
              <a:buNone/>
              <a:defRPr/>
            </a:lvl8pPr>
            <a:lvl9pPr lvl="8" rtl="0">
              <a:spcBef>
                <a:spcPts val="2100"/>
              </a:spcBef>
              <a:spcAft>
                <a:spcPts val="2100"/>
              </a:spcAft>
              <a:buSzPts val="1800"/>
              <a:buNone/>
              <a:defRPr/>
            </a:lvl9pPr>
          </a:lstStyle>
          <a:p>
            <a:endParaRPr/>
          </a:p>
        </p:txBody>
      </p:sp>
      <p:sp>
        <p:nvSpPr>
          <p:cNvPr id="180" name="Google Shape;180;p18"/>
          <p:cNvSpPr txBox="1">
            <a:spLocks noGrp="1"/>
          </p:cNvSpPr>
          <p:nvPr>
            <p:ph type="subTitle" idx="6"/>
          </p:nvPr>
        </p:nvSpPr>
        <p:spPr>
          <a:xfrm>
            <a:off x="9191125" y="2236450"/>
            <a:ext cx="2495700" cy="3972600"/>
          </a:xfrm>
          <a:prstGeom prst="rect">
            <a:avLst/>
          </a:prstGeom>
        </p:spPr>
        <p:txBody>
          <a:bodyPr spcFirstLastPara="1" wrap="square" lIns="121900" tIns="121900" rIns="121900" bIns="121900" anchor="t" anchorCtr="0">
            <a:noAutofit/>
          </a:bodyPr>
          <a:lstStyle>
            <a:lvl1pPr lvl="0" rtl="0">
              <a:lnSpc>
                <a:spcPct val="150000"/>
              </a:lnSpc>
              <a:spcBef>
                <a:spcPts val="0"/>
              </a:spcBef>
              <a:spcAft>
                <a:spcPts val="0"/>
              </a:spcAft>
              <a:buSzPts val="1800"/>
              <a:buNone/>
              <a:defRPr sz="1700"/>
            </a:lvl1pPr>
            <a:lvl2pPr lvl="1" rtl="0">
              <a:spcBef>
                <a:spcPts val="0"/>
              </a:spcBef>
              <a:spcAft>
                <a:spcPts val="0"/>
              </a:spcAft>
              <a:buSzPts val="1800"/>
              <a:buNone/>
              <a:defRPr/>
            </a:lvl2pPr>
            <a:lvl3pPr lvl="2" rtl="0">
              <a:spcBef>
                <a:spcPts val="2100"/>
              </a:spcBef>
              <a:spcAft>
                <a:spcPts val="0"/>
              </a:spcAft>
              <a:buSzPts val="1800"/>
              <a:buNone/>
              <a:defRPr/>
            </a:lvl3pPr>
            <a:lvl4pPr lvl="3" rtl="0">
              <a:spcBef>
                <a:spcPts val="2100"/>
              </a:spcBef>
              <a:spcAft>
                <a:spcPts val="0"/>
              </a:spcAft>
              <a:buSzPts val="1800"/>
              <a:buNone/>
              <a:defRPr/>
            </a:lvl4pPr>
            <a:lvl5pPr lvl="4" rtl="0">
              <a:spcBef>
                <a:spcPts val="2100"/>
              </a:spcBef>
              <a:spcAft>
                <a:spcPts val="0"/>
              </a:spcAft>
              <a:buSzPts val="1800"/>
              <a:buNone/>
              <a:defRPr/>
            </a:lvl5pPr>
            <a:lvl6pPr lvl="5" rtl="0">
              <a:spcBef>
                <a:spcPts val="2100"/>
              </a:spcBef>
              <a:spcAft>
                <a:spcPts val="0"/>
              </a:spcAft>
              <a:buSzPts val="1800"/>
              <a:buNone/>
              <a:defRPr/>
            </a:lvl6pPr>
            <a:lvl7pPr lvl="6" rtl="0">
              <a:spcBef>
                <a:spcPts val="2100"/>
              </a:spcBef>
              <a:spcAft>
                <a:spcPts val="0"/>
              </a:spcAft>
              <a:buSzPts val="1800"/>
              <a:buNone/>
              <a:defRPr/>
            </a:lvl7pPr>
            <a:lvl8pPr lvl="7" rtl="0">
              <a:spcBef>
                <a:spcPts val="2100"/>
              </a:spcBef>
              <a:spcAft>
                <a:spcPts val="0"/>
              </a:spcAft>
              <a:buSzPts val="1800"/>
              <a:buNone/>
              <a:defRPr/>
            </a:lvl8pPr>
            <a:lvl9pPr lvl="8" rtl="0">
              <a:spcBef>
                <a:spcPts val="2100"/>
              </a:spcBef>
              <a:spcAft>
                <a:spcPts val="2100"/>
              </a:spcAft>
              <a:buSzPts val="1800"/>
              <a:buNone/>
              <a:defRPr/>
            </a:lvl9pPr>
          </a:lstStyle>
          <a:p>
            <a:endParaRPr/>
          </a:p>
        </p:txBody>
      </p:sp>
      <p:sp>
        <p:nvSpPr>
          <p:cNvPr id="181" name="Google Shape;181;p18"/>
          <p:cNvSpPr/>
          <p:nvPr/>
        </p:nvSpPr>
        <p:spPr>
          <a:xfrm>
            <a:off x="3793500" y="1506225"/>
            <a:ext cx="4605000" cy="22845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18"/>
          <p:cNvSpPr/>
          <p:nvPr/>
        </p:nvSpPr>
        <p:spPr>
          <a:xfrm>
            <a:off x="380025" y="1506225"/>
            <a:ext cx="3164700" cy="49677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18"/>
          <p:cNvSpPr/>
          <p:nvPr/>
        </p:nvSpPr>
        <p:spPr>
          <a:xfrm>
            <a:off x="406125" y="310550"/>
            <a:ext cx="11406000" cy="950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18"/>
          <p:cNvSpPr/>
          <p:nvPr/>
        </p:nvSpPr>
        <p:spPr>
          <a:xfrm>
            <a:off x="3793500" y="4153525"/>
            <a:ext cx="4605000" cy="22845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18"/>
          <p:cNvSpPr/>
          <p:nvPr/>
        </p:nvSpPr>
        <p:spPr>
          <a:xfrm>
            <a:off x="8647400" y="1506225"/>
            <a:ext cx="3164700" cy="49677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18"/>
          <p:cNvSpPr txBox="1">
            <a:spLocks noGrp="1"/>
          </p:cNvSpPr>
          <p:nvPr>
            <p:ph type="title" idx="7"/>
          </p:nvPr>
        </p:nvSpPr>
        <p:spPr>
          <a:xfrm>
            <a:off x="380025" y="1582550"/>
            <a:ext cx="3164700" cy="5415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500"/>
              <a:buNone/>
              <a:defRPr sz="26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7" name="Google Shape;187;p18"/>
          <p:cNvSpPr txBox="1">
            <a:spLocks noGrp="1"/>
          </p:cNvSpPr>
          <p:nvPr>
            <p:ph type="title" idx="8"/>
          </p:nvPr>
        </p:nvSpPr>
        <p:spPr>
          <a:xfrm>
            <a:off x="8647425" y="1582550"/>
            <a:ext cx="3164700" cy="5415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500"/>
              <a:buNone/>
              <a:defRPr sz="26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188" name="Google Shape;188;p18"/>
          <p:cNvSpPr txBox="1">
            <a:spLocks noGrp="1"/>
          </p:cNvSpPr>
          <p:nvPr>
            <p:ph type="title" idx="9"/>
          </p:nvPr>
        </p:nvSpPr>
        <p:spPr>
          <a:xfrm>
            <a:off x="3801150" y="1582550"/>
            <a:ext cx="4605000" cy="541500"/>
          </a:xfrm>
          <a:prstGeom prst="rect">
            <a:avLst/>
          </a:prstGeom>
        </p:spPr>
        <p:txBody>
          <a:bodyPr spcFirstLastPara="1" wrap="square" lIns="121900" tIns="121900" rIns="121900" bIns="121900" anchor="ctr" anchorCtr="0">
            <a:noAutofit/>
          </a:bodyPr>
          <a:lstStyle>
            <a:lvl1pPr lvl="0" algn="ctr" rtl="0">
              <a:spcBef>
                <a:spcPts val="0"/>
              </a:spcBef>
              <a:spcAft>
                <a:spcPts val="0"/>
              </a:spcAft>
              <a:buSzPts val="2500"/>
              <a:buNone/>
              <a:defRPr sz="2600"/>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00 DO NOT REMOVE · SlidesMania">
  <p:cSld name="CUSTOM_20">
    <p:spTree>
      <p:nvGrpSpPr>
        <p:cNvPr id="1" name="Shape 189"/>
        <p:cNvGrpSpPr/>
        <p:nvPr/>
      </p:nvGrpSpPr>
      <p:grpSpPr>
        <a:xfrm>
          <a:off x="0" y="0"/>
          <a:ext cx="0" cy="0"/>
          <a:chOff x="0" y="0"/>
          <a:chExt cx="0" cy="0"/>
        </a:xfrm>
      </p:grpSpPr>
      <p:grpSp>
        <p:nvGrpSpPr>
          <p:cNvPr id="190" name="Google Shape;190;p19"/>
          <p:cNvGrpSpPr/>
          <p:nvPr/>
        </p:nvGrpSpPr>
        <p:grpSpPr>
          <a:xfrm>
            <a:off x="0" y="0"/>
            <a:ext cx="12192000" cy="6858000"/>
            <a:chOff x="0" y="0"/>
            <a:chExt cx="12192000" cy="6858000"/>
          </a:xfrm>
        </p:grpSpPr>
        <p:sp>
          <p:nvSpPr>
            <p:cNvPr id="191" name="Google Shape;191;p19"/>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9"/>
            <p:cNvSpPr txBox="1"/>
            <p:nvPr/>
          </p:nvSpPr>
          <p:spPr>
            <a:xfrm>
              <a:off x="463500" y="2858044"/>
              <a:ext cx="8956500" cy="38307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3600" b="1">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lang="en" sz="3600" b="1">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lang="en" sz="3600" b="1">
                  <a:solidFill>
                    <a:srgbClr val="3F3F3F"/>
                  </a:solidFill>
                  <a:latin typeface="Poppins"/>
                  <a:ea typeface="Poppins"/>
                  <a:cs typeface="Poppins"/>
                  <a:sym typeface="Poppins"/>
                </a:rPr>
                <a:t>PowerPoint</a:t>
              </a: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endParaRPr sz="3600" b="1">
                <a:solidFill>
                  <a:srgbClr val="3F3F3F"/>
                </a:solidFill>
                <a:latin typeface="Poppins"/>
                <a:ea typeface="Poppins"/>
                <a:cs typeface="Poppins"/>
                <a:sym typeface="Poppins"/>
              </a:endParaRPr>
            </a:p>
            <a:p>
              <a:pPr marL="0" marR="0" lvl="0" indent="0" algn="l" rtl="0">
                <a:spcBef>
                  <a:spcPts val="0"/>
                </a:spcBef>
                <a:spcAft>
                  <a:spcPts val="0"/>
                </a:spcAft>
                <a:buNone/>
              </a:pPr>
              <a:r>
                <a:rPr lang="en" sz="3000" b="1">
                  <a:solidFill>
                    <a:srgbClr val="FFCB25"/>
                  </a:solidFill>
                  <a:latin typeface="Poppins"/>
                  <a:ea typeface="Poppins"/>
                  <a:cs typeface="Poppins"/>
                  <a:sym typeface="Poppins"/>
                </a:rPr>
                <a:t>NOT to be sold as is or modified!</a:t>
              </a:r>
              <a:endParaRPr sz="3000" b="1">
                <a:solidFill>
                  <a:srgbClr val="FFCB25"/>
                </a:solidFill>
                <a:latin typeface="Poppins"/>
                <a:ea typeface="Poppins"/>
                <a:cs typeface="Poppins"/>
                <a:sym typeface="Poppins"/>
              </a:endParaRPr>
            </a:p>
            <a:p>
              <a:pPr marL="0" lvl="0" indent="0" algn="l" rtl="0">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xmlns:ahyp="http://schemas.microsoft.com/office/drawing/2018/hyperlinkcolor" val="tx"/>
                      </a:ext>
                    </a:extLst>
                  </a:hlinkClick>
                </a:rPr>
                <a:t>FAQ</a:t>
              </a:r>
              <a:r>
                <a:rPr lang="en" sz="4400" b="1">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marL="0" lvl="0" indent="0" algn="l" rtl="0">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93" name="Google Shape;193;p19"/>
            <p:cNvCxnSpPr/>
            <p:nvPr/>
          </p:nvCxnSpPr>
          <p:spPr>
            <a:xfrm>
              <a:off x="10423367" y="5688858"/>
              <a:ext cx="1495200" cy="12900"/>
            </a:xfrm>
            <a:prstGeom prst="straightConnector1">
              <a:avLst/>
            </a:prstGeom>
            <a:noFill/>
            <a:ln w="38100" cap="flat" cmpd="sng">
              <a:solidFill>
                <a:srgbClr val="FFCB25"/>
              </a:solidFill>
              <a:prstDash val="solid"/>
              <a:round/>
              <a:headEnd type="none" w="med" len="med"/>
              <a:tailEnd type="none" w="med" len="med"/>
            </a:ln>
          </p:spPr>
        </p:cxnSp>
        <p:pic>
          <p:nvPicPr>
            <p:cNvPr id="194" name="Google Shape;194;p19">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95" name="Google Shape;195;p19">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96" name="Google Shape;196;p19">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97" name="Google Shape;197;p19">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98" name="Google Shape;198;p19"/>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400" b="1">
                  <a:solidFill>
                    <a:srgbClr val="252525"/>
                  </a:solidFill>
                  <a:latin typeface="Homemade Apple"/>
                  <a:ea typeface="Homemade Apple"/>
                  <a:cs typeface="Homemade Apple"/>
                  <a:sym typeface="Homemade Apple"/>
                </a:rPr>
                <a:t>Sharing is caring!</a:t>
              </a:r>
              <a:endParaRPr sz="2400" b="1">
                <a:solidFill>
                  <a:srgbClr val="252525"/>
                </a:solidFill>
                <a:latin typeface="Homemade Apple"/>
                <a:ea typeface="Homemade Apple"/>
                <a:cs typeface="Homemade Apple"/>
                <a:sym typeface="Homemade Apple"/>
              </a:endParaRPr>
            </a:p>
          </p:txBody>
        </p:sp>
      </p:grpSp>
      <p:pic>
        <p:nvPicPr>
          <p:cNvPr id="199" name="Google Shape;199;p19"/>
          <p:cNvPicPr preferRelativeResize="0"/>
          <p:nvPr/>
        </p:nvPicPr>
        <p:blipFill rotWithShape="1">
          <a:blip r:embed="rId11">
            <a:alphaModFix/>
          </a:blip>
          <a:srcRect t="16256" b="2090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flipH="1">
            <a:off x="4616" y="-18685"/>
            <a:ext cx="6100277" cy="3458646"/>
          </a:xfrm>
          <a:custGeom>
            <a:avLst/>
            <a:gdLst/>
            <a:ahLst/>
            <a:cxnLst/>
            <a:rect l="l" t="t" r="r" b="b"/>
            <a:pathLst>
              <a:path w="6085064" h="3247555" extrusionOk="0">
                <a:moveTo>
                  <a:pt x="0" y="3247555"/>
                </a:moveTo>
                <a:lnTo>
                  <a:pt x="3296760" y="0"/>
                </a:lnTo>
                <a:lnTo>
                  <a:pt x="6080964" y="20502"/>
                </a:lnTo>
                <a:cubicBezTo>
                  <a:pt x="6082331" y="259695"/>
                  <a:pt x="6083697" y="498888"/>
                  <a:pt x="6085064" y="738081"/>
                </a:cubicBezTo>
                <a:lnTo>
                  <a:pt x="0" y="3247555"/>
                </a:lnTo>
                <a:close/>
              </a:path>
            </a:pathLst>
          </a:custGeom>
          <a:solidFill>
            <a:schemeClr val="lt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7" name="Google Shape;7;p1"/>
          <p:cNvSpPr/>
          <p:nvPr/>
        </p:nvSpPr>
        <p:spPr>
          <a:xfrm>
            <a:off x="6087109" y="-27323"/>
            <a:ext cx="3304932" cy="3457335"/>
          </a:xfrm>
          <a:custGeom>
            <a:avLst/>
            <a:gdLst/>
            <a:ahLst/>
            <a:cxnLst/>
            <a:rect l="l" t="t" r="r" b="b"/>
            <a:pathLst>
              <a:path w="3288490" h="3231154" extrusionOk="0">
                <a:moveTo>
                  <a:pt x="1365518" y="24444"/>
                </a:moveTo>
                <a:lnTo>
                  <a:pt x="0" y="3231154"/>
                </a:lnTo>
                <a:lnTo>
                  <a:pt x="3288490" y="0"/>
                </a:lnTo>
                <a:lnTo>
                  <a:pt x="1365518" y="24444"/>
                </a:lnTo>
                <a:close/>
              </a:path>
            </a:pathLst>
          </a:custGeom>
          <a:solidFill>
            <a:schemeClr val="accent4"/>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8" name="Google Shape;8;p1"/>
          <p:cNvSpPr/>
          <p:nvPr/>
        </p:nvSpPr>
        <p:spPr>
          <a:xfrm>
            <a:off x="6070691" y="-18685"/>
            <a:ext cx="6115489" cy="3458646"/>
          </a:xfrm>
          <a:custGeom>
            <a:avLst/>
            <a:gdLst/>
            <a:ahLst/>
            <a:cxnLst/>
            <a:rect l="l" t="t" r="r" b="b"/>
            <a:pathLst>
              <a:path w="6085064" h="3247555" extrusionOk="0">
                <a:moveTo>
                  <a:pt x="0" y="3247555"/>
                </a:moveTo>
                <a:lnTo>
                  <a:pt x="3296760" y="0"/>
                </a:lnTo>
                <a:lnTo>
                  <a:pt x="6080964" y="20502"/>
                </a:lnTo>
                <a:cubicBezTo>
                  <a:pt x="6082331" y="259695"/>
                  <a:pt x="6083697" y="498888"/>
                  <a:pt x="6085064" y="738081"/>
                </a:cubicBezTo>
                <a:lnTo>
                  <a:pt x="0" y="3247555"/>
                </a:lnTo>
                <a:close/>
              </a:path>
            </a:pathLst>
          </a:custGeom>
          <a:solidFill>
            <a:schemeClr val="accent5"/>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9" name="Google Shape;9;p1"/>
          <p:cNvSpPr/>
          <p:nvPr/>
        </p:nvSpPr>
        <p:spPr>
          <a:xfrm>
            <a:off x="6087111" y="762917"/>
            <a:ext cx="6107249" cy="2681325"/>
          </a:xfrm>
          <a:custGeom>
            <a:avLst/>
            <a:gdLst/>
            <a:ahLst/>
            <a:cxnLst/>
            <a:rect l="l" t="t" r="r" b="b"/>
            <a:pathLst>
              <a:path w="6076865" h="2517676" extrusionOk="0">
                <a:moveTo>
                  <a:pt x="0" y="2497174"/>
                </a:moveTo>
                <a:lnTo>
                  <a:pt x="6076865" y="0"/>
                </a:lnTo>
                <a:cubicBezTo>
                  <a:pt x="6074131" y="839225"/>
                  <a:pt x="6071398" y="1678451"/>
                  <a:pt x="6068664" y="2517676"/>
                </a:cubicBezTo>
                <a:lnTo>
                  <a:pt x="0" y="2497174"/>
                </a:lnTo>
                <a:close/>
              </a:path>
            </a:pathLst>
          </a:custGeom>
          <a:solidFill>
            <a:schemeClr val="accent6"/>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0" name="Google Shape;10;p1"/>
          <p:cNvSpPr/>
          <p:nvPr/>
        </p:nvSpPr>
        <p:spPr>
          <a:xfrm flipH="1">
            <a:off x="2804027" y="-14366"/>
            <a:ext cx="3296761" cy="3458011"/>
          </a:xfrm>
          <a:custGeom>
            <a:avLst/>
            <a:gdLst/>
            <a:ahLst/>
            <a:cxnLst/>
            <a:rect l="l" t="t" r="r" b="b"/>
            <a:pathLst>
              <a:path w="3296761" h="3239355" extrusionOk="0">
                <a:moveTo>
                  <a:pt x="1353148" y="16402"/>
                </a:moveTo>
                <a:lnTo>
                  <a:pt x="0" y="3239355"/>
                </a:lnTo>
                <a:lnTo>
                  <a:pt x="3296761" y="0"/>
                </a:lnTo>
                <a:lnTo>
                  <a:pt x="1353148" y="16402"/>
                </a:lnTo>
                <a:close/>
              </a:path>
            </a:pathLst>
          </a:custGeom>
          <a:solidFill>
            <a:schemeClr val="accent1"/>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1" name="Google Shape;11;p1"/>
          <p:cNvSpPr/>
          <p:nvPr/>
        </p:nvSpPr>
        <p:spPr>
          <a:xfrm flipH="1">
            <a:off x="4079" y="762917"/>
            <a:ext cx="6076865" cy="2681325"/>
          </a:xfrm>
          <a:custGeom>
            <a:avLst/>
            <a:gdLst/>
            <a:ahLst/>
            <a:cxnLst/>
            <a:rect l="l" t="t" r="r" b="b"/>
            <a:pathLst>
              <a:path w="6076865" h="2517676" extrusionOk="0">
                <a:moveTo>
                  <a:pt x="0" y="2497174"/>
                </a:moveTo>
                <a:lnTo>
                  <a:pt x="6076865" y="0"/>
                </a:lnTo>
                <a:cubicBezTo>
                  <a:pt x="6074131" y="839225"/>
                  <a:pt x="6071398" y="1678451"/>
                  <a:pt x="6068664" y="2517676"/>
                </a:cubicBezTo>
                <a:lnTo>
                  <a:pt x="0" y="2497174"/>
                </a:lnTo>
                <a:close/>
              </a:path>
            </a:pathLst>
          </a:custGeom>
          <a:solidFill>
            <a:schemeClr val="dk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2" name="Google Shape;12;p1"/>
          <p:cNvSpPr/>
          <p:nvPr/>
        </p:nvSpPr>
        <p:spPr>
          <a:xfrm>
            <a:off x="4728490" y="1"/>
            <a:ext cx="1369550" cy="3429954"/>
          </a:xfrm>
          <a:custGeom>
            <a:avLst/>
            <a:gdLst/>
            <a:ahLst/>
            <a:cxnLst/>
            <a:rect l="l" t="t" r="r" b="b"/>
            <a:pathLst>
              <a:path w="1369550" h="3243455" extrusionOk="0">
                <a:moveTo>
                  <a:pt x="0" y="0"/>
                </a:moveTo>
                <a:lnTo>
                  <a:pt x="1369550" y="0"/>
                </a:lnTo>
                <a:lnTo>
                  <a:pt x="1369550" y="3243455"/>
                </a:lnTo>
                <a:lnTo>
                  <a:pt x="0" y="0"/>
                </a:lnTo>
                <a:close/>
              </a:path>
            </a:pathLst>
          </a:custGeom>
          <a:solidFill>
            <a:schemeClr val="accent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 name="Google Shape;13;p1"/>
          <p:cNvSpPr/>
          <p:nvPr/>
        </p:nvSpPr>
        <p:spPr>
          <a:xfrm flipH="1">
            <a:off x="6089515" y="-589"/>
            <a:ext cx="1369550" cy="3429954"/>
          </a:xfrm>
          <a:custGeom>
            <a:avLst/>
            <a:gdLst/>
            <a:ahLst/>
            <a:cxnLst/>
            <a:rect l="l" t="t" r="r" b="b"/>
            <a:pathLst>
              <a:path w="1369550" h="3243455" extrusionOk="0">
                <a:moveTo>
                  <a:pt x="0" y="0"/>
                </a:moveTo>
                <a:lnTo>
                  <a:pt x="1369550" y="0"/>
                </a:lnTo>
                <a:lnTo>
                  <a:pt x="1369550" y="3243455"/>
                </a:lnTo>
                <a:lnTo>
                  <a:pt x="0" y="0"/>
                </a:lnTo>
                <a:close/>
              </a:path>
            </a:pathLst>
          </a:custGeom>
          <a:solidFill>
            <a:schemeClr val="accent3"/>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4" name="Google Shape;14;p1"/>
          <p:cNvSpPr/>
          <p:nvPr/>
        </p:nvSpPr>
        <p:spPr>
          <a:xfrm rot="10800000">
            <a:off x="2799959" y="3425769"/>
            <a:ext cx="3304932" cy="3449257"/>
          </a:xfrm>
          <a:custGeom>
            <a:avLst/>
            <a:gdLst/>
            <a:ahLst/>
            <a:cxnLst/>
            <a:rect l="l" t="t" r="r" b="b"/>
            <a:pathLst>
              <a:path w="3288490" h="3231154" extrusionOk="0">
                <a:moveTo>
                  <a:pt x="1365518" y="24444"/>
                </a:moveTo>
                <a:lnTo>
                  <a:pt x="0" y="3231154"/>
                </a:lnTo>
                <a:lnTo>
                  <a:pt x="3288490" y="0"/>
                </a:lnTo>
                <a:lnTo>
                  <a:pt x="1365518" y="24444"/>
                </a:lnTo>
                <a:close/>
              </a:path>
            </a:pathLst>
          </a:custGeom>
          <a:solidFill>
            <a:schemeClr val="accent4"/>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5" name="Google Shape;15;p1"/>
          <p:cNvSpPr/>
          <p:nvPr/>
        </p:nvSpPr>
        <p:spPr>
          <a:xfrm rot="10800000">
            <a:off x="5820" y="3415861"/>
            <a:ext cx="6115489" cy="3450527"/>
          </a:xfrm>
          <a:custGeom>
            <a:avLst/>
            <a:gdLst/>
            <a:ahLst/>
            <a:cxnLst/>
            <a:rect l="l" t="t" r="r" b="b"/>
            <a:pathLst>
              <a:path w="6085064" h="3247555" extrusionOk="0">
                <a:moveTo>
                  <a:pt x="0" y="3247555"/>
                </a:moveTo>
                <a:lnTo>
                  <a:pt x="3296760" y="0"/>
                </a:lnTo>
                <a:lnTo>
                  <a:pt x="6080964" y="20502"/>
                </a:lnTo>
                <a:cubicBezTo>
                  <a:pt x="6082331" y="259695"/>
                  <a:pt x="6083697" y="498888"/>
                  <a:pt x="6085064" y="738081"/>
                </a:cubicBezTo>
                <a:lnTo>
                  <a:pt x="0" y="3247555"/>
                </a:lnTo>
                <a:close/>
              </a:path>
            </a:pathLst>
          </a:custGeom>
          <a:solidFill>
            <a:schemeClr val="accent5"/>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6" name="Google Shape;16;p1"/>
          <p:cNvSpPr/>
          <p:nvPr/>
        </p:nvSpPr>
        <p:spPr>
          <a:xfrm rot="10800000">
            <a:off x="-2360" y="3412068"/>
            <a:ext cx="6107249" cy="2675031"/>
          </a:xfrm>
          <a:custGeom>
            <a:avLst/>
            <a:gdLst/>
            <a:ahLst/>
            <a:cxnLst/>
            <a:rect l="l" t="t" r="r" b="b"/>
            <a:pathLst>
              <a:path w="6076865" h="2517676" extrusionOk="0">
                <a:moveTo>
                  <a:pt x="0" y="2497174"/>
                </a:moveTo>
                <a:lnTo>
                  <a:pt x="6076865" y="0"/>
                </a:lnTo>
                <a:cubicBezTo>
                  <a:pt x="6074131" y="839225"/>
                  <a:pt x="6071398" y="1678451"/>
                  <a:pt x="6068664" y="2517676"/>
                </a:cubicBezTo>
                <a:lnTo>
                  <a:pt x="0" y="2497174"/>
                </a:lnTo>
                <a:close/>
              </a:path>
            </a:pathLst>
          </a:custGeom>
          <a:solidFill>
            <a:schemeClr val="accent6"/>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7" name="Google Shape;17;p1"/>
          <p:cNvSpPr/>
          <p:nvPr/>
        </p:nvSpPr>
        <p:spPr>
          <a:xfrm rot="10800000" flipH="1">
            <a:off x="6091213" y="3412156"/>
            <a:ext cx="3296761" cy="3449913"/>
          </a:xfrm>
          <a:custGeom>
            <a:avLst/>
            <a:gdLst/>
            <a:ahLst/>
            <a:cxnLst/>
            <a:rect l="l" t="t" r="r" b="b"/>
            <a:pathLst>
              <a:path w="3296761" h="3239355" extrusionOk="0">
                <a:moveTo>
                  <a:pt x="1353148" y="16402"/>
                </a:moveTo>
                <a:lnTo>
                  <a:pt x="0" y="3239355"/>
                </a:lnTo>
                <a:lnTo>
                  <a:pt x="3296761" y="0"/>
                </a:lnTo>
                <a:lnTo>
                  <a:pt x="1353148" y="16402"/>
                </a:lnTo>
                <a:close/>
              </a:path>
            </a:pathLst>
          </a:custGeom>
          <a:solidFill>
            <a:schemeClr val="accent1"/>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8" name="Google Shape;18;p1"/>
          <p:cNvSpPr/>
          <p:nvPr/>
        </p:nvSpPr>
        <p:spPr>
          <a:xfrm rot="10800000" flipH="1">
            <a:off x="6087107" y="3415861"/>
            <a:ext cx="6100277" cy="3450527"/>
          </a:xfrm>
          <a:custGeom>
            <a:avLst/>
            <a:gdLst/>
            <a:ahLst/>
            <a:cxnLst/>
            <a:rect l="l" t="t" r="r" b="b"/>
            <a:pathLst>
              <a:path w="6085064" h="3247555" extrusionOk="0">
                <a:moveTo>
                  <a:pt x="0" y="3247555"/>
                </a:moveTo>
                <a:lnTo>
                  <a:pt x="3296760" y="0"/>
                </a:lnTo>
                <a:lnTo>
                  <a:pt x="6080964" y="20502"/>
                </a:lnTo>
                <a:cubicBezTo>
                  <a:pt x="6082331" y="259695"/>
                  <a:pt x="6083697" y="498888"/>
                  <a:pt x="6085064" y="738081"/>
                </a:cubicBezTo>
                <a:lnTo>
                  <a:pt x="0" y="3247555"/>
                </a:lnTo>
                <a:close/>
              </a:path>
            </a:pathLst>
          </a:custGeom>
          <a:solidFill>
            <a:schemeClr val="lt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9" name="Google Shape;19;p1"/>
          <p:cNvSpPr/>
          <p:nvPr/>
        </p:nvSpPr>
        <p:spPr>
          <a:xfrm rot="10800000" flipH="1">
            <a:off x="6111056" y="3412068"/>
            <a:ext cx="6076865" cy="2675031"/>
          </a:xfrm>
          <a:custGeom>
            <a:avLst/>
            <a:gdLst/>
            <a:ahLst/>
            <a:cxnLst/>
            <a:rect l="l" t="t" r="r" b="b"/>
            <a:pathLst>
              <a:path w="6076865" h="2517676" extrusionOk="0">
                <a:moveTo>
                  <a:pt x="0" y="2509839"/>
                </a:moveTo>
                <a:lnTo>
                  <a:pt x="6076865" y="0"/>
                </a:lnTo>
                <a:cubicBezTo>
                  <a:pt x="6074131" y="839225"/>
                  <a:pt x="6071398" y="1678451"/>
                  <a:pt x="6068664" y="2517676"/>
                </a:cubicBezTo>
                <a:lnTo>
                  <a:pt x="0" y="2509839"/>
                </a:lnTo>
                <a:close/>
              </a:path>
            </a:pathLst>
          </a:custGeom>
          <a:solidFill>
            <a:schemeClr val="dk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0" name="Google Shape;20;p1"/>
          <p:cNvSpPr/>
          <p:nvPr/>
        </p:nvSpPr>
        <p:spPr>
          <a:xfrm rot="10800000">
            <a:off x="6093960" y="3434060"/>
            <a:ext cx="1369550" cy="3413736"/>
          </a:xfrm>
          <a:custGeom>
            <a:avLst/>
            <a:gdLst/>
            <a:ahLst/>
            <a:cxnLst/>
            <a:rect l="l" t="t" r="r" b="b"/>
            <a:pathLst>
              <a:path w="1369550" h="3243455" extrusionOk="0">
                <a:moveTo>
                  <a:pt x="0" y="0"/>
                </a:moveTo>
                <a:lnTo>
                  <a:pt x="1369550" y="0"/>
                </a:lnTo>
                <a:lnTo>
                  <a:pt x="1369550" y="3243455"/>
                </a:lnTo>
                <a:lnTo>
                  <a:pt x="0" y="0"/>
                </a:lnTo>
                <a:close/>
              </a:path>
            </a:pathLst>
          </a:custGeom>
          <a:solidFill>
            <a:schemeClr val="accent2"/>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1" name="Google Shape;21;p1"/>
          <p:cNvSpPr/>
          <p:nvPr/>
        </p:nvSpPr>
        <p:spPr>
          <a:xfrm rot="10800000" flipH="1">
            <a:off x="4732935" y="3434650"/>
            <a:ext cx="1369550" cy="3413736"/>
          </a:xfrm>
          <a:custGeom>
            <a:avLst/>
            <a:gdLst/>
            <a:ahLst/>
            <a:cxnLst/>
            <a:rect l="l" t="t" r="r" b="b"/>
            <a:pathLst>
              <a:path w="1369550" h="3243455" extrusionOk="0">
                <a:moveTo>
                  <a:pt x="0" y="0"/>
                </a:moveTo>
                <a:lnTo>
                  <a:pt x="1369550" y="0"/>
                </a:lnTo>
                <a:lnTo>
                  <a:pt x="1369550" y="3243455"/>
                </a:lnTo>
                <a:lnTo>
                  <a:pt x="0" y="0"/>
                </a:lnTo>
                <a:close/>
              </a:path>
            </a:pathLst>
          </a:custGeom>
          <a:solidFill>
            <a:schemeClr val="accent3"/>
          </a:solidFill>
          <a:ln w="34925"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22" name="Google Shape;22;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lvl="0">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1pPr>
            <a:lvl2pPr lvl="1">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2pPr>
            <a:lvl3pPr lvl="2">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3pPr>
            <a:lvl4pPr lvl="3">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4pPr>
            <a:lvl5pPr lvl="4">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5pPr>
            <a:lvl6pPr lvl="5">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6pPr>
            <a:lvl7pPr lvl="6">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7pPr>
            <a:lvl8pPr lvl="7">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8pPr>
            <a:lvl9pPr lvl="8">
              <a:spcBef>
                <a:spcPts val="0"/>
              </a:spcBef>
              <a:spcAft>
                <a:spcPts val="0"/>
              </a:spcAft>
              <a:buClr>
                <a:schemeClr val="dk1"/>
              </a:buClr>
              <a:buSzPts val="4000"/>
              <a:buFont typeface="Luckiest Guy"/>
              <a:buNone/>
              <a:defRPr sz="4000">
                <a:solidFill>
                  <a:schemeClr val="dk1"/>
                </a:solidFill>
                <a:latin typeface="Luckiest Guy"/>
                <a:ea typeface="Luckiest Guy"/>
                <a:cs typeface="Luckiest Guy"/>
                <a:sym typeface="Luckiest Guy"/>
              </a:defRPr>
            </a:lvl9pPr>
          </a:lstStyle>
          <a:p>
            <a:endParaRPr/>
          </a:p>
        </p:txBody>
      </p:sp>
      <p:sp>
        <p:nvSpPr>
          <p:cNvPr id="23" name="Google Shape;23;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lvl="0" indent="-342900">
              <a:lnSpc>
                <a:spcPct val="115000"/>
              </a:lnSpc>
              <a:spcBef>
                <a:spcPts val="0"/>
              </a:spcBef>
              <a:spcAft>
                <a:spcPts val="0"/>
              </a:spcAft>
              <a:buClr>
                <a:schemeClr val="dk1"/>
              </a:buClr>
              <a:buSzPts val="1800"/>
              <a:buFont typeface="Andika"/>
              <a:buChar char="●"/>
              <a:defRPr sz="1800">
                <a:solidFill>
                  <a:schemeClr val="dk1"/>
                </a:solidFill>
                <a:latin typeface="Andika"/>
                <a:ea typeface="Andika"/>
                <a:cs typeface="Andika"/>
                <a:sym typeface="Andika"/>
              </a:defRPr>
            </a:lvl1pPr>
            <a:lvl2pPr marL="914400" lvl="1"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2pPr>
            <a:lvl3pPr marL="1371600" lvl="2"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3pPr>
            <a:lvl4pPr marL="1828800" lvl="3"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4pPr>
            <a:lvl5pPr marL="2286000" lvl="4"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5pPr>
            <a:lvl6pPr marL="2743200" lvl="5"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6pPr>
            <a:lvl7pPr marL="3200400" lvl="6"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7pPr>
            <a:lvl8pPr marL="3657600" lvl="7" indent="-342900">
              <a:lnSpc>
                <a:spcPct val="115000"/>
              </a:lnSpc>
              <a:spcBef>
                <a:spcPts val="2100"/>
              </a:spcBef>
              <a:spcAft>
                <a:spcPts val="0"/>
              </a:spcAft>
              <a:buClr>
                <a:schemeClr val="dk1"/>
              </a:buClr>
              <a:buSzPts val="1800"/>
              <a:buFont typeface="Andika"/>
              <a:buChar char="○"/>
              <a:defRPr sz="1800">
                <a:solidFill>
                  <a:schemeClr val="dk1"/>
                </a:solidFill>
                <a:latin typeface="Andika"/>
                <a:ea typeface="Andika"/>
                <a:cs typeface="Andika"/>
                <a:sym typeface="Andika"/>
              </a:defRPr>
            </a:lvl8pPr>
            <a:lvl9pPr marL="4114800" lvl="8" indent="-342900">
              <a:lnSpc>
                <a:spcPct val="115000"/>
              </a:lnSpc>
              <a:spcBef>
                <a:spcPts val="2100"/>
              </a:spcBef>
              <a:spcAft>
                <a:spcPts val="2100"/>
              </a:spcAft>
              <a:buClr>
                <a:schemeClr val="dk1"/>
              </a:buClr>
              <a:buSzPts val="1800"/>
              <a:buFont typeface="Andika"/>
              <a:buChar char="■"/>
              <a:defRPr sz="1800">
                <a:solidFill>
                  <a:schemeClr val="dk1"/>
                </a:solidFill>
                <a:latin typeface="Andika"/>
                <a:ea typeface="Andika"/>
                <a:cs typeface="Andika"/>
                <a:sym typeface="Andika"/>
              </a:defRPr>
            </a:lvl9pPr>
          </a:lstStyle>
          <a:p>
            <a:endParaRPr/>
          </a:p>
        </p:txBody>
      </p:sp>
      <p:sp>
        <p:nvSpPr>
          <p:cNvPr id="24" name="Google Shape;24;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25" name="Google Shape;25;p1"/>
          <p:cNvSpPr/>
          <p:nvPr/>
        </p:nvSpPr>
        <p:spPr>
          <a:xfrm rot="5400000">
            <a:off x="-462658" y="6119355"/>
            <a:ext cx="1131345" cy="114589"/>
          </a:xfrm>
          <a:custGeom>
            <a:avLst/>
            <a:gdLst/>
            <a:ahLst/>
            <a:cxnLst/>
            <a:rect l="l" t="t" r="r" b="b"/>
            <a:pathLst>
              <a:path w="919793" h="87640" extrusionOk="0">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hyperlink" Target="https://kelsoschoice.com/about/for-parent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8" Type="http://schemas.openxmlformats.org/officeDocument/2006/relationships/hyperlink" Target="https://www.publicdomainpictures.net/view-image.php?image=316439&amp;picture=emoji-laughing" TargetMode="External"/><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13.jpg"/><Relationship Id="rId5" Type="http://schemas.openxmlformats.org/officeDocument/2006/relationships/hyperlink" Target="http://www.youtube.com/watch?v=n1m4h79JZso" TargetMode="Externa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hyperlink" Target="https://docs.google.com/document/d/11mubRRPEvNodigt8rC155NR2HaKYbBHaCRCDuHayKps/edit?usp=sharing" TargetMode="External"/><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6.jpg"/><Relationship Id="rId5" Type="http://schemas.openxmlformats.org/officeDocument/2006/relationships/image" Target="../media/image15.png"/><Relationship Id="rId4" Type="http://schemas.openxmlformats.org/officeDocument/2006/relationships/hyperlink" Target="https://www.pbs.org/parents/thrive/teaching-kids-about-personal-space-with-help-from-daniel-tige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8.jpg"/><Relationship Id="rId4" Type="http://schemas.openxmlformats.org/officeDocument/2006/relationships/image" Target="../media/image17.jp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oneccps.org/promote-respect/#:~:text=Promote%20Respect%20is%20how%20our,and%20students%20about%20bullying%20prevention." TargetMode="External"/><Relationship Id="rId7"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20.jpg"/><Relationship Id="rId5" Type="http://schemas.openxmlformats.org/officeDocument/2006/relationships/image" Target="../media/image19.jpg"/><Relationship Id="rId4" Type="http://schemas.openxmlformats.org/officeDocument/2006/relationships/hyperlink" Target="https://www.youtube.com/watch?v=eeqQCyQOCPg&amp;ab_channel=TheNEDShows" TargetMode="External"/><Relationship Id="rId9" Type="http://schemas.openxmlformats.org/officeDocument/2006/relationships/hyperlink" Target="https://www.publicdomainpictures.net/view-image.php?image=316439&amp;picture=emoji-laughing"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GwAKfr84xS4&amp;ab_channel=Readingis" TargetMode="External"/><Relationship Id="rId2" Type="http://schemas.openxmlformats.org/officeDocument/2006/relationships/notesSlide" Target="../notesSlides/notesSlide10.xml"/><Relationship Id="rId1" Type="http://schemas.openxmlformats.org/officeDocument/2006/relationships/slideLayout" Target="../slideLayouts/slideLayout15.xml"/><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hyperlink" Target="https://www.publicdomainpictures.net/view-image.php?image=316439&amp;picture=emoji-laughing" TargetMode="Externa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26.jpg"/><Relationship Id="rId4" Type="http://schemas.openxmlformats.org/officeDocument/2006/relationships/image" Target="../media/image25.jpg"/></Relationships>
</file>

<file path=ppt/slides/_rels/slide12.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hyperlink" Target="https://www.publicdomainpictures.net/view-image.php?image=316439&amp;picture=emoji-laughing" TargetMode="External"/><Relationship Id="rId2" Type="http://schemas.openxmlformats.org/officeDocument/2006/relationships/notesSlide" Target="../notesSlides/notesSlide12.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29.jpg"/><Relationship Id="rId4" Type="http://schemas.openxmlformats.org/officeDocument/2006/relationships/image" Target="../media/image28.jp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hyperlink" Target="https://www.publicdomainpictures.net/view-image.php?image=316439&amp;picture=emoji-laughing" TargetMode="External"/><Relationship Id="rId2" Type="http://schemas.openxmlformats.org/officeDocument/2006/relationships/notesSlide" Target="../notesSlides/notesSlide13.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31.jpg"/><Relationship Id="rId4" Type="http://schemas.openxmlformats.org/officeDocument/2006/relationships/hyperlink" Target="https://youtu.be/2iEXnv-tN9s?feature=shared"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s://www.publicdomainpictures.net/view-image.php?image=316439&amp;picture=emoji-laughing" TargetMode="External"/><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33.jpg"/><Relationship Id="rId5" Type="http://schemas.openxmlformats.org/officeDocument/2006/relationships/image" Target="../media/image32.jpg"/><Relationship Id="rId4" Type="http://schemas.openxmlformats.org/officeDocument/2006/relationships/hyperlink" Target="https://www.spotitgame.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hyperlink" Target="https://www.publicdomainpictures.net/view-image.php?image=316439&amp;picture=emoji-laughing" TargetMode="External"/><Relationship Id="rId5" Type="http://schemas.openxmlformats.org/officeDocument/2006/relationships/image" Target="../media/image14.png"/><Relationship Id="rId4" Type="http://schemas.openxmlformats.org/officeDocument/2006/relationships/image" Target="../media/image35.jpg"/></Relationships>
</file>

<file path=ppt/slides/_rels/slide16.xml.rels><?xml version="1.0" encoding="UTF-8" standalone="yes"?>
<Relationships xmlns="http://schemas.openxmlformats.org/package/2006/relationships"><Relationship Id="rId8" Type="http://schemas.openxmlformats.org/officeDocument/2006/relationships/hyperlink" Target="https://www.publicdomainpictures.net/view-image.php?image=316439&amp;picture=emoji-laughing" TargetMode="External"/><Relationship Id="rId3" Type="http://schemas.openxmlformats.org/officeDocument/2006/relationships/image" Target="../media/image1.jp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7.png"/><Relationship Id="rId5" Type="http://schemas.openxmlformats.org/officeDocument/2006/relationships/image" Target="../media/image36.jpg"/><Relationship Id="rId4" Type="http://schemas.openxmlformats.org/officeDocument/2006/relationships/hyperlink" Target="https://www.youtube.com/watch?v=MRufG6Sg_Es&amp;ab_channel=SarahandCoh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ww.youtube.com/watch?v=Y-YEoajKLkY&amp;ab_channel=PeaceLoveLearn" TargetMode="External"/><Relationship Id="rId7" Type="http://schemas.openxmlformats.org/officeDocument/2006/relationships/hyperlink" Target="https://www.publicdomainpictures.net/view-image.php?image=316439&amp;picture=emoji-laughing" TargetMode="External"/><Relationship Id="rId2" Type="http://schemas.openxmlformats.org/officeDocument/2006/relationships/notesSlide" Target="../notesSlides/notesSlide17.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39.jpg"/><Relationship Id="rId4" Type="http://schemas.openxmlformats.org/officeDocument/2006/relationships/image" Target="../media/image38.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20"/>
          <p:cNvSpPr txBox="1">
            <a:spLocks noGrp="1"/>
          </p:cNvSpPr>
          <p:nvPr>
            <p:ph type="subTitle" idx="1"/>
          </p:nvPr>
        </p:nvSpPr>
        <p:spPr>
          <a:xfrm>
            <a:off x="1936800" y="4497050"/>
            <a:ext cx="8318400" cy="4572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t>Here’s what we learned this week!</a:t>
            </a:r>
            <a:endParaRPr/>
          </a:p>
        </p:txBody>
      </p:sp>
      <p:sp>
        <p:nvSpPr>
          <p:cNvPr id="205" name="Google Shape;205;p20"/>
          <p:cNvSpPr txBox="1">
            <a:spLocks noGrp="1"/>
          </p:cNvSpPr>
          <p:nvPr>
            <p:ph type="title"/>
          </p:nvPr>
        </p:nvSpPr>
        <p:spPr>
          <a:xfrm>
            <a:off x="2222550" y="2013150"/>
            <a:ext cx="7746900" cy="2526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solidFill>
                  <a:schemeClr val="dk2"/>
                </a:solidFill>
              </a:rPr>
              <a:t>Ki</a:t>
            </a:r>
            <a:r>
              <a:rPr lang="en">
                <a:solidFill>
                  <a:schemeClr val="lt2"/>
                </a:solidFill>
              </a:rPr>
              <a:t>nd</a:t>
            </a:r>
            <a:r>
              <a:rPr lang="en">
                <a:solidFill>
                  <a:schemeClr val="accent1"/>
                </a:solidFill>
              </a:rPr>
              <a:t>er</a:t>
            </a:r>
            <a:r>
              <a:rPr lang="en">
                <a:solidFill>
                  <a:schemeClr val="accent2"/>
                </a:solidFill>
              </a:rPr>
              <a:t>ga</a:t>
            </a:r>
            <a:r>
              <a:rPr lang="en">
                <a:solidFill>
                  <a:schemeClr val="accent3"/>
                </a:solidFill>
              </a:rPr>
              <a:t>rt</a:t>
            </a:r>
            <a:r>
              <a:rPr lang="en">
                <a:solidFill>
                  <a:schemeClr val="accent4"/>
                </a:solidFill>
              </a:rPr>
              <a:t>en</a:t>
            </a:r>
            <a:r>
              <a:rPr lang="en"/>
              <a:t> </a:t>
            </a:r>
            <a:r>
              <a:rPr lang="en">
                <a:solidFill>
                  <a:schemeClr val="accent5"/>
                </a:solidFill>
              </a:rPr>
              <a:t>Fr</a:t>
            </a:r>
            <a:r>
              <a:rPr lang="en">
                <a:solidFill>
                  <a:schemeClr val="accent6"/>
                </a:solidFill>
              </a:rPr>
              <a:t>ie</a:t>
            </a:r>
            <a:r>
              <a:rPr lang="en">
                <a:solidFill>
                  <a:schemeClr val="dk2"/>
                </a:solidFill>
              </a:rPr>
              <a:t>nd</a:t>
            </a:r>
            <a:r>
              <a:rPr lang="en">
                <a:solidFill>
                  <a:schemeClr val="lt2"/>
                </a:solidFill>
              </a:rPr>
              <a:t>sh</a:t>
            </a:r>
            <a:r>
              <a:rPr lang="en">
                <a:solidFill>
                  <a:schemeClr val="accent1"/>
                </a:solidFill>
              </a:rPr>
              <a:t>ip</a:t>
            </a:r>
            <a:r>
              <a:rPr lang="en">
                <a:solidFill>
                  <a:schemeClr val="accent3"/>
                </a:solidFill>
              </a:rPr>
              <a:t> </a:t>
            </a:r>
            <a:r>
              <a:rPr lang="en">
                <a:solidFill>
                  <a:schemeClr val="accent2"/>
                </a:solidFill>
              </a:rPr>
              <a:t>Sm</a:t>
            </a:r>
            <a:r>
              <a:rPr lang="en">
                <a:solidFill>
                  <a:schemeClr val="accent3"/>
                </a:solidFill>
              </a:rPr>
              <a:t>al</a:t>
            </a:r>
            <a:r>
              <a:rPr lang="en">
                <a:solidFill>
                  <a:schemeClr val="accent4"/>
                </a:solidFill>
              </a:rPr>
              <a:t>l G</a:t>
            </a:r>
            <a:r>
              <a:rPr lang="en">
                <a:solidFill>
                  <a:schemeClr val="accent5"/>
                </a:solidFill>
              </a:rPr>
              <a:t>ro</a:t>
            </a:r>
            <a:r>
              <a:rPr lang="en">
                <a:solidFill>
                  <a:schemeClr val="accent6"/>
                </a:solidFill>
              </a:rPr>
              <a:t>up</a:t>
            </a:r>
            <a:endParaRPr>
              <a:solidFill>
                <a:schemeClr val="accent6"/>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21"/>
          <p:cNvSpPr txBox="1">
            <a:spLocks noGrp="1"/>
          </p:cNvSpPr>
          <p:nvPr>
            <p:ph type="title"/>
          </p:nvPr>
        </p:nvSpPr>
        <p:spPr>
          <a:xfrm>
            <a:off x="1260895" y="867000"/>
            <a:ext cx="9670200" cy="1324800"/>
          </a:xfrm>
          <a:prstGeom prst="rect">
            <a:avLst/>
          </a:prstGeom>
        </p:spPr>
        <p:txBody>
          <a:bodyPr spcFirstLastPara="1" wrap="square" lIns="121900" tIns="121900" rIns="121900" bIns="121900" anchor="ctr" anchorCtr="0">
            <a:noAutofit/>
          </a:bodyPr>
          <a:lstStyle/>
          <a:p>
            <a:pPr marL="0" lvl="0" indent="0" algn="ctr" rtl="0">
              <a:lnSpc>
                <a:spcPct val="80000"/>
              </a:lnSpc>
              <a:spcBef>
                <a:spcPts val="0"/>
              </a:spcBef>
              <a:spcAft>
                <a:spcPts val="0"/>
              </a:spcAft>
              <a:buClr>
                <a:schemeClr val="dk1"/>
              </a:buClr>
              <a:buSzPts val="1100"/>
              <a:buFont typeface="Arial"/>
              <a:buNone/>
            </a:pPr>
            <a:r>
              <a:rPr lang="en" sz="5700">
                <a:solidFill>
                  <a:schemeClr val="dk2"/>
                </a:solidFill>
              </a:rPr>
              <a:t>Ki</a:t>
            </a:r>
            <a:r>
              <a:rPr lang="en" sz="5700">
                <a:solidFill>
                  <a:schemeClr val="lt2"/>
                </a:solidFill>
              </a:rPr>
              <a:t>nd</a:t>
            </a:r>
            <a:r>
              <a:rPr lang="en" sz="5700">
                <a:solidFill>
                  <a:schemeClr val="accent1"/>
                </a:solidFill>
              </a:rPr>
              <a:t>er</a:t>
            </a:r>
            <a:r>
              <a:rPr lang="en" sz="5700">
                <a:solidFill>
                  <a:schemeClr val="accent2"/>
                </a:solidFill>
              </a:rPr>
              <a:t>ga</a:t>
            </a:r>
            <a:r>
              <a:rPr lang="en" sz="5700">
                <a:solidFill>
                  <a:schemeClr val="accent3"/>
                </a:solidFill>
              </a:rPr>
              <a:t>rt</a:t>
            </a:r>
            <a:r>
              <a:rPr lang="en" sz="5700">
                <a:solidFill>
                  <a:schemeClr val="accent4"/>
                </a:solidFill>
              </a:rPr>
              <a:t>en</a:t>
            </a:r>
            <a:r>
              <a:rPr lang="en" sz="5700"/>
              <a:t> </a:t>
            </a:r>
            <a:r>
              <a:rPr lang="en" sz="5700">
                <a:solidFill>
                  <a:schemeClr val="accent5"/>
                </a:solidFill>
              </a:rPr>
              <a:t>Fr</a:t>
            </a:r>
            <a:r>
              <a:rPr lang="en" sz="5700">
                <a:solidFill>
                  <a:schemeClr val="accent6"/>
                </a:solidFill>
              </a:rPr>
              <a:t>ie</a:t>
            </a:r>
            <a:r>
              <a:rPr lang="en" sz="5700">
                <a:solidFill>
                  <a:schemeClr val="dk2"/>
                </a:solidFill>
              </a:rPr>
              <a:t>nd</a:t>
            </a:r>
            <a:r>
              <a:rPr lang="en" sz="5700">
                <a:solidFill>
                  <a:schemeClr val="lt2"/>
                </a:solidFill>
              </a:rPr>
              <a:t>sh</a:t>
            </a:r>
            <a:r>
              <a:rPr lang="en" sz="5700">
                <a:solidFill>
                  <a:schemeClr val="accent1"/>
                </a:solidFill>
              </a:rPr>
              <a:t>ip</a:t>
            </a:r>
            <a:r>
              <a:rPr lang="en" sz="5700">
                <a:solidFill>
                  <a:schemeClr val="accent3"/>
                </a:solidFill>
              </a:rPr>
              <a:t> </a:t>
            </a:r>
            <a:r>
              <a:rPr lang="en" sz="5700">
                <a:solidFill>
                  <a:schemeClr val="accent2"/>
                </a:solidFill>
              </a:rPr>
              <a:t>Sm</a:t>
            </a:r>
            <a:r>
              <a:rPr lang="en" sz="5700">
                <a:solidFill>
                  <a:schemeClr val="accent3"/>
                </a:solidFill>
              </a:rPr>
              <a:t>al</a:t>
            </a:r>
            <a:r>
              <a:rPr lang="en" sz="5700">
                <a:solidFill>
                  <a:schemeClr val="accent4"/>
                </a:solidFill>
              </a:rPr>
              <a:t>l G</a:t>
            </a:r>
            <a:r>
              <a:rPr lang="en" sz="5700">
                <a:solidFill>
                  <a:schemeClr val="accent5"/>
                </a:solidFill>
              </a:rPr>
              <a:t>ro</a:t>
            </a:r>
            <a:r>
              <a:rPr lang="en" sz="5700">
                <a:solidFill>
                  <a:schemeClr val="accent6"/>
                </a:solidFill>
              </a:rPr>
              <a:t>up</a:t>
            </a:r>
            <a:endParaRPr sz="5200">
              <a:solidFill>
                <a:schemeClr val="accent1"/>
              </a:solidFill>
            </a:endParaRPr>
          </a:p>
        </p:txBody>
      </p:sp>
      <p:sp>
        <p:nvSpPr>
          <p:cNvPr id="211" name="Google Shape;211;p21"/>
          <p:cNvSpPr txBox="1">
            <a:spLocks noGrp="1"/>
          </p:cNvSpPr>
          <p:nvPr>
            <p:ph type="body" idx="1"/>
          </p:nvPr>
        </p:nvSpPr>
        <p:spPr>
          <a:xfrm>
            <a:off x="1009350" y="2214900"/>
            <a:ext cx="10173300" cy="16662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Clr>
                <a:schemeClr val="dk1"/>
              </a:buClr>
              <a:buSzPts val="1100"/>
              <a:buFont typeface="Arial"/>
              <a:buNone/>
            </a:pPr>
            <a:r>
              <a:rPr lang="en"/>
              <a:t>The goal of this group will be to help students learn skills that will help them make and maintain healthy friendships. This group will meet once a week for 9 weeks for 45 minutes and it will include your child's lunch time.</a:t>
            </a:r>
            <a:endParaRPr/>
          </a:p>
          <a:p>
            <a:pPr marL="0" lvl="0" indent="0" algn="ctr" rtl="0">
              <a:spcBef>
                <a:spcPts val="0"/>
              </a:spcBef>
              <a:spcAft>
                <a:spcPts val="0"/>
              </a:spcAft>
              <a:buClr>
                <a:schemeClr val="dk1"/>
              </a:buClr>
              <a:buSzPts val="1100"/>
              <a:buFont typeface="Arial"/>
              <a:buNone/>
            </a:pPr>
            <a:endParaRPr/>
          </a:p>
          <a:p>
            <a:pPr marL="0" lvl="0" indent="0" algn="ctr" rtl="0">
              <a:spcBef>
                <a:spcPts val="0"/>
              </a:spcBef>
              <a:spcAft>
                <a:spcPts val="0"/>
              </a:spcAft>
              <a:buClr>
                <a:schemeClr val="dk1"/>
              </a:buClr>
              <a:buSzPts val="1100"/>
              <a:buFont typeface="Arial"/>
              <a:buNone/>
            </a:pPr>
            <a:r>
              <a:rPr lang="en"/>
              <a:t>In the group, we will learn and practice the following skills:</a:t>
            </a:r>
            <a:endParaRPr/>
          </a:p>
          <a:p>
            <a:pPr marL="0" lvl="0" indent="0" algn="ctr" rtl="0">
              <a:spcBef>
                <a:spcPts val="0"/>
              </a:spcBef>
              <a:spcAft>
                <a:spcPts val="0"/>
              </a:spcAft>
              <a:buClr>
                <a:schemeClr val="dk1"/>
              </a:buClr>
              <a:buSzPts val="1100"/>
              <a:buFont typeface="Arial"/>
              <a:buNone/>
            </a:pPr>
            <a:r>
              <a:rPr lang="en"/>
              <a:t>~ Identifying qualities of a good friend</a:t>
            </a:r>
            <a:endParaRPr/>
          </a:p>
          <a:p>
            <a:pPr marL="0" lvl="0" indent="0" algn="ctr" rtl="0">
              <a:spcBef>
                <a:spcPts val="0"/>
              </a:spcBef>
              <a:spcAft>
                <a:spcPts val="0"/>
              </a:spcAft>
              <a:buClr>
                <a:schemeClr val="dk1"/>
              </a:buClr>
              <a:buSzPts val="1100"/>
              <a:buFont typeface="Arial"/>
              <a:buNone/>
            </a:pPr>
            <a:r>
              <a:rPr lang="en"/>
              <a:t>~ Giving and asking for personal space</a:t>
            </a:r>
            <a:endParaRPr/>
          </a:p>
          <a:p>
            <a:pPr marL="0" lvl="0" indent="0" algn="ctr" rtl="0">
              <a:spcBef>
                <a:spcPts val="0"/>
              </a:spcBef>
              <a:spcAft>
                <a:spcPts val="0"/>
              </a:spcAft>
              <a:buClr>
                <a:schemeClr val="dk1"/>
              </a:buClr>
              <a:buSzPts val="1100"/>
              <a:buFont typeface="Arial"/>
              <a:buNone/>
            </a:pPr>
            <a:r>
              <a:rPr lang="en"/>
              <a:t>~ Listening and learning about others </a:t>
            </a:r>
            <a:endParaRPr/>
          </a:p>
          <a:p>
            <a:pPr marL="0" lvl="0" indent="0" algn="ctr" rtl="0">
              <a:spcBef>
                <a:spcPts val="0"/>
              </a:spcBef>
              <a:spcAft>
                <a:spcPts val="0"/>
              </a:spcAft>
              <a:buClr>
                <a:schemeClr val="dk1"/>
              </a:buClr>
              <a:buSzPts val="1100"/>
              <a:buFont typeface="Arial"/>
              <a:buNone/>
            </a:pPr>
            <a:r>
              <a:rPr lang="en"/>
              <a:t>~ Being kind to others and ourselves</a:t>
            </a:r>
            <a:endParaRPr/>
          </a:p>
          <a:p>
            <a:pPr marL="0" lvl="0" indent="0" algn="ctr" rtl="0">
              <a:spcBef>
                <a:spcPts val="0"/>
              </a:spcBef>
              <a:spcAft>
                <a:spcPts val="0"/>
              </a:spcAft>
              <a:buClr>
                <a:schemeClr val="dk1"/>
              </a:buClr>
              <a:buSzPts val="1100"/>
              <a:buFont typeface="Arial"/>
              <a:buNone/>
            </a:pPr>
            <a:r>
              <a:rPr lang="en"/>
              <a:t>~ Celebrating others accomplishments</a:t>
            </a:r>
            <a:endParaRPr/>
          </a:p>
          <a:p>
            <a:pPr marL="0" lvl="0" indent="0" algn="ctr" rtl="0">
              <a:spcBef>
                <a:spcPts val="0"/>
              </a:spcBef>
              <a:spcAft>
                <a:spcPts val="0"/>
              </a:spcAft>
              <a:buClr>
                <a:schemeClr val="dk1"/>
              </a:buClr>
              <a:buSzPts val="1100"/>
              <a:buFont typeface="Arial"/>
              <a:buNone/>
            </a:pPr>
            <a:endParaRPr/>
          </a:p>
          <a:p>
            <a:pPr marL="0" lvl="0" indent="0" algn="ctr" rtl="0">
              <a:spcBef>
                <a:spcPts val="0"/>
              </a:spcBef>
              <a:spcAft>
                <a:spcPts val="0"/>
              </a:spcAft>
              <a:buClr>
                <a:schemeClr val="dk1"/>
              </a:buClr>
              <a:buSzPts val="1100"/>
              <a:buFont typeface="Arial"/>
              <a:buNone/>
            </a:pPr>
            <a:r>
              <a:rPr lang="en"/>
              <a:t>Thank you for partnering in our school counseling program.</a:t>
            </a:r>
            <a:endParaRPr/>
          </a:p>
          <a:p>
            <a:pPr marL="0" lvl="0" indent="0" algn="ctr" rtl="0">
              <a:spcBef>
                <a:spcPts val="0"/>
              </a:spcBef>
              <a:spcAft>
                <a:spcPts val="0"/>
              </a:spcAft>
              <a:buNone/>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22"/>
          <p:cNvSpPr txBox="1">
            <a:spLocks noGrp="1"/>
          </p:cNvSpPr>
          <p:nvPr>
            <p:ph type="title"/>
          </p:nvPr>
        </p:nvSpPr>
        <p:spPr>
          <a:xfrm>
            <a:off x="627850" y="497300"/>
            <a:ext cx="70572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l" rtl="0">
              <a:spcBef>
                <a:spcPts val="0"/>
              </a:spcBef>
              <a:spcAft>
                <a:spcPts val="0"/>
              </a:spcAft>
              <a:buNone/>
            </a:pPr>
            <a:r>
              <a:rPr lang="en" sz="4100">
                <a:solidFill>
                  <a:schemeClr val="dk2"/>
                </a:solidFill>
              </a:rPr>
              <a:t>We</a:t>
            </a:r>
            <a:r>
              <a:rPr lang="en" sz="4100">
                <a:solidFill>
                  <a:schemeClr val="lt2"/>
                </a:solidFill>
              </a:rPr>
              <a:t>ek</a:t>
            </a:r>
            <a:r>
              <a:rPr lang="en" sz="4100">
                <a:solidFill>
                  <a:schemeClr val="accent2"/>
                </a:solidFill>
              </a:rPr>
              <a:t> </a:t>
            </a:r>
            <a:r>
              <a:rPr lang="en" sz="4100">
                <a:solidFill>
                  <a:schemeClr val="accent1"/>
                </a:solidFill>
              </a:rPr>
              <a:t>1:</a:t>
            </a:r>
            <a:r>
              <a:rPr lang="en" sz="4100">
                <a:solidFill>
                  <a:schemeClr val="accent4"/>
                </a:solidFill>
              </a:rPr>
              <a:t> </a:t>
            </a:r>
            <a:r>
              <a:rPr lang="en" sz="4100">
                <a:solidFill>
                  <a:schemeClr val="accent2"/>
                </a:solidFill>
              </a:rPr>
              <a:t>In</a:t>
            </a:r>
            <a:r>
              <a:rPr lang="en" sz="4100">
                <a:solidFill>
                  <a:schemeClr val="accent3"/>
                </a:solidFill>
              </a:rPr>
              <a:t>tr</a:t>
            </a:r>
            <a:r>
              <a:rPr lang="en" sz="4100">
                <a:solidFill>
                  <a:schemeClr val="accent4"/>
                </a:solidFill>
              </a:rPr>
              <a:t>od</a:t>
            </a:r>
            <a:r>
              <a:rPr lang="en" sz="4100">
                <a:solidFill>
                  <a:schemeClr val="accent5"/>
                </a:solidFill>
              </a:rPr>
              <a:t>uc</a:t>
            </a:r>
            <a:r>
              <a:rPr lang="en" sz="4100">
                <a:solidFill>
                  <a:schemeClr val="accent6"/>
                </a:solidFill>
              </a:rPr>
              <a:t>ti</a:t>
            </a:r>
            <a:r>
              <a:rPr lang="en" sz="4100">
                <a:solidFill>
                  <a:schemeClr val="dk2"/>
                </a:solidFill>
              </a:rPr>
              <a:t>on</a:t>
            </a:r>
            <a:r>
              <a:rPr lang="en" sz="4100">
                <a:solidFill>
                  <a:schemeClr val="accent4"/>
                </a:solidFill>
              </a:rPr>
              <a:t> </a:t>
            </a:r>
            <a:r>
              <a:rPr lang="en" sz="4100">
                <a:solidFill>
                  <a:schemeClr val="lt2"/>
                </a:solidFill>
              </a:rPr>
              <a:t>+</a:t>
            </a:r>
            <a:r>
              <a:rPr lang="en" sz="4100">
                <a:solidFill>
                  <a:schemeClr val="accent4"/>
                </a:solidFill>
              </a:rPr>
              <a:t> </a:t>
            </a:r>
            <a:r>
              <a:rPr lang="en" sz="4100">
                <a:solidFill>
                  <a:schemeClr val="accent1"/>
                </a:solidFill>
              </a:rPr>
              <a:t>Qu</a:t>
            </a:r>
            <a:r>
              <a:rPr lang="en" sz="4100">
                <a:solidFill>
                  <a:schemeClr val="accent2"/>
                </a:solidFill>
              </a:rPr>
              <a:t>al</a:t>
            </a:r>
            <a:r>
              <a:rPr lang="en" sz="4100">
                <a:solidFill>
                  <a:schemeClr val="accent3"/>
                </a:solidFill>
              </a:rPr>
              <a:t>it</a:t>
            </a:r>
            <a:r>
              <a:rPr lang="en" sz="4100">
                <a:solidFill>
                  <a:schemeClr val="accent4"/>
                </a:solidFill>
              </a:rPr>
              <a:t>ie</a:t>
            </a:r>
            <a:r>
              <a:rPr lang="en" sz="4100">
                <a:solidFill>
                  <a:schemeClr val="accent5"/>
                </a:solidFill>
              </a:rPr>
              <a:t>s o</a:t>
            </a:r>
            <a:r>
              <a:rPr lang="en" sz="4100">
                <a:solidFill>
                  <a:schemeClr val="accent6"/>
                </a:solidFill>
              </a:rPr>
              <a:t>f a</a:t>
            </a:r>
            <a:r>
              <a:rPr lang="en" sz="4100">
                <a:solidFill>
                  <a:schemeClr val="accent4"/>
                </a:solidFill>
              </a:rPr>
              <a:t> </a:t>
            </a:r>
            <a:r>
              <a:rPr lang="en" sz="4100">
                <a:solidFill>
                  <a:schemeClr val="lt2"/>
                </a:solidFill>
              </a:rPr>
              <a:t>go</a:t>
            </a:r>
            <a:r>
              <a:rPr lang="en" sz="4100">
                <a:solidFill>
                  <a:schemeClr val="accent1"/>
                </a:solidFill>
              </a:rPr>
              <a:t>od</a:t>
            </a:r>
            <a:r>
              <a:rPr lang="en" sz="4100">
                <a:solidFill>
                  <a:schemeClr val="accent4"/>
                </a:solidFill>
              </a:rPr>
              <a:t> </a:t>
            </a:r>
            <a:r>
              <a:rPr lang="en" sz="4100">
                <a:solidFill>
                  <a:schemeClr val="accent2"/>
                </a:solidFill>
              </a:rPr>
              <a:t>fr</a:t>
            </a:r>
            <a:r>
              <a:rPr lang="en" sz="4100">
                <a:solidFill>
                  <a:schemeClr val="accent3"/>
                </a:solidFill>
              </a:rPr>
              <a:t>ie</a:t>
            </a:r>
            <a:r>
              <a:rPr lang="en" sz="4100">
                <a:solidFill>
                  <a:schemeClr val="accent4"/>
                </a:solidFill>
              </a:rPr>
              <a:t>nd</a:t>
            </a:r>
            <a:endParaRPr sz="4100">
              <a:solidFill>
                <a:schemeClr val="accent4"/>
              </a:solidFill>
            </a:endParaRPr>
          </a:p>
        </p:txBody>
      </p:sp>
      <p:sp>
        <p:nvSpPr>
          <p:cNvPr id="217" name="Google Shape;217;p22"/>
          <p:cNvSpPr txBox="1">
            <a:spLocks noGrp="1"/>
          </p:cNvSpPr>
          <p:nvPr>
            <p:ph type="body" idx="4294967295"/>
          </p:nvPr>
        </p:nvSpPr>
        <p:spPr>
          <a:xfrm>
            <a:off x="551650" y="1981950"/>
            <a:ext cx="7283700" cy="28941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This week in our group we started off by getting to know one another! Everyone introduced themselves and shared what friendship means to us. Here is what some of the kiddos had to say about friendship:</a:t>
            </a:r>
            <a:endParaRPr sz="1900"/>
          </a:p>
          <a:p>
            <a:pPr marL="0" lvl="0" indent="0" algn="l" rtl="0">
              <a:spcBef>
                <a:spcPts val="2100"/>
              </a:spcBef>
              <a:spcAft>
                <a:spcPts val="0"/>
              </a:spcAft>
              <a:buNone/>
            </a:pPr>
            <a:r>
              <a:rPr lang="en" sz="1900" i="1"/>
              <a:t>“When someone is feeling sad we can be kind and be a friend.”</a:t>
            </a:r>
            <a:endParaRPr sz="1900" i="1"/>
          </a:p>
          <a:p>
            <a:pPr marL="0" lvl="0" indent="0" algn="l" rtl="0">
              <a:spcBef>
                <a:spcPts val="2100"/>
              </a:spcBef>
              <a:spcAft>
                <a:spcPts val="0"/>
              </a:spcAft>
              <a:buNone/>
            </a:pPr>
            <a:r>
              <a:rPr lang="en" sz="1900" i="1"/>
              <a:t>“My sister always shares with me, she is my friend.”</a:t>
            </a:r>
            <a:endParaRPr sz="1900" i="1"/>
          </a:p>
          <a:p>
            <a:pPr marL="0" lvl="0" indent="0" algn="l" rtl="0">
              <a:spcBef>
                <a:spcPts val="2100"/>
              </a:spcBef>
              <a:spcAft>
                <a:spcPts val="0"/>
              </a:spcAft>
              <a:buNone/>
            </a:pPr>
            <a:r>
              <a:rPr lang="en" sz="1900" i="1"/>
              <a:t>“Friendship means not saying mean things to your friends.”</a:t>
            </a:r>
            <a:endParaRPr sz="1900" i="1"/>
          </a:p>
          <a:p>
            <a:pPr marL="0" lvl="0" indent="0" algn="l" rtl="0">
              <a:spcBef>
                <a:spcPts val="2100"/>
              </a:spcBef>
              <a:spcAft>
                <a:spcPts val="2100"/>
              </a:spcAft>
              <a:buNone/>
            </a:pPr>
            <a:r>
              <a:rPr lang="en" sz="1900"/>
              <a:t>Next we did a puppet show about a horse and a zebra who become friends. </a:t>
            </a:r>
            <a:endParaRPr sz="1900"/>
          </a:p>
        </p:txBody>
      </p:sp>
      <p:pic>
        <p:nvPicPr>
          <p:cNvPr id="218" name="Google Shape;218;p22"/>
          <p:cNvPicPr preferRelativeResize="0"/>
          <p:nvPr/>
        </p:nvPicPr>
        <p:blipFill>
          <a:blip r:embed="rId3">
            <a:alphaModFix/>
          </a:blip>
          <a:stretch>
            <a:fillRect/>
          </a:stretch>
        </p:blipFill>
        <p:spPr>
          <a:xfrm>
            <a:off x="7911675" y="619775"/>
            <a:ext cx="4080174" cy="54190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grpSp>
        <p:nvGrpSpPr>
          <p:cNvPr id="223" name="Google Shape;223;p23"/>
          <p:cNvGrpSpPr/>
          <p:nvPr/>
        </p:nvGrpSpPr>
        <p:grpSpPr>
          <a:xfrm>
            <a:off x="719650" y="4957238"/>
            <a:ext cx="10847100" cy="1753723"/>
            <a:chOff x="719650" y="5477975"/>
            <a:chExt cx="10847100" cy="908100"/>
          </a:xfrm>
        </p:grpSpPr>
        <p:sp>
          <p:nvSpPr>
            <p:cNvPr id="224" name="Google Shape;224;p23"/>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5" name="Google Shape;225;p23"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226" name="Google Shape;226;p23"/>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7" name="Google Shape;227;p23"/>
          <p:cNvGrpSpPr/>
          <p:nvPr/>
        </p:nvGrpSpPr>
        <p:grpSpPr>
          <a:xfrm>
            <a:off x="719650" y="5096975"/>
            <a:ext cx="10847100" cy="908100"/>
            <a:chOff x="719650" y="5477975"/>
            <a:chExt cx="10847100" cy="908100"/>
          </a:xfrm>
        </p:grpSpPr>
        <p:sp>
          <p:nvSpPr>
            <p:cNvPr id="228" name="Google Shape;228;p23"/>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29" name="Google Shape;229;p23"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230" name="Google Shape;230;p23"/>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1" name="Google Shape;231;p23"/>
          <p:cNvSpPr txBox="1">
            <a:spLocks noGrp="1"/>
          </p:cNvSpPr>
          <p:nvPr>
            <p:ph type="body" idx="4294967295"/>
          </p:nvPr>
        </p:nvSpPr>
        <p:spPr>
          <a:xfrm>
            <a:off x="719650" y="4893650"/>
            <a:ext cx="10847100" cy="8544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 sz="1900"/>
              <a:t>Everyone received cards with different friendship actions on them and sorted them into positive friendly clouds or negative stormy clouds. We discussed how kind friends act &amp; choices we can make when friends are not being kind to us. Everyone was able to sort their cards correctly and I was so impressed that they were able to recall Kelso’s choices they have been learning in their  Kindergarten class! Click </a:t>
            </a:r>
            <a:r>
              <a:rPr lang="en" sz="1900" u="sng">
                <a:solidFill>
                  <a:schemeClr val="hlink"/>
                </a:solidFill>
                <a:hlinkClick r:id="rId4"/>
              </a:rPr>
              <a:t>this link</a:t>
            </a:r>
            <a:r>
              <a:rPr lang="en" sz="1900"/>
              <a:t> for more information about Kelso’s choices. </a:t>
            </a:r>
            <a:endParaRPr sz="1900"/>
          </a:p>
          <a:p>
            <a:pPr marL="0" lvl="0" indent="0" algn="l" rtl="0">
              <a:spcBef>
                <a:spcPts val="0"/>
              </a:spcBef>
              <a:spcAft>
                <a:spcPts val="0"/>
              </a:spcAft>
              <a:buNone/>
            </a:pPr>
            <a:r>
              <a:rPr lang="en" sz="1900"/>
              <a:t> </a:t>
            </a:r>
            <a:endParaRPr sz="1900"/>
          </a:p>
        </p:txBody>
      </p:sp>
      <p:pic>
        <p:nvPicPr>
          <p:cNvPr id="232" name="Google Shape;232;p23"/>
          <p:cNvPicPr preferRelativeResize="0"/>
          <p:nvPr/>
        </p:nvPicPr>
        <p:blipFill>
          <a:blip r:embed="rId5">
            <a:alphaModFix/>
          </a:blip>
          <a:stretch>
            <a:fillRect/>
          </a:stretch>
        </p:blipFill>
        <p:spPr>
          <a:xfrm rot="-184861">
            <a:off x="7118441" y="200452"/>
            <a:ext cx="3472646" cy="4612193"/>
          </a:xfrm>
          <a:prstGeom prst="rect">
            <a:avLst/>
          </a:prstGeom>
          <a:noFill/>
          <a:ln>
            <a:noFill/>
          </a:ln>
        </p:spPr>
      </p:pic>
      <p:pic>
        <p:nvPicPr>
          <p:cNvPr id="233" name="Google Shape;233;p23"/>
          <p:cNvPicPr preferRelativeResize="0"/>
          <p:nvPr/>
        </p:nvPicPr>
        <p:blipFill>
          <a:blip r:embed="rId6">
            <a:alphaModFix/>
          </a:blip>
          <a:stretch>
            <a:fillRect/>
          </a:stretch>
        </p:blipFill>
        <p:spPr>
          <a:xfrm rot="5400000">
            <a:off x="1323499" y="29700"/>
            <a:ext cx="4109627" cy="54581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p24"/>
          <p:cNvSpPr txBox="1">
            <a:spLocks noGrp="1"/>
          </p:cNvSpPr>
          <p:nvPr>
            <p:ph type="title"/>
          </p:nvPr>
        </p:nvSpPr>
        <p:spPr>
          <a:xfrm>
            <a:off x="627850" y="497300"/>
            <a:ext cx="70572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l" rtl="0">
              <a:spcBef>
                <a:spcPts val="0"/>
              </a:spcBef>
              <a:spcAft>
                <a:spcPts val="0"/>
              </a:spcAft>
              <a:buNone/>
            </a:pPr>
            <a:r>
              <a:rPr lang="en" sz="4100">
                <a:solidFill>
                  <a:schemeClr val="dk2"/>
                </a:solidFill>
              </a:rPr>
              <a:t>We</a:t>
            </a:r>
            <a:r>
              <a:rPr lang="en" sz="4100">
                <a:solidFill>
                  <a:schemeClr val="lt2"/>
                </a:solidFill>
              </a:rPr>
              <a:t>ek</a:t>
            </a:r>
            <a:r>
              <a:rPr lang="en" sz="4100">
                <a:solidFill>
                  <a:schemeClr val="accent2"/>
                </a:solidFill>
              </a:rPr>
              <a:t> </a:t>
            </a:r>
            <a:r>
              <a:rPr lang="en" sz="4100">
                <a:solidFill>
                  <a:schemeClr val="accent1"/>
                </a:solidFill>
              </a:rPr>
              <a:t>2:</a:t>
            </a:r>
            <a:r>
              <a:rPr lang="en" sz="4100">
                <a:solidFill>
                  <a:schemeClr val="accent4"/>
                </a:solidFill>
              </a:rPr>
              <a:t> </a:t>
            </a:r>
            <a:r>
              <a:rPr lang="en" sz="4100">
                <a:solidFill>
                  <a:schemeClr val="accent2"/>
                </a:solidFill>
              </a:rPr>
              <a:t>Be</a:t>
            </a:r>
            <a:r>
              <a:rPr lang="en" sz="4100">
                <a:solidFill>
                  <a:schemeClr val="accent3"/>
                </a:solidFill>
              </a:rPr>
              <a:t>in</a:t>
            </a:r>
            <a:r>
              <a:rPr lang="en" sz="4100">
                <a:solidFill>
                  <a:schemeClr val="accent4"/>
                </a:solidFill>
              </a:rPr>
              <a:t>g f</a:t>
            </a:r>
            <a:r>
              <a:rPr lang="en" sz="4100">
                <a:solidFill>
                  <a:schemeClr val="accent5"/>
                </a:solidFill>
              </a:rPr>
              <a:t>ri</a:t>
            </a:r>
            <a:r>
              <a:rPr lang="en" sz="4100">
                <a:solidFill>
                  <a:schemeClr val="accent6"/>
                </a:solidFill>
              </a:rPr>
              <a:t>en</a:t>
            </a:r>
            <a:r>
              <a:rPr lang="en" sz="4100">
                <a:solidFill>
                  <a:schemeClr val="dk2"/>
                </a:solidFill>
              </a:rPr>
              <a:t>ds</a:t>
            </a:r>
            <a:r>
              <a:rPr lang="en" sz="4100">
                <a:solidFill>
                  <a:schemeClr val="accent2"/>
                </a:solidFill>
              </a:rPr>
              <a:t> </a:t>
            </a:r>
            <a:r>
              <a:rPr lang="en" sz="4100">
                <a:solidFill>
                  <a:schemeClr val="lt2"/>
                </a:solidFill>
              </a:rPr>
              <a:t>wh</a:t>
            </a:r>
            <a:r>
              <a:rPr lang="en" sz="4100">
                <a:solidFill>
                  <a:schemeClr val="accent1"/>
                </a:solidFill>
              </a:rPr>
              <a:t>o l</a:t>
            </a:r>
            <a:r>
              <a:rPr lang="en" sz="4100">
                <a:solidFill>
                  <a:schemeClr val="accent2"/>
                </a:solidFill>
              </a:rPr>
              <a:t>is</a:t>
            </a:r>
            <a:r>
              <a:rPr lang="en" sz="4100">
                <a:solidFill>
                  <a:schemeClr val="accent3"/>
                </a:solidFill>
              </a:rPr>
              <a:t>te</a:t>
            </a:r>
            <a:r>
              <a:rPr lang="en" sz="4100">
                <a:solidFill>
                  <a:schemeClr val="accent4"/>
                </a:solidFill>
              </a:rPr>
              <a:t>n</a:t>
            </a:r>
            <a:endParaRPr sz="4100">
              <a:solidFill>
                <a:schemeClr val="accent4"/>
              </a:solidFill>
            </a:endParaRPr>
          </a:p>
        </p:txBody>
      </p:sp>
      <p:sp>
        <p:nvSpPr>
          <p:cNvPr id="239" name="Google Shape;239;p24"/>
          <p:cNvSpPr txBox="1">
            <a:spLocks noGrp="1"/>
          </p:cNvSpPr>
          <p:nvPr>
            <p:ph type="body" idx="4294967295"/>
          </p:nvPr>
        </p:nvSpPr>
        <p:spPr>
          <a:xfrm>
            <a:off x="551650" y="2134350"/>
            <a:ext cx="7434900" cy="28941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This week in our group we talked about the importance of listening to one another. Everyone shared how it feels when friends listen to us, and how it feels when friends don’t listen when we talk. </a:t>
            </a:r>
            <a:endParaRPr sz="1900"/>
          </a:p>
          <a:p>
            <a:pPr marL="0" lvl="0" indent="0" algn="l" rtl="0">
              <a:spcBef>
                <a:spcPts val="2100"/>
              </a:spcBef>
              <a:spcAft>
                <a:spcPts val="0"/>
              </a:spcAft>
              <a:buNone/>
            </a:pPr>
            <a:r>
              <a:rPr lang="en" sz="1900"/>
              <a:t>We immediately put our listening skills to practice with a game! Everyone got a turn rolling a dice and answering a question while the rest of the group practiced listening to their answer.</a:t>
            </a:r>
            <a:endParaRPr sz="1900"/>
          </a:p>
          <a:p>
            <a:pPr marL="0" lvl="0" indent="0" algn="l" rtl="0">
              <a:spcBef>
                <a:spcPts val="2100"/>
              </a:spcBef>
              <a:spcAft>
                <a:spcPts val="0"/>
              </a:spcAft>
              <a:buNone/>
            </a:pPr>
            <a:r>
              <a:rPr lang="en" sz="1900"/>
              <a:t>Next we read the book “Listen, Buddy” about a bunny who learns the importance of listening. </a:t>
            </a:r>
            <a:endParaRPr sz="1900"/>
          </a:p>
          <a:p>
            <a:pPr marL="0" lvl="0" indent="0" algn="l" rtl="0">
              <a:spcBef>
                <a:spcPts val="2100"/>
              </a:spcBef>
              <a:spcAft>
                <a:spcPts val="2100"/>
              </a:spcAft>
              <a:buNone/>
            </a:pPr>
            <a:endParaRPr sz="1900"/>
          </a:p>
        </p:txBody>
      </p:sp>
      <p:pic>
        <p:nvPicPr>
          <p:cNvPr id="240" name="Google Shape;240;p24"/>
          <p:cNvPicPr preferRelativeResize="0"/>
          <p:nvPr/>
        </p:nvPicPr>
        <p:blipFill>
          <a:blip r:embed="rId3">
            <a:alphaModFix/>
          </a:blip>
          <a:stretch>
            <a:fillRect/>
          </a:stretch>
        </p:blipFill>
        <p:spPr>
          <a:xfrm rot="-533468">
            <a:off x="7831199" y="73001"/>
            <a:ext cx="2685052" cy="3566128"/>
          </a:xfrm>
          <a:prstGeom prst="rect">
            <a:avLst/>
          </a:prstGeom>
          <a:noFill/>
          <a:ln>
            <a:noFill/>
          </a:ln>
        </p:spPr>
      </p:pic>
      <p:pic>
        <p:nvPicPr>
          <p:cNvPr id="241" name="Google Shape;241;p24"/>
          <p:cNvPicPr preferRelativeResize="0"/>
          <p:nvPr/>
        </p:nvPicPr>
        <p:blipFill>
          <a:blip r:embed="rId4">
            <a:alphaModFix/>
          </a:blip>
          <a:stretch>
            <a:fillRect/>
          </a:stretch>
        </p:blipFill>
        <p:spPr>
          <a:xfrm rot="776512">
            <a:off x="8980283" y="2574813"/>
            <a:ext cx="3202683" cy="425362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grpSp>
        <p:nvGrpSpPr>
          <p:cNvPr id="246" name="Google Shape;246;p25"/>
          <p:cNvGrpSpPr/>
          <p:nvPr/>
        </p:nvGrpSpPr>
        <p:grpSpPr>
          <a:xfrm>
            <a:off x="1927787" y="1465679"/>
            <a:ext cx="9638733" cy="5245458"/>
            <a:chOff x="719650" y="5477975"/>
            <a:chExt cx="10847100" cy="908100"/>
          </a:xfrm>
        </p:grpSpPr>
        <p:sp>
          <p:nvSpPr>
            <p:cNvPr id="247" name="Google Shape;247;p25"/>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8" name="Google Shape;248;p25"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249" name="Google Shape;249;p25"/>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250" name="Google Shape;250;p25"/>
          <p:cNvPicPr preferRelativeResize="0"/>
          <p:nvPr/>
        </p:nvPicPr>
        <p:blipFill>
          <a:blip r:embed="rId4">
            <a:alphaModFix/>
          </a:blip>
          <a:stretch>
            <a:fillRect/>
          </a:stretch>
        </p:blipFill>
        <p:spPr>
          <a:xfrm rot="309449">
            <a:off x="7769451" y="285925"/>
            <a:ext cx="3455081" cy="4588849"/>
          </a:xfrm>
          <a:prstGeom prst="rect">
            <a:avLst/>
          </a:prstGeom>
          <a:noFill/>
          <a:ln>
            <a:noFill/>
          </a:ln>
        </p:spPr>
      </p:pic>
      <p:pic>
        <p:nvPicPr>
          <p:cNvPr id="251" name="Google Shape;251;p25" descr="Guess the Sound Game | 20 Sounds to Guess&#10;Guess the sounds before the time runs out. Play 'Guess the Sound' with friends or family!&#10;&#10;Hit 'Subscribe' above to ensure you never miss a video from the Mister Teach YouTube channel.&#10;&#10;===== SUPPORT the CHANNEL: https://www.paypal.com/donate?hosted_button_id=JQ32K9SNEHH3S &#10;===== SUBSCRIBE: https://www.youtube.com/misterteach?sub_confirmation=1&#10;===== DO NOT CLICK! : https://tinyurl.com/rlox6fy" title="Guess the Sound Game | 20 Sounds to Guess">
            <a:hlinkClick r:id="rId5"/>
          </p:cNvPr>
          <p:cNvPicPr preferRelativeResize="0"/>
          <p:nvPr/>
        </p:nvPicPr>
        <p:blipFill>
          <a:blip r:embed="rId6">
            <a:alphaModFix/>
          </a:blip>
          <a:stretch>
            <a:fillRect/>
          </a:stretch>
        </p:blipFill>
        <p:spPr>
          <a:xfrm>
            <a:off x="466650" y="445375"/>
            <a:ext cx="5825066" cy="3276600"/>
          </a:xfrm>
          <a:prstGeom prst="rect">
            <a:avLst/>
          </a:prstGeom>
          <a:noFill/>
          <a:ln>
            <a:noFill/>
          </a:ln>
        </p:spPr>
      </p:pic>
      <p:sp>
        <p:nvSpPr>
          <p:cNvPr id="252" name="Google Shape;252;p25"/>
          <p:cNvSpPr txBox="1">
            <a:spLocks noGrp="1"/>
          </p:cNvSpPr>
          <p:nvPr>
            <p:ph type="body" idx="1"/>
          </p:nvPr>
        </p:nvSpPr>
        <p:spPr>
          <a:xfrm>
            <a:off x="1927775" y="3721975"/>
            <a:ext cx="9734400" cy="30597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We also played a fun game of “guess the sound” </a:t>
            </a:r>
            <a:endParaRPr sz="1900"/>
          </a:p>
          <a:p>
            <a:pPr marL="0" lvl="0" indent="0" algn="l" rtl="0">
              <a:spcBef>
                <a:spcPts val="0"/>
              </a:spcBef>
              <a:spcAft>
                <a:spcPts val="0"/>
              </a:spcAft>
              <a:buNone/>
            </a:pPr>
            <a:r>
              <a:rPr lang="en" sz="1900"/>
              <a:t>where we all carefully listened to try and guess</a:t>
            </a:r>
            <a:endParaRPr sz="1900"/>
          </a:p>
          <a:p>
            <a:pPr marL="0" lvl="0" indent="0" algn="l" rtl="0">
              <a:spcBef>
                <a:spcPts val="0"/>
              </a:spcBef>
              <a:spcAft>
                <a:spcPts val="0"/>
              </a:spcAft>
              <a:buNone/>
            </a:pPr>
            <a:r>
              <a:rPr lang="en" sz="1900"/>
              <a:t>what sound we heard. Every group was able to </a:t>
            </a:r>
            <a:endParaRPr sz="1900"/>
          </a:p>
          <a:p>
            <a:pPr marL="0" lvl="0" indent="0" algn="l" rtl="0">
              <a:spcBef>
                <a:spcPts val="0"/>
              </a:spcBef>
              <a:spcAft>
                <a:spcPts val="0"/>
              </a:spcAft>
              <a:buNone/>
            </a:pPr>
            <a:r>
              <a:rPr lang="en" sz="1900"/>
              <a:t>identify each sound- even the hard ones like bowling pins falling over! </a:t>
            </a:r>
            <a:endParaRPr sz="1900"/>
          </a:p>
          <a:p>
            <a:pPr marL="0" lvl="0" indent="0" algn="l" rtl="0">
              <a:spcBef>
                <a:spcPts val="0"/>
              </a:spcBef>
              <a:spcAft>
                <a:spcPts val="0"/>
              </a:spcAft>
              <a:buNone/>
            </a:pPr>
            <a:endParaRPr sz="1900"/>
          </a:p>
          <a:p>
            <a:pPr marL="0" lvl="0" indent="0" algn="l" rtl="0">
              <a:spcBef>
                <a:spcPts val="0"/>
              </a:spcBef>
              <a:spcAft>
                <a:spcPts val="0"/>
              </a:spcAft>
              <a:buNone/>
            </a:pPr>
            <a:r>
              <a:rPr lang="en" sz="1900"/>
              <a:t>With a few minutes left at the end of our group we got a chance to play in the sand tray together. This was a good opportunity to practice listening and getting along with one another. I encouraged everyone to practice being a good listener this week.</a:t>
            </a:r>
            <a:endParaRPr sz="1900"/>
          </a:p>
          <a:p>
            <a:pPr marL="0" lvl="0" indent="0" algn="l" rtl="0">
              <a:spcBef>
                <a:spcPts val="0"/>
              </a:spcBef>
              <a:spcAft>
                <a:spcPts val="0"/>
              </a:spcAft>
              <a:buNone/>
            </a:pPr>
            <a:endParaRPr sz="1900"/>
          </a:p>
          <a:p>
            <a:pPr marL="0" lvl="0" indent="0" algn="l" rtl="0">
              <a:spcBef>
                <a:spcPts val="0"/>
              </a:spcBef>
              <a:spcAft>
                <a:spcPts val="0"/>
              </a:spcAft>
              <a:buNone/>
            </a:pPr>
            <a:endParaRPr sz="1900"/>
          </a:p>
        </p:txBody>
      </p:sp>
      <p:pic>
        <p:nvPicPr>
          <p:cNvPr id="2" name="Picture 1" descr="A yellow smiley face with black eyes and red mouth&#10;&#10;Description automatically generated">
            <a:extLst>
              <a:ext uri="{FF2B5EF4-FFF2-40B4-BE49-F238E27FC236}">
                <a16:creationId xmlns:a16="http://schemas.microsoft.com/office/drawing/2014/main" id="{89F849B8-E54C-F63E-F1DA-F6727BC6476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872622" y="1838552"/>
            <a:ext cx="490245" cy="490245"/>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CE779C92-43B1-2541-81D0-E8DC64E016C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0138398" y="2445882"/>
            <a:ext cx="493963" cy="49396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1"/>
                                        </p:tgtEl>
                                        <p:attrNameLst>
                                          <p:attrName>style.visibility</p:attrName>
                                        </p:attrNameLst>
                                      </p:cBhvr>
                                      <p:to>
                                        <p:strVal val="visible"/>
                                      </p:to>
                                    </p:set>
                                    <p:animEffect transition="in" filter="fade">
                                      <p:cBhvr>
                                        <p:cTn id="7" dur="1000"/>
                                        <p:tgtEl>
                                          <p:spTgt spid="2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26"/>
          <p:cNvSpPr txBox="1">
            <a:spLocks noGrp="1"/>
          </p:cNvSpPr>
          <p:nvPr>
            <p:ph type="title"/>
          </p:nvPr>
        </p:nvSpPr>
        <p:spPr>
          <a:xfrm>
            <a:off x="551650" y="580275"/>
            <a:ext cx="70572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l"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3:</a:t>
            </a:r>
            <a:r>
              <a:rPr lang="en" sz="4400">
                <a:solidFill>
                  <a:schemeClr val="accent4"/>
                </a:solidFill>
              </a:rPr>
              <a:t> </a:t>
            </a:r>
            <a:r>
              <a:rPr lang="en" sz="4400">
                <a:solidFill>
                  <a:schemeClr val="accent2"/>
                </a:solidFill>
              </a:rPr>
              <a:t>pe</a:t>
            </a:r>
            <a:r>
              <a:rPr lang="en" sz="4400">
                <a:solidFill>
                  <a:schemeClr val="accent3"/>
                </a:solidFill>
              </a:rPr>
              <a:t>rs</a:t>
            </a:r>
            <a:r>
              <a:rPr lang="en" sz="4400">
                <a:solidFill>
                  <a:schemeClr val="accent4"/>
                </a:solidFill>
              </a:rPr>
              <a:t>on</a:t>
            </a:r>
            <a:r>
              <a:rPr lang="en" sz="4400">
                <a:solidFill>
                  <a:schemeClr val="accent5"/>
                </a:solidFill>
              </a:rPr>
              <a:t>al </a:t>
            </a:r>
            <a:r>
              <a:rPr lang="en" sz="4400">
                <a:solidFill>
                  <a:schemeClr val="accent6"/>
                </a:solidFill>
              </a:rPr>
              <a:t>sp</a:t>
            </a:r>
            <a:r>
              <a:rPr lang="en" sz="4400">
                <a:solidFill>
                  <a:schemeClr val="dk2"/>
                </a:solidFill>
              </a:rPr>
              <a:t>ac</a:t>
            </a:r>
            <a:r>
              <a:rPr lang="en" sz="4400">
                <a:solidFill>
                  <a:schemeClr val="lt2"/>
                </a:solidFill>
              </a:rPr>
              <a:t>e</a:t>
            </a:r>
            <a:endParaRPr sz="4400">
              <a:solidFill>
                <a:schemeClr val="accent4"/>
              </a:solidFill>
            </a:endParaRPr>
          </a:p>
        </p:txBody>
      </p:sp>
      <p:sp>
        <p:nvSpPr>
          <p:cNvPr id="258" name="Google Shape;258;p26"/>
          <p:cNvSpPr txBox="1">
            <a:spLocks noGrp="1"/>
          </p:cNvSpPr>
          <p:nvPr>
            <p:ph type="body" idx="4294967295"/>
          </p:nvPr>
        </p:nvSpPr>
        <p:spPr>
          <a:xfrm>
            <a:off x="551650" y="1572075"/>
            <a:ext cx="7460400" cy="28941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This week we learned about personal space. Part of being a good friend is respecting others personal space, and asking for space when we need it too. We talked about how everyone is different- some people need a lot of personal space, and some people only need a little.</a:t>
            </a:r>
            <a:endParaRPr sz="1900"/>
          </a:p>
          <a:p>
            <a:pPr marL="0" lvl="0" indent="0" algn="l" rtl="0">
              <a:spcBef>
                <a:spcPts val="2100"/>
              </a:spcBef>
              <a:spcAft>
                <a:spcPts val="0"/>
              </a:spcAft>
              <a:buNone/>
            </a:pPr>
            <a:r>
              <a:rPr lang="en" sz="1900"/>
              <a:t>We started out with an activity where we sorted </a:t>
            </a:r>
            <a:r>
              <a:rPr lang="en" sz="1900" u="sng">
                <a:solidFill>
                  <a:schemeClr val="accent1"/>
                </a:solidFill>
                <a:hlinkClick r:id="rId3">
                  <a:extLst>
                    <a:ext uri="{A12FA001-AC4F-418D-AE19-62706E023703}">
                      <ahyp:hlinkClr xmlns:ahyp="http://schemas.microsoft.com/office/drawing/2018/hyperlinkcolor" val="tx"/>
                    </a:ext>
                  </a:extLst>
                </a:hlinkClick>
              </a:rPr>
              <a:t>personal space choices</a:t>
            </a:r>
            <a:r>
              <a:rPr lang="en" sz="1900">
                <a:solidFill>
                  <a:schemeClr val="accent1"/>
                </a:solidFill>
              </a:rPr>
              <a:t> </a:t>
            </a:r>
            <a:r>
              <a:rPr lang="en" sz="1900"/>
              <a:t>and gave a thumbs up or a thumbs down for each choice. </a:t>
            </a:r>
            <a:endParaRPr sz="1900"/>
          </a:p>
          <a:p>
            <a:pPr marL="0" lvl="0" indent="0" algn="l" rtl="0">
              <a:spcBef>
                <a:spcPts val="2100"/>
              </a:spcBef>
              <a:spcAft>
                <a:spcPts val="2100"/>
              </a:spcAft>
              <a:buNone/>
            </a:pPr>
            <a:r>
              <a:rPr lang="en" sz="1900"/>
              <a:t>Next, we watched a </a:t>
            </a:r>
            <a:r>
              <a:rPr lang="en" sz="1900" u="sng">
                <a:solidFill>
                  <a:schemeClr val="accent1"/>
                </a:solidFill>
                <a:hlinkClick r:id="rId4">
                  <a:extLst>
                    <a:ext uri="{A12FA001-AC4F-418D-AE19-62706E023703}">
                      <ahyp:hlinkClr xmlns:ahyp="http://schemas.microsoft.com/office/drawing/2018/hyperlinkcolor" val="tx"/>
                    </a:ext>
                  </a:extLst>
                </a:hlinkClick>
              </a:rPr>
              <a:t>clip from the Daniel Tiger episode “Daniel and Miss Elaina Bake Pretzels.”</a:t>
            </a:r>
            <a:r>
              <a:rPr lang="en" sz="1900"/>
              <a:t> In this clip, Miss Elaina gets upset when Daniel gets into her personal space. Miss Elaina learns to ask for space, and Daniel apologizes for being too close. </a:t>
            </a:r>
            <a:endParaRPr sz="1900"/>
          </a:p>
        </p:txBody>
      </p:sp>
      <p:pic>
        <p:nvPicPr>
          <p:cNvPr id="259" name="Google Shape;259;p26"/>
          <p:cNvPicPr preferRelativeResize="0"/>
          <p:nvPr/>
        </p:nvPicPr>
        <p:blipFill>
          <a:blip r:embed="rId5">
            <a:alphaModFix/>
          </a:blip>
          <a:stretch>
            <a:fillRect/>
          </a:stretch>
        </p:blipFill>
        <p:spPr>
          <a:xfrm>
            <a:off x="7885900" y="4269307"/>
            <a:ext cx="3875149" cy="2179771"/>
          </a:xfrm>
          <a:prstGeom prst="rect">
            <a:avLst/>
          </a:prstGeom>
          <a:noFill/>
          <a:ln>
            <a:noFill/>
          </a:ln>
        </p:spPr>
      </p:pic>
      <p:pic>
        <p:nvPicPr>
          <p:cNvPr id="260" name="Google Shape;260;p26"/>
          <p:cNvPicPr preferRelativeResize="0"/>
          <p:nvPr/>
        </p:nvPicPr>
        <p:blipFill>
          <a:blip r:embed="rId6">
            <a:alphaModFix/>
          </a:blip>
          <a:stretch>
            <a:fillRect/>
          </a:stretch>
        </p:blipFill>
        <p:spPr>
          <a:xfrm rot="358739">
            <a:off x="8349811" y="364650"/>
            <a:ext cx="2947325" cy="391450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grpSp>
        <p:nvGrpSpPr>
          <p:cNvPr id="265" name="Google Shape;265;p27"/>
          <p:cNvGrpSpPr/>
          <p:nvPr/>
        </p:nvGrpSpPr>
        <p:grpSpPr>
          <a:xfrm>
            <a:off x="580389" y="1465723"/>
            <a:ext cx="10985943" cy="5245458"/>
            <a:chOff x="719650" y="5477975"/>
            <a:chExt cx="10847100" cy="908100"/>
          </a:xfrm>
        </p:grpSpPr>
        <p:sp>
          <p:nvSpPr>
            <p:cNvPr id="266" name="Google Shape;266;p27"/>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67" name="Google Shape;267;p27"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268" name="Google Shape;268;p27"/>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9" name="Google Shape;269;p27"/>
          <p:cNvSpPr txBox="1">
            <a:spLocks noGrp="1"/>
          </p:cNvSpPr>
          <p:nvPr>
            <p:ph type="body" idx="4294967295"/>
          </p:nvPr>
        </p:nvSpPr>
        <p:spPr>
          <a:xfrm>
            <a:off x="618613" y="4958025"/>
            <a:ext cx="10909500" cy="16158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Clr>
                <a:schemeClr val="dk1"/>
              </a:buClr>
              <a:buSzPts val="1100"/>
              <a:buFont typeface="Arial"/>
              <a:buNone/>
            </a:pPr>
            <a:r>
              <a:rPr lang="en" sz="1900"/>
              <a:t>We also got to go outside and play! We played tag and sharks and minnows while using hula hoops to represent our personal space. This was great practice being mindful of others personal space and learning to apologize when we occasionally get into each other's space! At the end of our lesson, I encouraged everyone to keep practicing giving others personal space, and asking for space when we need it. </a:t>
            </a:r>
            <a:endParaRPr sz="1900"/>
          </a:p>
          <a:p>
            <a:pPr marL="0" lvl="0" indent="0" algn="l" rtl="0">
              <a:spcBef>
                <a:spcPts val="0"/>
              </a:spcBef>
              <a:spcAft>
                <a:spcPts val="2100"/>
              </a:spcAft>
              <a:buNone/>
            </a:pPr>
            <a:endParaRPr sz="1900"/>
          </a:p>
        </p:txBody>
      </p:sp>
      <p:pic>
        <p:nvPicPr>
          <p:cNvPr id="270" name="Google Shape;270;p27"/>
          <p:cNvPicPr preferRelativeResize="0"/>
          <p:nvPr/>
        </p:nvPicPr>
        <p:blipFill>
          <a:blip r:embed="rId4">
            <a:alphaModFix/>
          </a:blip>
          <a:stretch>
            <a:fillRect/>
          </a:stretch>
        </p:blipFill>
        <p:spPr>
          <a:xfrm>
            <a:off x="1642875" y="200100"/>
            <a:ext cx="3510351" cy="4662252"/>
          </a:xfrm>
          <a:prstGeom prst="rect">
            <a:avLst/>
          </a:prstGeom>
          <a:noFill/>
          <a:ln>
            <a:noFill/>
          </a:ln>
        </p:spPr>
      </p:pic>
      <p:pic>
        <p:nvPicPr>
          <p:cNvPr id="271" name="Google Shape;271;p27"/>
          <p:cNvPicPr preferRelativeResize="0"/>
          <p:nvPr/>
        </p:nvPicPr>
        <p:blipFill>
          <a:blip r:embed="rId5">
            <a:alphaModFix/>
          </a:blip>
          <a:stretch>
            <a:fillRect/>
          </a:stretch>
        </p:blipFill>
        <p:spPr>
          <a:xfrm>
            <a:off x="6568525" y="145585"/>
            <a:ext cx="3510351" cy="46622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28"/>
          <p:cNvSpPr txBox="1">
            <a:spLocks noGrp="1"/>
          </p:cNvSpPr>
          <p:nvPr>
            <p:ph type="title"/>
          </p:nvPr>
        </p:nvSpPr>
        <p:spPr>
          <a:xfrm>
            <a:off x="2567400" y="4021675"/>
            <a:ext cx="70572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ctr"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4:</a:t>
            </a:r>
            <a:r>
              <a:rPr lang="en" sz="4400">
                <a:solidFill>
                  <a:schemeClr val="accent4"/>
                </a:solidFill>
              </a:rPr>
              <a:t> </a:t>
            </a:r>
            <a:r>
              <a:rPr lang="en" sz="4400">
                <a:solidFill>
                  <a:schemeClr val="accent2"/>
                </a:solidFill>
              </a:rPr>
              <a:t>Ki</a:t>
            </a:r>
            <a:r>
              <a:rPr lang="en" sz="4400">
                <a:solidFill>
                  <a:schemeClr val="accent3"/>
                </a:solidFill>
              </a:rPr>
              <a:t>nd</a:t>
            </a:r>
            <a:r>
              <a:rPr lang="en" sz="4400">
                <a:solidFill>
                  <a:schemeClr val="accent4"/>
                </a:solidFill>
              </a:rPr>
              <a:t>ne</a:t>
            </a:r>
            <a:r>
              <a:rPr lang="en" sz="4400">
                <a:solidFill>
                  <a:schemeClr val="accent5"/>
                </a:solidFill>
              </a:rPr>
              <a:t>ss </a:t>
            </a:r>
            <a:endParaRPr sz="4400">
              <a:solidFill>
                <a:schemeClr val="accent4"/>
              </a:solidFill>
            </a:endParaRPr>
          </a:p>
        </p:txBody>
      </p:sp>
      <p:sp>
        <p:nvSpPr>
          <p:cNvPr id="277" name="Google Shape;277;p28"/>
          <p:cNvSpPr txBox="1">
            <a:spLocks noGrp="1"/>
          </p:cNvSpPr>
          <p:nvPr>
            <p:ph type="body" idx="4294967295"/>
          </p:nvPr>
        </p:nvSpPr>
        <p:spPr>
          <a:xfrm>
            <a:off x="416375" y="4726400"/>
            <a:ext cx="11291400" cy="28941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2100"/>
              </a:spcAft>
              <a:buNone/>
            </a:pPr>
            <a:r>
              <a:rPr lang="en" sz="1900"/>
              <a:t>This week was all about kindness. We discussed ways that we can be kind to others, and how we can be kind to ourselves! October is anti-bullying month, so this topic goes along perfectly with the anti-bullying guidance lessons the school counseling program will be teaching in every classroom this month- </a:t>
            </a:r>
            <a:r>
              <a:rPr lang="en" sz="1900" u="sng">
                <a:solidFill>
                  <a:srgbClr val="4A86E8"/>
                </a:solidFill>
                <a:hlinkClick r:id="rId3">
                  <a:extLst>
                    <a:ext uri="{A12FA001-AC4F-418D-AE19-62706E023703}">
                      <ahyp:hlinkClr xmlns:ahyp="http://schemas.microsoft.com/office/drawing/2018/hyperlinkcolor" val="tx"/>
                    </a:ext>
                  </a:extLst>
                </a:hlinkClick>
              </a:rPr>
              <a:t>Promote Respect</a:t>
            </a:r>
            <a:r>
              <a:rPr lang="en" sz="1900">
                <a:solidFill>
                  <a:srgbClr val="4A86E8"/>
                </a:solidFill>
              </a:rPr>
              <a:t>.</a:t>
            </a:r>
            <a:r>
              <a:rPr lang="en" sz="1900"/>
              <a:t> We teach all students to show kindness and be </a:t>
            </a:r>
            <a:r>
              <a:rPr lang="en" sz="1900" u="sng">
                <a:solidFill>
                  <a:srgbClr val="4A86E8"/>
                </a:solidFill>
                <a:hlinkClick r:id="rId4">
                  <a:extLst>
                    <a:ext uri="{A12FA001-AC4F-418D-AE19-62706E023703}">
                      <ahyp:hlinkClr xmlns:ahyp="http://schemas.microsoft.com/office/drawing/2018/hyperlinkcolor" val="tx"/>
                    </a:ext>
                  </a:extLst>
                </a:hlinkClick>
              </a:rPr>
              <a:t>upstanders </a:t>
            </a:r>
            <a:r>
              <a:rPr lang="en" sz="1900"/>
              <a:t>to prevent bullying before it can begin.</a:t>
            </a:r>
            <a:endParaRPr sz="1900"/>
          </a:p>
        </p:txBody>
      </p:sp>
      <p:pic>
        <p:nvPicPr>
          <p:cNvPr id="278" name="Google Shape;278;p28"/>
          <p:cNvPicPr preferRelativeResize="0"/>
          <p:nvPr/>
        </p:nvPicPr>
        <p:blipFill>
          <a:blip r:embed="rId5">
            <a:alphaModFix/>
          </a:blip>
          <a:stretch>
            <a:fillRect/>
          </a:stretch>
        </p:blipFill>
        <p:spPr>
          <a:xfrm>
            <a:off x="4581988" y="76200"/>
            <a:ext cx="3028037" cy="4021673"/>
          </a:xfrm>
          <a:prstGeom prst="rect">
            <a:avLst/>
          </a:prstGeom>
          <a:noFill/>
          <a:ln>
            <a:noFill/>
          </a:ln>
        </p:spPr>
      </p:pic>
      <p:pic>
        <p:nvPicPr>
          <p:cNvPr id="279" name="Google Shape;279;p28"/>
          <p:cNvPicPr preferRelativeResize="0"/>
          <p:nvPr/>
        </p:nvPicPr>
        <p:blipFill>
          <a:blip r:embed="rId6">
            <a:alphaModFix/>
          </a:blip>
          <a:stretch>
            <a:fillRect/>
          </a:stretch>
        </p:blipFill>
        <p:spPr>
          <a:xfrm>
            <a:off x="8230937" y="76200"/>
            <a:ext cx="3028037" cy="4021673"/>
          </a:xfrm>
          <a:prstGeom prst="rect">
            <a:avLst/>
          </a:prstGeom>
          <a:noFill/>
          <a:ln>
            <a:noFill/>
          </a:ln>
        </p:spPr>
      </p:pic>
      <p:pic>
        <p:nvPicPr>
          <p:cNvPr id="280" name="Google Shape;280;p28"/>
          <p:cNvPicPr preferRelativeResize="0"/>
          <p:nvPr/>
        </p:nvPicPr>
        <p:blipFill>
          <a:blip r:embed="rId7">
            <a:alphaModFix/>
          </a:blip>
          <a:stretch>
            <a:fillRect/>
          </a:stretch>
        </p:blipFill>
        <p:spPr>
          <a:xfrm>
            <a:off x="933075" y="76200"/>
            <a:ext cx="3028037" cy="4021673"/>
          </a:xfrm>
          <a:prstGeom prst="rect">
            <a:avLst/>
          </a:prstGeom>
          <a:noFill/>
          <a:ln>
            <a:noFill/>
          </a:ln>
        </p:spPr>
      </p:pic>
      <p:pic>
        <p:nvPicPr>
          <p:cNvPr id="3" name="Picture 2" descr="A yellow smiley face with black eyes and red mouth&#10;&#10;Description automatically generated">
            <a:extLst>
              <a:ext uri="{FF2B5EF4-FFF2-40B4-BE49-F238E27FC236}">
                <a16:creationId xmlns:a16="http://schemas.microsoft.com/office/drawing/2014/main" id="{17380332-71E4-C50D-26CD-E34010EDCDB2}"/>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084006" y="1467058"/>
            <a:ext cx="568359" cy="568359"/>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CC65FEC0-1651-EE98-B3E6-0E9B91B5D270}"/>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2019390" y="1712181"/>
            <a:ext cx="490245" cy="490245"/>
          </a:xfrm>
          <a:prstGeom prst="rect">
            <a:avLst/>
          </a:prstGeom>
        </p:spPr>
      </p:pic>
      <p:pic>
        <p:nvPicPr>
          <p:cNvPr id="5" name="Picture 4" descr="A yellow smiley face with black eyes and red mouth&#10;&#10;Description automatically generated">
            <a:extLst>
              <a:ext uri="{FF2B5EF4-FFF2-40B4-BE49-F238E27FC236}">
                <a16:creationId xmlns:a16="http://schemas.microsoft.com/office/drawing/2014/main" id="{46CCE988-8494-CE45-043A-1060200B9050}"/>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2574950" y="1712181"/>
            <a:ext cx="490245" cy="490245"/>
          </a:xfrm>
          <a:prstGeom prst="rect">
            <a:avLst/>
          </a:prstGeom>
        </p:spPr>
      </p:pic>
      <p:pic>
        <p:nvPicPr>
          <p:cNvPr id="6" name="Picture 5" descr="A yellow smiley face with black eyes and red mouth&#10;&#10;Description automatically generated">
            <a:extLst>
              <a:ext uri="{FF2B5EF4-FFF2-40B4-BE49-F238E27FC236}">
                <a16:creationId xmlns:a16="http://schemas.microsoft.com/office/drawing/2014/main" id="{D837B73B-E835-1E67-91CA-1B883E9FE894}"/>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3258402" y="1841913"/>
            <a:ext cx="490245" cy="490245"/>
          </a:xfrm>
          <a:prstGeom prst="rect">
            <a:avLst/>
          </a:prstGeom>
        </p:spPr>
      </p:pic>
      <p:pic>
        <p:nvPicPr>
          <p:cNvPr id="7" name="Picture 6" descr="A yellow smiley face with black eyes and red mouth&#10;&#10;Description automatically generated">
            <a:extLst>
              <a:ext uri="{FF2B5EF4-FFF2-40B4-BE49-F238E27FC236}">
                <a16:creationId xmlns:a16="http://schemas.microsoft.com/office/drawing/2014/main" id="{5D4715FA-36BA-FBCD-7571-86EEDDFA279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286439" y="1414650"/>
            <a:ext cx="490245" cy="490245"/>
          </a:xfrm>
          <a:prstGeom prst="rect">
            <a:avLst/>
          </a:prstGeom>
        </p:spPr>
      </p:pic>
      <p:pic>
        <p:nvPicPr>
          <p:cNvPr id="8" name="Picture 7" descr="A yellow smiley face with black eyes and red mouth&#10;&#10;Description automatically generated">
            <a:extLst>
              <a:ext uri="{FF2B5EF4-FFF2-40B4-BE49-F238E27FC236}">
                <a16:creationId xmlns:a16="http://schemas.microsoft.com/office/drawing/2014/main" id="{89203E47-9B74-96F9-4CFC-5360730E8C7A}"/>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4718685" y="1467058"/>
            <a:ext cx="490245" cy="490245"/>
          </a:xfrm>
          <a:prstGeom prst="rect">
            <a:avLst/>
          </a:prstGeom>
        </p:spPr>
      </p:pic>
      <p:pic>
        <p:nvPicPr>
          <p:cNvPr id="9" name="Picture 8" descr="A yellow smiley face with black eyes and red mouth&#10;&#10;Description automatically generated">
            <a:extLst>
              <a:ext uri="{FF2B5EF4-FFF2-40B4-BE49-F238E27FC236}">
                <a16:creationId xmlns:a16="http://schemas.microsoft.com/office/drawing/2014/main" id="{3FEC4A53-7EC1-E731-BDFE-6699C56BFC9D}"/>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6842017" y="1855734"/>
            <a:ext cx="490245" cy="490245"/>
          </a:xfrm>
          <a:prstGeom prst="rect">
            <a:avLst/>
          </a:prstGeom>
        </p:spPr>
      </p:pic>
      <p:pic>
        <p:nvPicPr>
          <p:cNvPr id="10" name="Picture 9" descr="A yellow smiley face with black eyes and red mouth&#10;&#10;Description automatically generated">
            <a:extLst>
              <a:ext uri="{FF2B5EF4-FFF2-40B4-BE49-F238E27FC236}">
                <a16:creationId xmlns:a16="http://schemas.microsoft.com/office/drawing/2014/main" id="{F3F11AA1-FEA3-3ADE-10D1-58956A690CDB}"/>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9364615" y="1712181"/>
            <a:ext cx="490245" cy="490245"/>
          </a:xfrm>
          <a:prstGeom prst="rect">
            <a:avLst/>
          </a:prstGeom>
        </p:spPr>
      </p:pic>
      <p:pic>
        <p:nvPicPr>
          <p:cNvPr id="11" name="Picture 10" descr="A yellow smiley face with black eyes and red mouth&#10;&#10;Description automatically generated">
            <a:extLst>
              <a:ext uri="{FF2B5EF4-FFF2-40B4-BE49-F238E27FC236}">
                <a16:creationId xmlns:a16="http://schemas.microsoft.com/office/drawing/2014/main" id="{B52F4DA1-1018-A723-4F44-765B0D6EFDC3}"/>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9927487" y="1712181"/>
            <a:ext cx="490245" cy="490245"/>
          </a:xfrm>
          <a:prstGeom prst="rect">
            <a:avLst/>
          </a:prstGeom>
        </p:spPr>
      </p:pic>
      <p:pic>
        <p:nvPicPr>
          <p:cNvPr id="12" name="Picture 11" descr="A yellow smiley face with black eyes and red mouth&#10;&#10;Description automatically generated">
            <a:extLst>
              <a:ext uri="{FF2B5EF4-FFF2-40B4-BE49-F238E27FC236}">
                <a16:creationId xmlns:a16="http://schemas.microsoft.com/office/drawing/2014/main" id="{91E79321-360C-D270-289E-02B9D2E4F128}"/>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10499165" y="1790294"/>
            <a:ext cx="490245" cy="490245"/>
          </a:xfrm>
          <a:prstGeom prst="rect">
            <a:avLst/>
          </a:prstGeom>
        </p:spPr>
      </p:pic>
      <p:pic>
        <p:nvPicPr>
          <p:cNvPr id="13" name="Picture 12" descr="A yellow smiley face with black eyes and red mouth&#10;&#10;Description automatically generated">
            <a:extLst>
              <a:ext uri="{FF2B5EF4-FFF2-40B4-BE49-F238E27FC236}">
                <a16:creationId xmlns:a16="http://schemas.microsoft.com/office/drawing/2014/main" id="{FD7C2099-956A-37AE-829E-DD890F880846}"/>
              </a:ext>
            </a:extLst>
          </p:cNvPr>
          <p:cNvPicPr>
            <a:picLocks noChangeAspect="1"/>
          </p:cNvPicPr>
          <p:nvPr/>
        </p:nvPicPr>
        <p:blipFill>
          <a:blip r:embed="rId8">
            <a:extLst>
              <a:ext uri="{837473B0-CC2E-450A-ABE3-18F120FF3D39}">
                <a1611:picAttrSrcUrl xmlns:a1611="http://schemas.microsoft.com/office/drawing/2016/11/main" r:id="rId9"/>
              </a:ext>
            </a:extLst>
          </a:blip>
          <a:stretch>
            <a:fillRect/>
          </a:stretch>
        </p:blipFill>
        <p:spPr>
          <a:xfrm>
            <a:off x="8513766" y="1456681"/>
            <a:ext cx="490245" cy="490245"/>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9"/>
          <p:cNvSpPr txBox="1">
            <a:spLocks noGrp="1"/>
          </p:cNvSpPr>
          <p:nvPr>
            <p:ph type="body" idx="4294967295"/>
          </p:nvPr>
        </p:nvSpPr>
        <p:spPr>
          <a:xfrm>
            <a:off x="611900" y="592925"/>
            <a:ext cx="7182000" cy="4848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2100"/>
              <a:t>Alongside being kind to others, I think it is so important to learn about being kind to yourself! Everyone came up with some great ways to be kind to yourself- saying nice words about yourself, taking a nap if you feel tired, or petting a dog to feel relaxed! </a:t>
            </a:r>
            <a:endParaRPr sz="2100"/>
          </a:p>
          <a:p>
            <a:pPr marL="0" lvl="0" indent="0" algn="l" rtl="0">
              <a:spcBef>
                <a:spcPts val="2100"/>
              </a:spcBef>
              <a:spcAft>
                <a:spcPts val="0"/>
              </a:spcAft>
              <a:buNone/>
            </a:pPr>
            <a:r>
              <a:rPr lang="en" sz="2100"/>
              <a:t>We also drew some of our ideas of how we can show kindness. When you see these drawings in your child's backpack, I encourage you to ask them about what they drew! </a:t>
            </a:r>
            <a:endParaRPr sz="2100"/>
          </a:p>
          <a:p>
            <a:pPr marL="0" lvl="0" indent="0" algn="l" rtl="0">
              <a:spcBef>
                <a:spcPts val="2100"/>
              </a:spcBef>
              <a:spcAft>
                <a:spcPts val="2100"/>
              </a:spcAft>
              <a:buNone/>
            </a:pPr>
            <a:r>
              <a:rPr lang="en" sz="2100"/>
              <a:t>Lastly, we read the book </a:t>
            </a:r>
            <a:r>
              <a:rPr lang="en" sz="2100" u="sng">
                <a:solidFill>
                  <a:srgbClr val="4A86E8"/>
                </a:solidFill>
                <a:hlinkClick r:id="rId3">
                  <a:extLst>
                    <a:ext uri="{A12FA001-AC4F-418D-AE19-62706E023703}">
                      <ahyp:hlinkClr xmlns:ahyp="http://schemas.microsoft.com/office/drawing/2018/hyperlinkcolor" val="tx"/>
                    </a:ext>
                  </a:extLst>
                </a:hlinkClick>
              </a:rPr>
              <a:t>“The Kindness Book.” by Todd Parr</a:t>
            </a:r>
            <a:r>
              <a:rPr lang="en" sz="2100"/>
              <a:t>. This is a super cute and colorful book that is perfect for this age. Click the link to see a read-aloud of the book.</a:t>
            </a:r>
            <a:endParaRPr sz="2100"/>
          </a:p>
        </p:txBody>
      </p:sp>
      <p:pic>
        <p:nvPicPr>
          <p:cNvPr id="286" name="Google Shape;286;p29"/>
          <p:cNvPicPr preferRelativeResize="0"/>
          <p:nvPr/>
        </p:nvPicPr>
        <p:blipFill>
          <a:blip r:embed="rId4">
            <a:alphaModFix/>
          </a:blip>
          <a:stretch>
            <a:fillRect/>
          </a:stretch>
        </p:blipFill>
        <p:spPr>
          <a:xfrm>
            <a:off x="8068550" y="3624150"/>
            <a:ext cx="3046249" cy="3046249"/>
          </a:xfrm>
          <a:prstGeom prst="rect">
            <a:avLst/>
          </a:prstGeom>
          <a:noFill/>
          <a:ln>
            <a:noFill/>
          </a:ln>
        </p:spPr>
      </p:pic>
      <p:pic>
        <p:nvPicPr>
          <p:cNvPr id="287" name="Google Shape;287;p29"/>
          <p:cNvPicPr preferRelativeResize="0"/>
          <p:nvPr/>
        </p:nvPicPr>
        <p:blipFill>
          <a:blip r:embed="rId5">
            <a:alphaModFix/>
          </a:blip>
          <a:stretch>
            <a:fillRect/>
          </a:stretch>
        </p:blipFill>
        <p:spPr>
          <a:xfrm>
            <a:off x="8568075" y="152400"/>
            <a:ext cx="3276600" cy="327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30"/>
          <p:cNvSpPr txBox="1">
            <a:spLocks noGrp="1"/>
          </p:cNvSpPr>
          <p:nvPr>
            <p:ph type="title"/>
          </p:nvPr>
        </p:nvSpPr>
        <p:spPr>
          <a:xfrm>
            <a:off x="551650" y="199275"/>
            <a:ext cx="80871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l"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5:</a:t>
            </a:r>
            <a:r>
              <a:rPr lang="en" sz="4400">
                <a:solidFill>
                  <a:schemeClr val="accent4"/>
                </a:solidFill>
              </a:rPr>
              <a:t> </a:t>
            </a:r>
            <a:r>
              <a:rPr lang="en" sz="4400">
                <a:solidFill>
                  <a:schemeClr val="accent2"/>
                </a:solidFill>
              </a:rPr>
              <a:t>wo</a:t>
            </a:r>
            <a:r>
              <a:rPr lang="en" sz="4400">
                <a:solidFill>
                  <a:schemeClr val="accent3"/>
                </a:solidFill>
              </a:rPr>
              <a:t>rk</a:t>
            </a:r>
            <a:r>
              <a:rPr lang="en" sz="4400">
                <a:solidFill>
                  <a:schemeClr val="accent4"/>
                </a:solidFill>
              </a:rPr>
              <a:t>in</a:t>
            </a:r>
            <a:r>
              <a:rPr lang="en" sz="4400">
                <a:solidFill>
                  <a:schemeClr val="accent5"/>
                </a:solidFill>
              </a:rPr>
              <a:t>g to</a:t>
            </a:r>
            <a:r>
              <a:rPr lang="en" sz="4400">
                <a:solidFill>
                  <a:schemeClr val="accent6"/>
                </a:solidFill>
              </a:rPr>
              <a:t>ge</a:t>
            </a:r>
            <a:r>
              <a:rPr lang="en" sz="4400">
                <a:solidFill>
                  <a:schemeClr val="dk2"/>
                </a:solidFill>
              </a:rPr>
              <a:t>th</a:t>
            </a:r>
            <a:r>
              <a:rPr lang="en" sz="4400">
                <a:solidFill>
                  <a:schemeClr val="lt2"/>
                </a:solidFill>
              </a:rPr>
              <a:t>er</a:t>
            </a:r>
            <a:endParaRPr sz="4400">
              <a:solidFill>
                <a:schemeClr val="accent4"/>
              </a:solidFill>
            </a:endParaRPr>
          </a:p>
        </p:txBody>
      </p:sp>
      <p:sp>
        <p:nvSpPr>
          <p:cNvPr id="293" name="Google Shape;293;p30"/>
          <p:cNvSpPr txBox="1">
            <a:spLocks noGrp="1"/>
          </p:cNvSpPr>
          <p:nvPr>
            <p:ph type="body" idx="4294967295"/>
          </p:nvPr>
        </p:nvSpPr>
        <p:spPr>
          <a:xfrm>
            <a:off x="436575" y="5057825"/>
            <a:ext cx="11367000" cy="1193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2100"/>
              </a:spcAft>
              <a:buNone/>
            </a:pPr>
            <a:r>
              <a:rPr lang="en" sz="1900"/>
              <a:t>This week we talked about working together as a team and we got to put what we talked about into practice by opening our own restaurant! We discussed how workers at different jobs have to work together to achieve their goal, just like we work together at school to learn. It was such a joy getting to watch the kids have fun and learn through play this week.</a:t>
            </a:r>
            <a:endParaRPr sz="1900"/>
          </a:p>
        </p:txBody>
      </p:sp>
      <p:pic>
        <p:nvPicPr>
          <p:cNvPr id="294" name="Google Shape;294;p30"/>
          <p:cNvPicPr preferRelativeResize="0"/>
          <p:nvPr/>
        </p:nvPicPr>
        <p:blipFill>
          <a:blip r:embed="rId3">
            <a:alphaModFix/>
          </a:blip>
          <a:stretch>
            <a:fillRect/>
          </a:stretch>
        </p:blipFill>
        <p:spPr>
          <a:xfrm>
            <a:off x="4564100" y="1043449"/>
            <a:ext cx="3079925" cy="4090573"/>
          </a:xfrm>
          <a:prstGeom prst="rect">
            <a:avLst/>
          </a:prstGeom>
          <a:noFill/>
          <a:ln>
            <a:noFill/>
          </a:ln>
        </p:spPr>
      </p:pic>
      <p:pic>
        <p:nvPicPr>
          <p:cNvPr id="295" name="Google Shape;295;p30"/>
          <p:cNvPicPr preferRelativeResize="0"/>
          <p:nvPr/>
        </p:nvPicPr>
        <p:blipFill>
          <a:blip r:embed="rId4">
            <a:alphaModFix/>
          </a:blip>
          <a:stretch>
            <a:fillRect/>
          </a:stretch>
        </p:blipFill>
        <p:spPr>
          <a:xfrm>
            <a:off x="8224141" y="708400"/>
            <a:ext cx="3332185" cy="4425626"/>
          </a:xfrm>
          <a:prstGeom prst="rect">
            <a:avLst/>
          </a:prstGeom>
          <a:noFill/>
          <a:ln>
            <a:noFill/>
          </a:ln>
        </p:spPr>
      </p:pic>
      <p:pic>
        <p:nvPicPr>
          <p:cNvPr id="296" name="Google Shape;296;p30"/>
          <p:cNvPicPr preferRelativeResize="0"/>
          <p:nvPr/>
        </p:nvPicPr>
        <p:blipFill>
          <a:blip r:embed="rId5">
            <a:alphaModFix/>
          </a:blip>
          <a:stretch>
            <a:fillRect/>
          </a:stretch>
        </p:blipFill>
        <p:spPr>
          <a:xfrm>
            <a:off x="904050" y="1043450"/>
            <a:ext cx="3079925" cy="4090583"/>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E204F119-3CD8-C5C2-758C-721EFBBAFFF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248499" y="2792361"/>
            <a:ext cx="636639" cy="636639"/>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6107A9E6-98E9-0CB8-4130-B9AEFE2F6FB0}"/>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6248499" y="1880029"/>
            <a:ext cx="490245" cy="490245"/>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05875EDA-D282-AD51-B384-3FC64CC13EE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438400" y="2477961"/>
            <a:ext cx="612157" cy="612157"/>
          </a:xfrm>
          <a:prstGeom prst="rect">
            <a:avLst/>
          </a:prstGeom>
        </p:spPr>
      </p:pic>
      <p:pic>
        <p:nvPicPr>
          <p:cNvPr id="5" name="Picture 4" descr="A yellow smiley face with black eyes and red mouth&#10;&#10;Description automatically generated">
            <a:extLst>
              <a:ext uri="{FF2B5EF4-FFF2-40B4-BE49-F238E27FC236}">
                <a16:creationId xmlns:a16="http://schemas.microsoft.com/office/drawing/2014/main" id="{7ED56885-3426-1A9A-4689-3D348D2E3EF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771955" y="2574777"/>
            <a:ext cx="490245" cy="490245"/>
          </a:xfrm>
          <a:prstGeom prst="rect">
            <a:avLst/>
          </a:prstGeom>
        </p:spPr>
      </p:pic>
      <p:pic>
        <p:nvPicPr>
          <p:cNvPr id="6" name="Picture 5" descr="A yellow smiley face with black eyes and red mouth&#10;&#10;Description automatically generated">
            <a:extLst>
              <a:ext uri="{FF2B5EF4-FFF2-40B4-BE49-F238E27FC236}">
                <a16:creationId xmlns:a16="http://schemas.microsoft.com/office/drawing/2014/main" id="{C24F4335-8861-B2A0-563B-5C03E86B662F}"/>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546743" y="2290916"/>
            <a:ext cx="432167" cy="432167"/>
          </a:xfrm>
          <a:prstGeom prst="rect">
            <a:avLst/>
          </a:prstGeom>
        </p:spPr>
      </p:pic>
      <p:pic>
        <p:nvPicPr>
          <p:cNvPr id="7" name="Picture 6" descr="A yellow smiley face with black eyes and red mouth&#10;&#10;Description automatically generated">
            <a:extLst>
              <a:ext uri="{FF2B5EF4-FFF2-40B4-BE49-F238E27FC236}">
                <a16:creationId xmlns:a16="http://schemas.microsoft.com/office/drawing/2014/main" id="{1407ED20-60B6-0E7F-15BA-3A6413F4E245}"/>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824518" y="2142610"/>
            <a:ext cx="432167" cy="432167"/>
          </a:xfrm>
          <a:prstGeom prst="rect">
            <a:avLst/>
          </a:prstGeom>
        </p:spPr>
      </p:pic>
      <p:pic>
        <p:nvPicPr>
          <p:cNvPr id="8" name="Picture 7" descr="A yellow smiley face with black eyes and red mouth&#10;&#10;Description automatically generated">
            <a:extLst>
              <a:ext uri="{FF2B5EF4-FFF2-40B4-BE49-F238E27FC236}">
                <a16:creationId xmlns:a16="http://schemas.microsoft.com/office/drawing/2014/main" id="{B20A3B18-6E41-656C-E22C-1C4E30DA8819}"/>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650724" y="2387732"/>
            <a:ext cx="432167" cy="432167"/>
          </a:xfrm>
          <a:prstGeom prst="rect">
            <a:avLst/>
          </a:prstGeom>
        </p:spPr>
      </p:pic>
      <p:pic>
        <p:nvPicPr>
          <p:cNvPr id="9" name="Picture 8" descr="A yellow smiley face with black eyes and red mouth&#10;&#10;Description automatically generated">
            <a:extLst>
              <a:ext uri="{FF2B5EF4-FFF2-40B4-BE49-F238E27FC236}">
                <a16:creationId xmlns:a16="http://schemas.microsoft.com/office/drawing/2014/main" id="{2E6E7DCC-40C7-BFA6-6631-742F4707E053}"/>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8353453" y="2872651"/>
            <a:ext cx="432167" cy="432167"/>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1"/>
          <p:cNvSpPr txBox="1">
            <a:spLocks noGrp="1"/>
          </p:cNvSpPr>
          <p:nvPr>
            <p:ph type="body" idx="4294967295"/>
          </p:nvPr>
        </p:nvSpPr>
        <p:spPr>
          <a:xfrm>
            <a:off x="399250" y="4036500"/>
            <a:ext cx="11365500" cy="25194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First, we worked together to decide on a name for our restaurant and everyone agreed on </a:t>
            </a:r>
            <a:r>
              <a:rPr lang="en" sz="1900" b="1"/>
              <a:t>“The Fruit Pizza Restaurant”</a:t>
            </a:r>
            <a:r>
              <a:rPr lang="en" sz="1900"/>
              <a:t>.</a:t>
            </a:r>
            <a:r>
              <a:rPr lang="en" sz="1900" b="1"/>
              <a:t> </a:t>
            </a:r>
            <a:r>
              <a:rPr lang="en" sz="1900"/>
              <a:t>Everyone got to pick what job they wanted to do at the restaurant, as well as what we would be serving. Menu items included pizza, chocolate milk, and you would all be proud that there were even some healthy fruit options. Thankfully I had my wallet on hand as prices ranged from $2 to $1000! When it was time to close up, everyone worked together to clean up and wash the dishes. This was such a fun lesson and I hope the students will share their enthusiasm for working together with you at home.</a:t>
            </a:r>
            <a:endParaRPr sz="1900"/>
          </a:p>
          <a:p>
            <a:pPr marL="0" lvl="0" indent="0" algn="l" rtl="0">
              <a:spcBef>
                <a:spcPts val="2100"/>
              </a:spcBef>
              <a:spcAft>
                <a:spcPts val="2100"/>
              </a:spcAft>
              <a:buNone/>
            </a:pPr>
            <a:endParaRPr sz="1900"/>
          </a:p>
        </p:txBody>
      </p:sp>
      <p:pic>
        <p:nvPicPr>
          <p:cNvPr id="302" name="Google Shape;302;p31"/>
          <p:cNvPicPr preferRelativeResize="0"/>
          <p:nvPr/>
        </p:nvPicPr>
        <p:blipFill>
          <a:blip r:embed="rId3">
            <a:alphaModFix/>
          </a:blip>
          <a:stretch>
            <a:fillRect/>
          </a:stretch>
        </p:blipFill>
        <p:spPr>
          <a:xfrm>
            <a:off x="4657083" y="237875"/>
            <a:ext cx="2860090" cy="3798625"/>
          </a:xfrm>
          <a:prstGeom prst="rect">
            <a:avLst/>
          </a:prstGeom>
          <a:noFill/>
          <a:ln>
            <a:noFill/>
          </a:ln>
        </p:spPr>
      </p:pic>
      <p:pic>
        <p:nvPicPr>
          <p:cNvPr id="303" name="Google Shape;303;p31"/>
          <p:cNvPicPr preferRelativeResize="0"/>
          <p:nvPr/>
        </p:nvPicPr>
        <p:blipFill>
          <a:blip r:embed="rId4">
            <a:alphaModFix/>
          </a:blip>
          <a:stretch>
            <a:fillRect/>
          </a:stretch>
        </p:blipFill>
        <p:spPr>
          <a:xfrm>
            <a:off x="8405275" y="288851"/>
            <a:ext cx="2860102" cy="3798600"/>
          </a:xfrm>
          <a:prstGeom prst="rect">
            <a:avLst/>
          </a:prstGeom>
          <a:noFill/>
          <a:ln>
            <a:noFill/>
          </a:ln>
        </p:spPr>
      </p:pic>
      <p:pic>
        <p:nvPicPr>
          <p:cNvPr id="304" name="Google Shape;304;p31"/>
          <p:cNvPicPr preferRelativeResize="0"/>
          <p:nvPr/>
        </p:nvPicPr>
        <p:blipFill>
          <a:blip r:embed="rId5">
            <a:alphaModFix/>
          </a:blip>
          <a:stretch>
            <a:fillRect/>
          </a:stretch>
        </p:blipFill>
        <p:spPr>
          <a:xfrm>
            <a:off x="947250" y="237875"/>
            <a:ext cx="2898474" cy="3849574"/>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81D25B3B-2458-6D59-4918-9CA477CD153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554837" y="1755984"/>
            <a:ext cx="432167" cy="432167"/>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75A95C5C-D065-D52D-0BF7-90FE5EB3B3B8}"/>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268113" y="1593556"/>
            <a:ext cx="432167" cy="432167"/>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6FE02C81-E23C-9E83-008D-A65B38BA4DF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2845577" y="1568049"/>
            <a:ext cx="402703" cy="402703"/>
          </a:xfrm>
          <a:prstGeom prst="rect">
            <a:avLst/>
          </a:prstGeom>
        </p:spPr>
      </p:pic>
      <p:pic>
        <p:nvPicPr>
          <p:cNvPr id="5" name="Picture 4" descr="A yellow smiley face with black eyes and red mouth&#10;&#10;Description automatically generated">
            <a:extLst>
              <a:ext uri="{FF2B5EF4-FFF2-40B4-BE49-F238E27FC236}">
                <a16:creationId xmlns:a16="http://schemas.microsoft.com/office/drawing/2014/main" id="{FA1B3152-5510-DBB7-75C1-7CBC1A0783F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923887" y="1538585"/>
            <a:ext cx="432167" cy="432167"/>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2"/>
          <p:cNvSpPr txBox="1">
            <a:spLocks noGrp="1"/>
          </p:cNvSpPr>
          <p:nvPr>
            <p:ph type="title"/>
          </p:nvPr>
        </p:nvSpPr>
        <p:spPr>
          <a:xfrm>
            <a:off x="551650" y="404750"/>
            <a:ext cx="80871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l"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6:</a:t>
            </a:r>
            <a:r>
              <a:rPr lang="en" sz="4400">
                <a:solidFill>
                  <a:schemeClr val="accent4"/>
                </a:solidFill>
              </a:rPr>
              <a:t> </a:t>
            </a:r>
            <a:r>
              <a:rPr lang="en" sz="4400">
                <a:solidFill>
                  <a:schemeClr val="accent2"/>
                </a:solidFill>
              </a:rPr>
              <a:t>In</a:t>
            </a:r>
            <a:r>
              <a:rPr lang="en" sz="4400">
                <a:solidFill>
                  <a:schemeClr val="accent3"/>
                </a:solidFill>
              </a:rPr>
              <a:t>vi</a:t>
            </a:r>
            <a:r>
              <a:rPr lang="en" sz="4400">
                <a:solidFill>
                  <a:schemeClr val="accent4"/>
                </a:solidFill>
              </a:rPr>
              <a:t>ti</a:t>
            </a:r>
            <a:r>
              <a:rPr lang="en" sz="4400">
                <a:solidFill>
                  <a:schemeClr val="accent5"/>
                </a:solidFill>
              </a:rPr>
              <a:t>ng fr</a:t>
            </a:r>
            <a:r>
              <a:rPr lang="en" sz="4400">
                <a:solidFill>
                  <a:schemeClr val="accent6"/>
                </a:solidFill>
              </a:rPr>
              <a:t>ie</a:t>
            </a:r>
            <a:r>
              <a:rPr lang="en" sz="4400">
                <a:solidFill>
                  <a:schemeClr val="dk2"/>
                </a:solidFill>
              </a:rPr>
              <a:t>nd</a:t>
            </a:r>
            <a:r>
              <a:rPr lang="en" sz="4400">
                <a:solidFill>
                  <a:schemeClr val="lt2"/>
                </a:solidFill>
              </a:rPr>
              <a:t>s</a:t>
            </a:r>
            <a:endParaRPr sz="4400">
              <a:solidFill>
                <a:schemeClr val="accent4"/>
              </a:solidFill>
            </a:endParaRPr>
          </a:p>
        </p:txBody>
      </p:sp>
      <p:pic>
        <p:nvPicPr>
          <p:cNvPr id="310" name="Google Shape;310;p32"/>
          <p:cNvPicPr preferRelativeResize="0"/>
          <p:nvPr/>
        </p:nvPicPr>
        <p:blipFill rotWithShape="1">
          <a:blip r:embed="rId3">
            <a:alphaModFix/>
          </a:blip>
          <a:srcRect t="7978" b="9940"/>
          <a:stretch/>
        </p:blipFill>
        <p:spPr>
          <a:xfrm>
            <a:off x="644100" y="1267375"/>
            <a:ext cx="6629912" cy="3059700"/>
          </a:xfrm>
          <a:prstGeom prst="rect">
            <a:avLst/>
          </a:prstGeom>
          <a:noFill/>
          <a:ln>
            <a:noFill/>
          </a:ln>
        </p:spPr>
      </p:pic>
      <p:sp>
        <p:nvSpPr>
          <p:cNvPr id="311" name="Google Shape;311;p32"/>
          <p:cNvSpPr txBox="1">
            <a:spLocks noGrp="1"/>
          </p:cNvSpPr>
          <p:nvPr>
            <p:ph type="body" idx="4294967295"/>
          </p:nvPr>
        </p:nvSpPr>
        <p:spPr>
          <a:xfrm>
            <a:off x="551650" y="4555675"/>
            <a:ext cx="11061600" cy="18171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2100"/>
              </a:spcAft>
              <a:buNone/>
            </a:pPr>
            <a:r>
              <a:rPr lang="en" sz="1900"/>
              <a:t>This week we talked about being inviting friends, and how it feels good to be invited or included by our friends. We started out group by going around the circle and greeting each other and asking one question about the friend next to us. This was great practice inviting others to have conversation and be our friend! Next we </a:t>
            </a:r>
            <a:r>
              <a:rPr lang="en" sz="1900" u="sng">
                <a:solidFill>
                  <a:srgbClr val="3C78D8"/>
                </a:solidFill>
                <a:hlinkClick r:id="rId4">
                  <a:extLst>
                    <a:ext uri="{A12FA001-AC4F-418D-AE19-62706E023703}">
                      <ahyp:hlinkClr xmlns:ahyp="http://schemas.microsoft.com/office/drawing/2018/hyperlinkcolor" val="tx"/>
                    </a:ext>
                  </a:extLst>
                </a:hlinkClick>
              </a:rPr>
              <a:t>read the book “Friendshape”</a:t>
            </a:r>
            <a:r>
              <a:rPr lang="en" sz="1900"/>
              <a:t> that talks about inviting others to join in. </a:t>
            </a:r>
            <a:endParaRPr sz="1900"/>
          </a:p>
        </p:txBody>
      </p:sp>
      <p:pic>
        <p:nvPicPr>
          <p:cNvPr id="312" name="Google Shape;312;p32"/>
          <p:cNvPicPr preferRelativeResize="0"/>
          <p:nvPr/>
        </p:nvPicPr>
        <p:blipFill>
          <a:blip r:embed="rId5">
            <a:alphaModFix/>
          </a:blip>
          <a:stretch>
            <a:fillRect/>
          </a:stretch>
        </p:blipFill>
        <p:spPr>
          <a:xfrm>
            <a:off x="8225650" y="404750"/>
            <a:ext cx="2989749" cy="3970801"/>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F2114418-C688-9B43-08C5-08EAA4568CA4}"/>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887982" y="1267375"/>
            <a:ext cx="652199" cy="652199"/>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CDF01D72-EAFA-2135-653B-20A3AFF571BD}"/>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9047282" y="1161307"/>
            <a:ext cx="758267" cy="758267"/>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grpSp>
        <p:nvGrpSpPr>
          <p:cNvPr id="317" name="Google Shape;317;p33"/>
          <p:cNvGrpSpPr/>
          <p:nvPr/>
        </p:nvGrpSpPr>
        <p:grpSpPr>
          <a:xfrm>
            <a:off x="1927787" y="1465679"/>
            <a:ext cx="9638733" cy="5245458"/>
            <a:chOff x="719650" y="5477975"/>
            <a:chExt cx="10847100" cy="908100"/>
          </a:xfrm>
        </p:grpSpPr>
        <p:sp>
          <p:nvSpPr>
            <p:cNvPr id="318" name="Google Shape;318;p33"/>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19" name="Google Shape;319;p33"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320" name="Google Shape;320;p33"/>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1" name="Google Shape;321;p33"/>
          <p:cNvSpPr txBox="1">
            <a:spLocks noGrp="1"/>
          </p:cNvSpPr>
          <p:nvPr>
            <p:ph type="body" idx="1"/>
          </p:nvPr>
        </p:nvSpPr>
        <p:spPr>
          <a:xfrm>
            <a:off x="5076775" y="1828200"/>
            <a:ext cx="6460200" cy="44685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We played a really fun game to practice including others where everyone had to fit onto a blanket. Once everyone had fit, the blanket was then folded in half and they had to try and fit on an even smaller space! Everyone was cracking up as the blanket got smaller and smaller. I was really proud of how each student was helping one another. </a:t>
            </a:r>
            <a:endParaRPr sz="1900"/>
          </a:p>
          <a:p>
            <a:pPr marL="0" lvl="0" indent="0" algn="l" rtl="0">
              <a:spcBef>
                <a:spcPts val="0"/>
              </a:spcBef>
              <a:spcAft>
                <a:spcPts val="0"/>
              </a:spcAft>
              <a:buNone/>
            </a:pPr>
            <a:endParaRPr sz="1900"/>
          </a:p>
          <a:p>
            <a:pPr marL="0" lvl="0" indent="0" algn="l" rtl="0">
              <a:spcBef>
                <a:spcPts val="0"/>
              </a:spcBef>
              <a:spcAft>
                <a:spcPts val="0"/>
              </a:spcAft>
              <a:buNone/>
            </a:pPr>
            <a:r>
              <a:rPr lang="en" sz="1900"/>
              <a:t>Next, everyone got to color someone who is their friend, and we talked about how we could practice inviting our friends this week. We also played the Game </a:t>
            </a:r>
            <a:r>
              <a:rPr lang="en" sz="1900" u="sng">
                <a:solidFill>
                  <a:srgbClr val="3C78D8"/>
                </a:solidFill>
                <a:hlinkClick r:id="rId4">
                  <a:extLst>
                    <a:ext uri="{A12FA001-AC4F-418D-AE19-62706E023703}">
                      <ahyp:hlinkClr xmlns:ahyp="http://schemas.microsoft.com/office/drawing/2018/hyperlinkcolor" val="tx"/>
                    </a:ext>
                  </a:extLst>
                </a:hlinkClick>
              </a:rPr>
              <a:t>“spot it”</a:t>
            </a:r>
            <a:r>
              <a:rPr lang="en" sz="1900">
                <a:solidFill>
                  <a:srgbClr val="3C78D8"/>
                </a:solidFill>
              </a:rPr>
              <a:t>, </a:t>
            </a:r>
            <a:r>
              <a:rPr lang="en" sz="1900"/>
              <a:t>which everyone loved and was great practice making sure everyone was included!</a:t>
            </a:r>
            <a:endParaRPr sz="1900"/>
          </a:p>
        </p:txBody>
      </p:sp>
      <p:pic>
        <p:nvPicPr>
          <p:cNvPr id="322" name="Google Shape;322;p33"/>
          <p:cNvPicPr preferRelativeResize="0"/>
          <p:nvPr/>
        </p:nvPicPr>
        <p:blipFill rotWithShape="1">
          <a:blip r:embed="rId5">
            <a:alphaModFix/>
          </a:blip>
          <a:srcRect t="16471"/>
          <a:stretch/>
        </p:blipFill>
        <p:spPr>
          <a:xfrm>
            <a:off x="322900" y="397825"/>
            <a:ext cx="3200826" cy="3551027"/>
          </a:xfrm>
          <a:prstGeom prst="rect">
            <a:avLst/>
          </a:prstGeom>
          <a:noFill/>
          <a:ln>
            <a:noFill/>
          </a:ln>
        </p:spPr>
      </p:pic>
      <p:pic>
        <p:nvPicPr>
          <p:cNvPr id="323" name="Google Shape;323;p33"/>
          <p:cNvPicPr preferRelativeResize="0"/>
          <p:nvPr/>
        </p:nvPicPr>
        <p:blipFill rotWithShape="1">
          <a:blip r:embed="rId6">
            <a:alphaModFix/>
          </a:blip>
          <a:srcRect t="22791"/>
          <a:stretch/>
        </p:blipFill>
        <p:spPr>
          <a:xfrm>
            <a:off x="1567100" y="3182749"/>
            <a:ext cx="3200826" cy="3282125"/>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AF396A85-83A6-C1DC-5E97-BCCC25C8301F}"/>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719095" y="1465679"/>
            <a:ext cx="432167" cy="432167"/>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CC798AA2-FAFC-F989-1273-F3DA14DFE5AE}"/>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491146" y="1151269"/>
            <a:ext cx="432167" cy="432167"/>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44527184-6A74-B518-928B-26B6CC126459}"/>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643636" y="1112276"/>
            <a:ext cx="432167" cy="432167"/>
          </a:xfrm>
          <a:prstGeom prst="rect">
            <a:avLst/>
          </a:prstGeom>
        </p:spPr>
      </p:pic>
      <p:pic>
        <p:nvPicPr>
          <p:cNvPr id="5" name="Picture 4" descr="A yellow smiley face with black eyes and red mouth&#10;&#10;Description automatically generated">
            <a:extLst>
              <a:ext uri="{FF2B5EF4-FFF2-40B4-BE49-F238E27FC236}">
                <a16:creationId xmlns:a16="http://schemas.microsoft.com/office/drawing/2014/main" id="{4F184F77-9E5C-8040-5825-DB8D9542657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120192" y="3846366"/>
            <a:ext cx="432167" cy="432167"/>
          </a:xfrm>
          <a:prstGeom prst="rect">
            <a:avLst/>
          </a:prstGeom>
        </p:spPr>
      </p:pic>
      <p:pic>
        <p:nvPicPr>
          <p:cNvPr id="6" name="Picture 5" descr="A yellow smiley face with black eyes and red mouth&#10;&#10;Description automatically generated">
            <a:extLst>
              <a:ext uri="{FF2B5EF4-FFF2-40B4-BE49-F238E27FC236}">
                <a16:creationId xmlns:a16="http://schemas.microsoft.com/office/drawing/2014/main" id="{FBFFFEB6-2A4E-48A5-33A6-C9A4B69EC014}"/>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2780088" y="4071873"/>
            <a:ext cx="591430" cy="5914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4"/>
          <p:cNvSpPr txBox="1">
            <a:spLocks noGrp="1"/>
          </p:cNvSpPr>
          <p:nvPr>
            <p:ph type="title"/>
          </p:nvPr>
        </p:nvSpPr>
        <p:spPr>
          <a:xfrm>
            <a:off x="416375" y="3945475"/>
            <a:ext cx="11291400" cy="991800"/>
          </a:xfrm>
          <a:prstGeom prst="rect">
            <a:avLst/>
          </a:prstGeom>
          <a:effectLst>
            <a:outerShdw blurRad="28575" dist="19050" dir="5400000" algn="bl" rotWithShape="0">
              <a:srgbClr val="000000">
                <a:alpha val="15000"/>
              </a:srgbClr>
            </a:outerShdw>
          </a:effectLst>
        </p:spPr>
        <p:txBody>
          <a:bodyPr spcFirstLastPara="1" wrap="square" lIns="121900" tIns="121900" rIns="121900" bIns="121900" anchor="t" anchorCtr="0">
            <a:noAutofit/>
          </a:bodyPr>
          <a:lstStyle/>
          <a:p>
            <a:pPr marL="0" lvl="0" indent="0" algn="ctr"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7:</a:t>
            </a:r>
            <a:r>
              <a:rPr lang="en" sz="4400">
                <a:solidFill>
                  <a:schemeClr val="accent4"/>
                </a:solidFill>
              </a:rPr>
              <a:t> </a:t>
            </a:r>
            <a:r>
              <a:rPr lang="en" sz="4400">
                <a:solidFill>
                  <a:schemeClr val="accent2"/>
                </a:solidFill>
              </a:rPr>
              <a:t>Ki</a:t>
            </a:r>
            <a:r>
              <a:rPr lang="en" sz="4400">
                <a:solidFill>
                  <a:schemeClr val="accent3"/>
                </a:solidFill>
              </a:rPr>
              <a:t>nd</a:t>
            </a:r>
            <a:r>
              <a:rPr lang="en" sz="4400">
                <a:solidFill>
                  <a:schemeClr val="accent4"/>
                </a:solidFill>
              </a:rPr>
              <a:t> wo</a:t>
            </a:r>
            <a:r>
              <a:rPr lang="en" sz="4400">
                <a:solidFill>
                  <a:schemeClr val="accent5"/>
                </a:solidFill>
              </a:rPr>
              <a:t>rd</a:t>
            </a:r>
            <a:r>
              <a:rPr lang="en" sz="4400">
                <a:solidFill>
                  <a:schemeClr val="accent6"/>
                </a:solidFill>
              </a:rPr>
              <a:t>s &amp;</a:t>
            </a:r>
            <a:r>
              <a:rPr lang="en" sz="4400">
                <a:solidFill>
                  <a:schemeClr val="accent5"/>
                </a:solidFill>
              </a:rPr>
              <a:t> </a:t>
            </a:r>
            <a:r>
              <a:rPr lang="en" sz="4400">
                <a:solidFill>
                  <a:schemeClr val="dk2"/>
                </a:solidFill>
              </a:rPr>
              <a:t>Co</a:t>
            </a:r>
            <a:r>
              <a:rPr lang="en" sz="4400">
                <a:solidFill>
                  <a:schemeClr val="lt2"/>
                </a:solidFill>
              </a:rPr>
              <a:t>mp</a:t>
            </a:r>
            <a:r>
              <a:rPr lang="en" sz="4400">
                <a:solidFill>
                  <a:schemeClr val="accent1"/>
                </a:solidFill>
              </a:rPr>
              <a:t>li</a:t>
            </a:r>
            <a:r>
              <a:rPr lang="en" sz="4400">
                <a:solidFill>
                  <a:schemeClr val="accent2"/>
                </a:solidFill>
              </a:rPr>
              <a:t>me</a:t>
            </a:r>
            <a:r>
              <a:rPr lang="en" sz="4400">
                <a:solidFill>
                  <a:schemeClr val="accent3"/>
                </a:solidFill>
              </a:rPr>
              <a:t>nt</a:t>
            </a:r>
            <a:r>
              <a:rPr lang="en" sz="4400">
                <a:solidFill>
                  <a:schemeClr val="accent4"/>
                </a:solidFill>
              </a:rPr>
              <a:t>s</a:t>
            </a:r>
            <a:r>
              <a:rPr lang="en" sz="4400">
                <a:solidFill>
                  <a:schemeClr val="accent5"/>
                </a:solidFill>
              </a:rPr>
              <a:t> </a:t>
            </a:r>
            <a:endParaRPr sz="4400">
              <a:solidFill>
                <a:schemeClr val="accent4"/>
              </a:solidFill>
            </a:endParaRPr>
          </a:p>
        </p:txBody>
      </p:sp>
      <p:sp>
        <p:nvSpPr>
          <p:cNvPr id="329" name="Google Shape;329;p34"/>
          <p:cNvSpPr txBox="1">
            <a:spLocks noGrp="1"/>
          </p:cNvSpPr>
          <p:nvPr>
            <p:ph type="body" idx="4294967295"/>
          </p:nvPr>
        </p:nvSpPr>
        <p:spPr>
          <a:xfrm>
            <a:off x="416375" y="4650200"/>
            <a:ext cx="11291400" cy="28941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 sz="1900"/>
              <a:t>This week we talked about how it feels to give and receive kind words and compliments. We learned that compliments are </a:t>
            </a:r>
            <a:r>
              <a:rPr lang="en" sz="1900" i="1"/>
              <a:t>true, kind, and specific. </a:t>
            </a:r>
            <a:endParaRPr sz="1900" i="1"/>
          </a:p>
          <a:p>
            <a:pPr marL="0" lvl="0" indent="0" algn="ctr" rtl="0">
              <a:spcBef>
                <a:spcPts val="2100"/>
              </a:spcBef>
              <a:spcAft>
                <a:spcPts val="2100"/>
              </a:spcAft>
              <a:buNone/>
            </a:pPr>
            <a:r>
              <a:rPr lang="en" sz="1900"/>
              <a:t>First, the students practiced identifying compliments by playing a game where they would jump forward if the compliment they heard was true, kind, and specific. </a:t>
            </a:r>
            <a:endParaRPr sz="1900"/>
          </a:p>
        </p:txBody>
      </p:sp>
      <p:pic>
        <p:nvPicPr>
          <p:cNvPr id="330" name="Google Shape;330;p34"/>
          <p:cNvPicPr preferRelativeResize="0"/>
          <p:nvPr/>
        </p:nvPicPr>
        <p:blipFill>
          <a:blip r:embed="rId3">
            <a:alphaModFix/>
          </a:blip>
          <a:stretch>
            <a:fillRect/>
          </a:stretch>
        </p:blipFill>
        <p:spPr>
          <a:xfrm>
            <a:off x="3274571" y="152400"/>
            <a:ext cx="2741171" cy="3640673"/>
          </a:xfrm>
          <a:prstGeom prst="rect">
            <a:avLst/>
          </a:prstGeom>
          <a:noFill/>
          <a:ln>
            <a:noFill/>
          </a:ln>
        </p:spPr>
      </p:pic>
      <p:pic>
        <p:nvPicPr>
          <p:cNvPr id="331" name="Google Shape;331;p34"/>
          <p:cNvPicPr preferRelativeResize="0"/>
          <p:nvPr/>
        </p:nvPicPr>
        <p:blipFill>
          <a:blip r:embed="rId4">
            <a:alphaModFix/>
          </a:blip>
          <a:stretch>
            <a:fillRect/>
          </a:stretch>
        </p:blipFill>
        <p:spPr>
          <a:xfrm>
            <a:off x="6168142" y="152400"/>
            <a:ext cx="2741171" cy="3640673"/>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090237E5-C375-F750-46F9-5F39EDEB983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4645156" y="1426350"/>
            <a:ext cx="432167" cy="432167"/>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53032425-03FD-B171-CD8B-7AC4B4905C00}"/>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5114365" y="1521350"/>
            <a:ext cx="432167" cy="432167"/>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7761D3DF-E765-8584-1CC8-1AC7C5F68CFE}"/>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6701033" y="1540569"/>
            <a:ext cx="432167" cy="432167"/>
          </a:xfrm>
          <a:prstGeom prst="rect">
            <a:avLst/>
          </a:prstGeom>
        </p:spPr>
      </p:pic>
      <p:pic>
        <p:nvPicPr>
          <p:cNvPr id="5" name="Picture 4" descr="A yellow smiley face with black eyes and red mouth&#10;&#10;Description automatically generated">
            <a:extLst>
              <a:ext uri="{FF2B5EF4-FFF2-40B4-BE49-F238E27FC236}">
                <a16:creationId xmlns:a16="http://schemas.microsoft.com/office/drawing/2014/main" id="{A1EA4C2B-1334-9ACC-3DB5-2DEAE18B4F44}"/>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285600" y="1547079"/>
            <a:ext cx="432167" cy="432167"/>
          </a:xfrm>
          <a:prstGeom prst="rect">
            <a:avLst/>
          </a:prstGeom>
        </p:spPr>
      </p:pic>
      <p:pic>
        <p:nvPicPr>
          <p:cNvPr id="6" name="Picture 5" descr="A yellow smiley face with black eyes and red mouth&#10;&#10;Description automatically generated">
            <a:extLst>
              <a:ext uri="{FF2B5EF4-FFF2-40B4-BE49-F238E27FC236}">
                <a16:creationId xmlns:a16="http://schemas.microsoft.com/office/drawing/2014/main" id="{270412E0-BB1B-99FF-5B19-CCC05B42F19C}"/>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7881372" y="1426350"/>
            <a:ext cx="432167" cy="432167"/>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grpSp>
        <p:nvGrpSpPr>
          <p:cNvPr id="336" name="Google Shape;336;p35"/>
          <p:cNvGrpSpPr/>
          <p:nvPr/>
        </p:nvGrpSpPr>
        <p:grpSpPr>
          <a:xfrm>
            <a:off x="595383" y="1434508"/>
            <a:ext cx="8006245" cy="4639301"/>
            <a:chOff x="719650" y="5477975"/>
            <a:chExt cx="10847100" cy="908100"/>
          </a:xfrm>
        </p:grpSpPr>
        <p:sp>
          <p:nvSpPr>
            <p:cNvPr id="337" name="Google Shape;337;p35"/>
            <p:cNvSpPr/>
            <p:nvPr/>
          </p:nvSpPr>
          <p:spPr>
            <a:xfrm>
              <a:off x="719650" y="5477975"/>
              <a:ext cx="10847100" cy="908100"/>
            </a:xfrm>
            <a:prstGeom prst="roundRect">
              <a:avLst>
                <a:gd name="adj" fmla="val 886"/>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38" name="Google Shape;338;p35" descr="A close-up of a crumpled white paper&#10;&#10;Description automatically generated with medium confidence"/>
            <p:cNvPicPr preferRelativeResize="0"/>
            <p:nvPr/>
          </p:nvPicPr>
          <p:blipFill rotWithShape="1">
            <a:blip r:embed="rId3">
              <a:alphaModFix amt="20000"/>
            </a:blip>
            <a:srcRect l="3780" t="12098" r="3780" b="74659"/>
            <a:stretch/>
          </p:blipFill>
          <p:spPr>
            <a:xfrm>
              <a:off x="719650" y="5477975"/>
              <a:ext cx="10847097" cy="908099"/>
            </a:xfrm>
            <a:prstGeom prst="rect">
              <a:avLst/>
            </a:prstGeom>
            <a:noFill/>
            <a:ln>
              <a:noFill/>
            </a:ln>
          </p:spPr>
        </p:pic>
        <p:sp>
          <p:nvSpPr>
            <p:cNvPr id="339" name="Google Shape;339;p35"/>
            <p:cNvSpPr/>
            <p:nvPr/>
          </p:nvSpPr>
          <p:spPr>
            <a:xfrm>
              <a:off x="719650" y="5477975"/>
              <a:ext cx="10847100" cy="908100"/>
            </a:xfrm>
            <a:prstGeom prst="roundRect">
              <a:avLst>
                <a:gd name="adj" fmla="val 886"/>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35"/>
          <p:cNvSpPr txBox="1">
            <a:spLocks noGrp="1"/>
          </p:cNvSpPr>
          <p:nvPr>
            <p:ph type="body" idx="1"/>
          </p:nvPr>
        </p:nvSpPr>
        <p:spPr>
          <a:xfrm>
            <a:off x="676225" y="1520875"/>
            <a:ext cx="6906900" cy="17907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900"/>
              <a:t>Next, we all went around in a circle and came up with one compliment for everyone in the group. The students complimented each other on how funny they are, how well they answer questions in group, and their good manners. I wrote down these compliments and put them in the compliment jar so that we can read them again next week. It feels good to hear compliments!</a:t>
            </a:r>
            <a:endParaRPr sz="1900" b="1"/>
          </a:p>
          <a:p>
            <a:pPr marL="0" lvl="0" indent="0" algn="l" rtl="0">
              <a:spcBef>
                <a:spcPts val="0"/>
              </a:spcBef>
              <a:spcAft>
                <a:spcPts val="0"/>
              </a:spcAft>
              <a:buNone/>
            </a:pPr>
            <a:endParaRPr sz="1900"/>
          </a:p>
          <a:p>
            <a:pPr marL="0" lvl="0" indent="0" algn="l" rtl="0">
              <a:spcBef>
                <a:spcPts val="0"/>
              </a:spcBef>
              <a:spcAft>
                <a:spcPts val="0"/>
              </a:spcAft>
              <a:buNone/>
            </a:pPr>
            <a:r>
              <a:rPr lang="en" sz="1900"/>
              <a:t>We also read the book </a:t>
            </a:r>
            <a:r>
              <a:rPr lang="en" sz="1900" u="sng">
                <a:solidFill>
                  <a:srgbClr val="3D85C6"/>
                </a:solidFill>
                <a:hlinkClick r:id="rId4">
                  <a:extLst>
                    <a:ext uri="{A12FA001-AC4F-418D-AE19-62706E023703}">
                      <ahyp:hlinkClr xmlns:ahyp="http://schemas.microsoft.com/office/drawing/2018/hyperlinkcolor" val="tx"/>
                    </a:ext>
                  </a:extLst>
                </a:hlinkClick>
              </a:rPr>
              <a:t>“Edwardo: The Horriblest Boy in the Whole Wide World”</a:t>
            </a:r>
            <a:r>
              <a:rPr lang="en" sz="1900"/>
              <a:t>. In this book, we see the power of kind words and compliments as Edwardo becomes the nicest boy in the world when others start using kind words towards him. </a:t>
            </a:r>
            <a:endParaRPr sz="1900"/>
          </a:p>
        </p:txBody>
      </p:sp>
      <p:pic>
        <p:nvPicPr>
          <p:cNvPr id="341" name="Google Shape;341;p35"/>
          <p:cNvPicPr preferRelativeResize="0"/>
          <p:nvPr/>
        </p:nvPicPr>
        <p:blipFill>
          <a:blip r:embed="rId5">
            <a:alphaModFix/>
          </a:blip>
          <a:stretch>
            <a:fillRect/>
          </a:stretch>
        </p:blipFill>
        <p:spPr>
          <a:xfrm>
            <a:off x="9287425" y="3117675"/>
            <a:ext cx="2741171" cy="3640673"/>
          </a:xfrm>
          <a:prstGeom prst="rect">
            <a:avLst/>
          </a:prstGeom>
          <a:noFill/>
          <a:ln>
            <a:noFill/>
          </a:ln>
        </p:spPr>
      </p:pic>
      <p:pic>
        <p:nvPicPr>
          <p:cNvPr id="342" name="Google Shape;342;p35">
            <a:hlinkClick r:id="rId4"/>
          </p:cNvPr>
          <p:cNvPicPr preferRelativeResize="0"/>
          <p:nvPr/>
        </p:nvPicPr>
        <p:blipFill>
          <a:blip r:embed="rId6">
            <a:alphaModFix/>
          </a:blip>
          <a:stretch>
            <a:fillRect/>
          </a:stretch>
        </p:blipFill>
        <p:spPr>
          <a:xfrm>
            <a:off x="7487825" y="122325"/>
            <a:ext cx="2914204" cy="3762350"/>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67740AE9-9566-9E30-5CB1-4333AE400832}"/>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0783145" y="3884675"/>
            <a:ext cx="432167" cy="432167"/>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71136E95-551F-A6D3-79CD-67EEF7657E53}"/>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10097346" y="3982737"/>
            <a:ext cx="432167" cy="432167"/>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36"/>
          <p:cNvSpPr txBox="1">
            <a:spLocks noGrp="1"/>
          </p:cNvSpPr>
          <p:nvPr>
            <p:ph type="title"/>
          </p:nvPr>
        </p:nvSpPr>
        <p:spPr>
          <a:xfrm>
            <a:off x="627850" y="344900"/>
            <a:ext cx="10945800" cy="9918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sz="4400">
                <a:solidFill>
                  <a:schemeClr val="dk2"/>
                </a:solidFill>
              </a:rPr>
              <a:t>We</a:t>
            </a:r>
            <a:r>
              <a:rPr lang="en" sz="4400">
                <a:solidFill>
                  <a:schemeClr val="lt2"/>
                </a:solidFill>
              </a:rPr>
              <a:t>ek</a:t>
            </a:r>
            <a:r>
              <a:rPr lang="en" sz="4400">
                <a:solidFill>
                  <a:schemeClr val="accent2"/>
                </a:solidFill>
              </a:rPr>
              <a:t> </a:t>
            </a:r>
            <a:r>
              <a:rPr lang="en" sz="4400">
                <a:solidFill>
                  <a:schemeClr val="accent1"/>
                </a:solidFill>
              </a:rPr>
              <a:t>8:</a:t>
            </a:r>
            <a:r>
              <a:rPr lang="en" sz="4400">
                <a:solidFill>
                  <a:schemeClr val="accent4"/>
                </a:solidFill>
              </a:rPr>
              <a:t> </a:t>
            </a:r>
            <a:r>
              <a:rPr lang="en" sz="4400">
                <a:solidFill>
                  <a:schemeClr val="accent2"/>
                </a:solidFill>
              </a:rPr>
              <a:t>Fr</a:t>
            </a:r>
            <a:r>
              <a:rPr lang="en" sz="4400">
                <a:solidFill>
                  <a:schemeClr val="accent3"/>
                </a:solidFill>
              </a:rPr>
              <a:t>ie</a:t>
            </a:r>
            <a:r>
              <a:rPr lang="en" sz="4400">
                <a:solidFill>
                  <a:schemeClr val="accent4"/>
                </a:solidFill>
              </a:rPr>
              <a:t>nd</a:t>
            </a:r>
            <a:r>
              <a:rPr lang="en" sz="4400">
                <a:solidFill>
                  <a:schemeClr val="accent5"/>
                </a:solidFill>
              </a:rPr>
              <a:t>sh</a:t>
            </a:r>
            <a:r>
              <a:rPr lang="en" sz="4400">
                <a:solidFill>
                  <a:schemeClr val="accent6"/>
                </a:solidFill>
              </a:rPr>
              <a:t>ip</a:t>
            </a:r>
            <a:r>
              <a:rPr lang="en" sz="4400">
                <a:solidFill>
                  <a:schemeClr val="accent5"/>
                </a:solidFill>
              </a:rPr>
              <a:t> </a:t>
            </a:r>
            <a:r>
              <a:rPr lang="en" sz="4400">
                <a:solidFill>
                  <a:schemeClr val="dk2"/>
                </a:solidFill>
              </a:rPr>
              <a:t>sk</a:t>
            </a:r>
            <a:r>
              <a:rPr lang="en" sz="4400">
                <a:solidFill>
                  <a:schemeClr val="lt2"/>
                </a:solidFill>
              </a:rPr>
              <a:t>il</a:t>
            </a:r>
            <a:r>
              <a:rPr lang="en" sz="4400">
                <a:solidFill>
                  <a:schemeClr val="accent1"/>
                </a:solidFill>
              </a:rPr>
              <a:t>ls </a:t>
            </a:r>
            <a:r>
              <a:rPr lang="en" sz="4400">
                <a:solidFill>
                  <a:schemeClr val="accent2"/>
                </a:solidFill>
              </a:rPr>
              <a:t>Pr</a:t>
            </a:r>
            <a:r>
              <a:rPr lang="en" sz="4400">
                <a:solidFill>
                  <a:schemeClr val="accent3"/>
                </a:solidFill>
              </a:rPr>
              <a:t>ac</a:t>
            </a:r>
            <a:r>
              <a:rPr lang="en" sz="4400">
                <a:solidFill>
                  <a:schemeClr val="accent4"/>
                </a:solidFill>
              </a:rPr>
              <a:t>ti</a:t>
            </a:r>
            <a:r>
              <a:rPr lang="en" sz="4400">
                <a:solidFill>
                  <a:schemeClr val="accent5"/>
                </a:solidFill>
              </a:rPr>
              <a:t>ce </a:t>
            </a:r>
            <a:endParaRPr/>
          </a:p>
        </p:txBody>
      </p:sp>
      <p:sp>
        <p:nvSpPr>
          <p:cNvPr id="348" name="Google Shape;348;p36"/>
          <p:cNvSpPr txBox="1">
            <a:spLocks noGrp="1"/>
          </p:cNvSpPr>
          <p:nvPr>
            <p:ph type="body" idx="4294967295"/>
          </p:nvPr>
        </p:nvSpPr>
        <p:spPr>
          <a:xfrm>
            <a:off x="3262750" y="1153200"/>
            <a:ext cx="5769300" cy="20472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0"/>
              </a:spcAft>
              <a:buNone/>
            </a:pPr>
            <a:r>
              <a:rPr lang="en"/>
              <a:t>We only have one more week of friendship group left, and we have learned so many friendship skills in the time we have had together! This week we put some of those skills into practice as we talked about our thanksgiving break. I was very impressed with how well everyone listened, included one another, and waited for their turn.</a:t>
            </a:r>
            <a:endParaRPr/>
          </a:p>
          <a:p>
            <a:pPr marL="0" lvl="0" indent="0" algn="ctr" rtl="0">
              <a:spcBef>
                <a:spcPts val="2100"/>
              </a:spcBef>
              <a:spcAft>
                <a:spcPts val="0"/>
              </a:spcAft>
              <a:buNone/>
            </a:pPr>
            <a:r>
              <a:rPr lang="en"/>
              <a:t> Next, the students painted their hands to create friendship trees! These will be a great reminder of the friendships made in group. </a:t>
            </a:r>
            <a:endParaRPr/>
          </a:p>
          <a:p>
            <a:pPr marL="0" lvl="0" indent="0" algn="ctr" rtl="0">
              <a:spcBef>
                <a:spcPts val="2100"/>
              </a:spcBef>
              <a:spcAft>
                <a:spcPts val="0"/>
              </a:spcAft>
              <a:buClr>
                <a:schemeClr val="dk1"/>
              </a:buClr>
              <a:buSzPts val="1100"/>
              <a:buFont typeface="Arial"/>
              <a:buNone/>
            </a:pPr>
            <a:endParaRPr/>
          </a:p>
          <a:p>
            <a:pPr marL="0" lvl="0" indent="0" algn="ctr" rtl="0">
              <a:spcBef>
                <a:spcPts val="2100"/>
              </a:spcBef>
              <a:spcAft>
                <a:spcPts val="0"/>
              </a:spcAft>
              <a:buNone/>
            </a:pPr>
            <a:endParaRPr/>
          </a:p>
          <a:p>
            <a:pPr marL="0" lvl="0" indent="0" algn="l" rtl="0">
              <a:spcBef>
                <a:spcPts val="2100"/>
              </a:spcBef>
              <a:spcAft>
                <a:spcPts val="0"/>
              </a:spcAft>
              <a:buNone/>
            </a:pPr>
            <a:endParaRPr/>
          </a:p>
          <a:p>
            <a:pPr marL="0" lvl="0" indent="0" algn="ctr" rtl="0">
              <a:spcBef>
                <a:spcPts val="2100"/>
              </a:spcBef>
              <a:spcAft>
                <a:spcPts val="2100"/>
              </a:spcAft>
              <a:buNone/>
            </a:pPr>
            <a:endParaRPr/>
          </a:p>
        </p:txBody>
      </p:sp>
      <p:sp>
        <p:nvSpPr>
          <p:cNvPr id="349" name="Google Shape;349;p36"/>
          <p:cNvSpPr txBox="1">
            <a:spLocks noGrp="1"/>
          </p:cNvSpPr>
          <p:nvPr>
            <p:ph type="body" idx="4294967295"/>
          </p:nvPr>
        </p:nvSpPr>
        <p:spPr>
          <a:xfrm>
            <a:off x="519550" y="4871250"/>
            <a:ext cx="11143500" cy="1687500"/>
          </a:xfrm>
          <a:prstGeom prst="rect">
            <a:avLst/>
          </a:prstGeom>
          <a:noFill/>
          <a:ln>
            <a:noFill/>
          </a:ln>
        </p:spPr>
        <p:txBody>
          <a:bodyPr spcFirstLastPara="1" wrap="square" lIns="121900" tIns="121900" rIns="121900" bIns="121900" anchor="t" anchorCtr="0">
            <a:noAutofit/>
          </a:bodyPr>
          <a:lstStyle/>
          <a:p>
            <a:pPr marL="0" lvl="0" indent="0" algn="ctr" rtl="0">
              <a:spcBef>
                <a:spcPts val="0"/>
              </a:spcBef>
              <a:spcAft>
                <a:spcPts val="2100"/>
              </a:spcAft>
              <a:buNone/>
            </a:pPr>
            <a:r>
              <a:rPr lang="en"/>
              <a:t>We also read the book,</a:t>
            </a:r>
            <a:r>
              <a:rPr lang="en">
                <a:solidFill>
                  <a:srgbClr val="6D9EEB"/>
                </a:solidFill>
              </a:rPr>
              <a:t> </a:t>
            </a:r>
            <a:r>
              <a:rPr lang="en" u="sng">
                <a:solidFill>
                  <a:srgbClr val="6D9EEB"/>
                </a:solidFill>
                <a:hlinkClick r:id="rId3">
                  <a:extLst>
                    <a:ext uri="{A12FA001-AC4F-418D-AE19-62706E023703}">
                      <ahyp:hlinkClr xmlns:ahyp="http://schemas.microsoft.com/office/drawing/2018/hyperlinkcolor" val="tx"/>
                    </a:ext>
                  </a:extLst>
                </a:hlinkClick>
              </a:rPr>
              <a:t>“The Not-So-Friendly Friend”</a:t>
            </a:r>
            <a:r>
              <a:rPr lang="en"/>
              <a:t>, which is a great book about using friendship skills to put a stop to unkind behavior. We had a great discussion about how to solve conflicts in a kind way. Next week, we will review everything we have learned so far with a game to wrap up our group.</a:t>
            </a:r>
            <a:endParaRPr/>
          </a:p>
        </p:txBody>
      </p:sp>
      <p:pic>
        <p:nvPicPr>
          <p:cNvPr id="350" name="Google Shape;350;p36"/>
          <p:cNvPicPr preferRelativeResize="0"/>
          <p:nvPr/>
        </p:nvPicPr>
        <p:blipFill>
          <a:blip r:embed="rId4">
            <a:alphaModFix/>
          </a:blip>
          <a:stretch>
            <a:fillRect/>
          </a:stretch>
        </p:blipFill>
        <p:spPr>
          <a:xfrm>
            <a:off x="595750" y="1354092"/>
            <a:ext cx="2590799" cy="3440957"/>
          </a:xfrm>
          <a:prstGeom prst="rect">
            <a:avLst/>
          </a:prstGeom>
          <a:noFill/>
          <a:ln>
            <a:noFill/>
          </a:ln>
        </p:spPr>
      </p:pic>
      <p:pic>
        <p:nvPicPr>
          <p:cNvPr id="351" name="Google Shape;351;p36"/>
          <p:cNvPicPr preferRelativeResize="0"/>
          <p:nvPr/>
        </p:nvPicPr>
        <p:blipFill>
          <a:blip r:embed="rId5">
            <a:alphaModFix/>
          </a:blip>
          <a:stretch>
            <a:fillRect/>
          </a:stretch>
        </p:blipFill>
        <p:spPr>
          <a:xfrm>
            <a:off x="9025425" y="1354092"/>
            <a:ext cx="2590799" cy="3440957"/>
          </a:xfrm>
          <a:prstGeom prst="rect">
            <a:avLst/>
          </a:prstGeom>
          <a:noFill/>
          <a:ln>
            <a:noFill/>
          </a:ln>
        </p:spPr>
      </p:pic>
      <p:pic>
        <p:nvPicPr>
          <p:cNvPr id="2" name="Picture 1" descr="A yellow smiley face with black eyes and red mouth&#10;&#10;Description automatically generated">
            <a:extLst>
              <a:ext uri="{FF2B5EF4-FFF2-40B4-BE49-F238E27FC236}">
                <a16:creationId xmlns:a16="http://schemas.microsoft.com/office/drawing/2014/main" id="{BC14BC66-4C5E-E13A-0E44-2390B6F9BC16}"/>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161546" y="2262092"/>
            <a:ext cx="432167" cy="432167"/>
          </a:xfrm>
          <a:prstGeom prst="rect">
            <a:avLst/>
          </a:prstGeom>
        </p:spPr>
      </p:pic>
      <p:pic>
        <p:nvPicPr>
          <p:cNvPr id="3" name="Picture 2" descr="A yellow smiley face with black eyes and red mouth&#10;&#10;Description automatically generated">
            <a:extLst>
              <a:ext uri="{FF2B5EF4-FFF2-40B4-BE49-F238E27FC236}">
                <a16:creationId xmlns:a16="http://schemas.microsoft.com/office/drawing/2014/main" id="{4DCCA343-EEAD-AAA3-5BB7-2525F50A959C}"/>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957963" y="2575383"/>
            <a:ext cx="432167" cy="432167"/>
          </a:xfrm>
          <a:prstGeom prst="rect">
            <a:avLst/>
          </a:prstGeom>
        </p:spPr>
      </p:pic>
      <p:pic>
        <p:nvPicPr>
          <p:cNvPr id="4" name="Picture 3" descr="A yellow smiley face with black eyes and red mouth&#10;&#10;Description automatically generated">
            <a:extLst>
              <a:ext uri="{FF2B5EF4-FFF2-40B4-BE49-F238E27FC236}">
                <a16:creationId xmlns:a16="http://schemas.microsoft.com/office/drawing/2014/main" id="{9E1D8232-3372-8581-7C9E-00FC93B46C47}"/>
              </a:ext>
            </a:extLst>
          </p:cNvPr>
          <p:cNvPicPr>
            <a:picLocks noChangeAspect="1"/>
          </p:cNvPicPr>
          <p:nvPr/>
        </p:nvPicPr>
        <p:blipFill>
          <a:blip r:embed="rId6">
            <a:extLst>
              <a:ext uri="{837473B0-CC2E-450A-ABE3-18F120FF3D39}">
                <a1611:picAttrSrcUrl xmlns:a1611="http://schemas.microsoft.com/office/drawing/2016/11/main" r:id="rId7"/>
              </a:ext>
            </a:extLst>
          </a:blip>
          <a:stretch>
            <a:fillRect/>
          </a:stretch>
        </p:blipFill>
        <p:spPr>
          <a:xfrm>
            <a:off x="10058401" y="2183663"/>
            <a:ext cx="607804" cy="6078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7"/>
          <p:cNvSpPr txBox="1">
            <a:spLocks noGrp="1"/>
          </p:cNvSpPr>
          <p:nvPr>
            <p:ph type="title"/>
          </p:nvPr>
        </p:nvSpPr>
        <p:spPr>
          <a:xfrm>
            <a:off x="3816300" y="2807550"/>
            <a:ext cx="4559400" cy="1242900"/>
          </a:xfrm>
          <a:prstGeom prst="rect">
            <a:avLst/>
          </a:prstGeom>
        </p:spPr>
        <p:txBody>
          <a:bodyPr spcFirstLastPara="1" wrap="square" lIns="121900" tIns="121900" rIns="121900" bIns="121900" anchor="ctr" anchorCtr="0">
            <a:noAutofit/>
          </a:bodyPr>
          <a:lstStyle/>
          <a:p>
            <a:pPr marL="0" lvl="0" indent="0" algn="ctr" rtl="0">
              <a:spcBef>
                <a:spcPts val="0"/>
              </a:spcBef>
              <a:spcAft>
                <a:spcPts val="0"/>
              </a:spcAft>
              <a:buNone/>
            </a:pPr>
            <a:r>
              <a:rPr lang="en">
                <a:solidFill>
                  <a:schemeClr val="dk2"/>
                </a:solidFill>
              </a:rPr>
              <a:t>T</a:t>
            </a:r>
            <a:r>
              <a:rPr lang="en">
                <a:solidFill>
                  <a:schemeClr val="lt2"/>
                </a:solidFill>
              </a:rPr>
              <a:t>h</a:t>
            </a:r>
            <a:r>
              <a:rPr lang="en">
                <a:solidFill>
                  <a:schemeClr val="accent1"/>
                </a:solidFill>
              </a:rPr>
              <a:t>a</a:t>
            </a:r>
            <a:r>
              <a:rPr lang="en">
                <a:solidFill>
                  <a:schemeClr val="accent2"/>
                </a:solidFill>
              </a:rPr>
              <a:t>n</a:t>
            </a:r>
            <a:r>
              <a:rPr lang="en">
                <a:solidFill>
                  <a:schemeClr val="accent3"/>
                </a:solidFill>
              </a:rPr>
              <a:t>k</a:t>
            </a:r>
            <a:r>
              <a:rPr lang="en"/>
              <a:t> </a:t>
            </a:r>
            <a:r>
              <a:rPr lang="en">
                <a:solidFill>
                  <a:schemeClr val="accent4"/>
                </a:solidFill>
              </a:rPr>
              <a:t>y</a:t>
            </a:r>
            <a:r>
              <a:rPr lang="en">
                <a:solidFill>
                  <a:schemeClr val="accent5"/>
                </a:solidFill>
              </a:rPr>
              <a:t>o</a:t>
            </a:r>
            <a:r>
              <a:rPr lang="en">
                <a:solidFill>
                  <a:schemeClr val="accent6"/>
                </a:solidFill>
              </a:rPr>
              <a:t>u</a:t>
            </a:r>
            <a:r>
              <a:rPr lang="en">
                <a:solidFill>
                  <a:schemeClr val="dk2"/>
                </a:solidFill>
              </a:rPr>
              <a:t>!</a:t>
            </a:r>
            <a:endParaRPr>
              <a:solidFill>
                <a:schemeClr val="dk2"/>
              </a:solidFill>
            </a:endParaRPr>
          </a:p>
        </p:txBody>
      </p:sp>
    </p:spTree>
  </p:cSld>
  <p:clrMapOvr>
    <a:masterClrMapping/>
  </p:clrMapOvr>
</p:sld>
</file>

<file path=ppt/theme/theme1.xml><?xml version="1.0" encoding="utf-8"?>
<a:theme xmlns:a="http://schemas.openxmlformats.org/drawingml/2006/main" name="SlidesMania">
  <a:themeElements>
    <a:clrScheme name="Simple Light">
      <a:dk1>
        <a:srgbClr val="000000"/>
      </a:dk1>
      <a:lt1>
        <a:srgbClr val="FFFFFF"/>
      </a:lt1>
      <a:dk2>
        <a:srgbClr val="6BB590"/>
      </a:dk2>
      <a:lt2>
        <a:srgbClr val="4D9FA5"/>
      </a:lt2>
      <a:accent1>
        <a:srgbClr val="6373B9"/>
      </a:accent1>
      <a:accent2>
        <a:srgbClr val="C06CC2"/>
      </a:accent2>
      <a:accent3>
        <a:srgbClr val="EB83A6"/>
      </a:accent3>
      <a:accent4>
        <a:srgbClr val="ED873B"/>
      </a:accent4>
      <a:accent5>
        <a:srgbClr val="F2B836"/>
      </a:accent5>
      <a:accent6>
        <a:srgbClr val="A4BC7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1671</Words>
  <Application>Microsoft Office PowerPoint</Application>
  <PresentationFormat>Widescreen</PresentationFormat>
  <Paragraphs>62</Paragraphs>
  <Slides>18</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Homemade Apple</vt:lpstr>
      <vt:lpstr>Arial</vt:lpstr>
      <vt:lpstr>Calibri</vt:lpstr>
      <vt:lpstr>Luckiest Guy</vt:lpstr>
      <vt:lpstr>Abril Fatface</vt:lpstr>
      <vt:lpstr>Aldrich</vt:lpstr>
      <vt:lpstr>Andika</vt:lpstr>
      <vt:lpstr>Poppins</vt:lpstr>
      <vt:lpstr>SlidesMania</vt:lpstr>
      <vt:lpstr>Kindergarten Friendship Small Group</vt:lpstr>
      <vt:lpstr>Kindergarten Friendship Small Group</vt:lpstr>
      <vt:lpstr>Week 1: Introduction + Qualities of a good friend</vt:lpstr>
      <vt:lpstr>PowerPoint Presentation</vt:lpstr>
      <vt:lpstr>Week 2: Being friends who listen</vt:lpstr>
      <vt:lpstr>PowerPoint Presentation</vt:lpstr>
      <vt:lpstr>Week 3: personal space</vt:lpstr>
      <vt:lpstr>PowerPoint Presentation</vt:lpstr>
      <vt:lpstr>Week 4: Kindness </vt:lpstr>
      <vt:lpstr>PowerPoint Presentation</vt:lpstr>
      <vt:lpstr>Week 5: working together</vt:lpstr>
      <vt:lpstr>PowerPoint Presentation</vt:lpstr>
      <vt:lpstr>Week 6: Inviting friends</vt:lpstr>
      <vt:lpstr>PowerPoint Presentation</vt:lpstr>
      <vt:lpstr>Week 7: Kind words &amp; Compliments </vt:lpstr>
      <vt:lpstr>PowerPoint Presentation</vt:lpstr>
      <vt:lpstr>Week 8: Friendship skills Practice </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Kindergarten Friendship Small Group</dc:title>
  <cp:lastModifiedBy>Sarah DeVoe</cp:lastModifiedBy>
  <cp:revision>1</cp:revision>
  <dcterms:modified xsi:type="dcterms:W3CDTF">2024-04-25T15:31:27Z</dcterms:modified>
</cp:coreProperties>
</file>